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8" r:id="rId2"/>
    <p:sldId id="296" r:id="rId3"/>
    <p:sldId id="259" r:id="rId4"/>
    <p:sldId id="260" r:id="rId5"/>
    <p:sldId id="265" r:id="rId6"/>
    <p:sldId id="266" r:id="rId7"/>
    <p:sldId id="273" r:id="rId8"/>
    <p:sldId id="267" r:id="rId9"/>
    <p:sldId id="268" r:id="rId10"/>
    <p:sldId id="269" r:id="rId11"/>
    <p:sldId id="270" r:id="rId12"/>
    <p:sldId id="271" r:id="rId13"/>
    <p:sldId id="272" r:id="rId14"/>
    <p:sldId id="293" r:id="rId15"/>
    <p:sldId id="274" r:id="rId16"/>
    <p:sldId id="275" r:id="rId17"/>
    <p:sldId id="276" r:id="rId18"/>
    <p:sldId id="277" r:id="rId19"/>
    <p:sldId id="278" r:id="rId20"/>
    <p:sldId id="279" r:id="rId21"/>
    <p:sldId id="280" r:id="rId22"/>
    <p:sldId id="281" r:id="rId23"/>
    <p:sldId id="287" r:id="rId24"/>
    <p:sldId id="288" r:id="rId25"/>
    <p:sldId id="285" r:id="rId26"/>
    <p:sldId id="286" r:id="rId27"/>
    <p:sldId id="294" r:id="rId28"/>
    <p:sldId id="297" r:id="rId29"/>
    <p:sldId id="289" r:id="rId30"/>
    <p:sldId id="291" r:id="rId31"/>
    <p:sldId id="290" r:id="rId32"/>
    <p:sldId id="292" r:id="rId33"/>
    <p:sldId id="298" r:id="rId34"/>
    <p:sldId id="295" r:id="rId35"/>
    <p:sldId id="264" r:id="rId36"/>
    <p:sldId id="284" r:id="rId37"/>
  </p:sldIdLst>
  <p:sldSz cx="10694988" cy="7562850"/>
  <p:notesSz cx="6797675" cy="9926638"/>
  <p:defaultTextStyle>
    <a:defPPr>
      <a:defRPr lang="sv-SE"/>
    </a:defPPr>
    <a:lvl1pPr algn="ctr" rtl="0" fontAlgn="base">
      <a:spcBef>
        <a:spcPct val="0"/>
      </a:spcBef>
      <a:spcAft>
        <a:spcPct val="0"/>
      </a:spcAft>
      <a:defRPr kern="1200">
        <a:solidFill>
          <a:schemeClr val="tx1"/>
        </a:solidFill>
        <a:latin typeface="Verdana" pitchFamily="34" charset="0"/>
        <a:ea typeface="+mn-ea"/>
        <a:cs typeface="+mn-cs"/>
      </a:defRPr>
    </a:lvl1pPr>
    <a:lvl2pPr marL="457200" algn="ctr" rtl="0" fontAlgn="base">
      <a:spcBef>
        <a:spcPct val="0"/>
      </a:spcBef>
      <a:spcAft>
        <a:spcPct val="0"/>
      </a:spcAft>
      <a:defRPr kern="1200">
        <a:solidFill>
          <a:schemeClr val="tx1"/>
        </a:solidFill>
        <a:latin typeface="Verdana" pitchFamily="34" charset="0"/>
        <a:ea typeface="+mn-ea"/>
        <a:cs typeface="+mn-cs"/>
      </a:defRPr>
    </a:lvl2pPr>
    <a:lvl3pPr marL="914400" algn="ctr" rtl="0" fontAlgn="base">
      <a:spcBef>
        <a:spcPct val="0"/>
      </a:spcBef>
      <a:spcAft>
        <a:spcPct val="0"/>
      </a:spcAft>
      <a:defRPr kern="1200">
        <a:solidFill>
          <a:schemeClr val="tx1"/>
        </a:solidFill>
        <a:latin typeface="Verdana" pitchFamily="34" charset="0"/>
        <a:ea typeface="+mn-ea"/>
        <a:cs typeface="+mn-cs"/>
      </a:defRPr>
    </a:lvl3pPr>
    <a:lvl4pPr marL="1371600" algn="ctr" rtl="0" fontAlgn="base">
      <a:spcBef>
        <a:spcPct val="0"/>
      </a:spcBef>
      <a:spcAft>
        <a:spcPct val="0"/>
      </a:spcAft>
      <a:defRPr kern="1200">
        <a:solidFill>
          <a:schemeClr val="tx1"/>
        </a:solidFill>
        <a:latin typeface="Verdana" pitchFamily="34" charset="0"/>
        <a:ea typeface="+mn-ea"/>
        <a:cs typeface="+mn-cs"/>
      </a:defRPr>
    </a:lvl4pPr>
    <a:lvl5pPr marL="1828800" algn="ctr"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1E8290"/>
    <a:srgbClr val="006699"/>
    <a:srgbClr val="1B8298"/>
    <a:srgbClr val="186F96"/>
    <a:srgbClr val="1A8894"/>
    <a:srgbClr val="377774"/>
    <a:srgbClr val="2F98CC"/>
    <a:srgbClr val="CCE823"/>
    <a:srgbClr val="FE7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35" autoAdjust="0"/>
    <p:restoredTop sz="94660"/>
  </p:normalViewPr>
  <p:slideViewPr>
    <p:cSldViewPr>
      <p:cViewPr>
        <p:scale>
          <a:sx n="150" d="100"/>
          <a:sy n="150" d="100"/>
        </p:scale>
        <p:origin x="1098" y="2442"/>
      </p:cViewPr>
      <p:guideLst>
        <p:guide orient="horz" pos="2382"/>
        <p:guide pos="3368"/>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86" d="100"/>
          <a:sy n="86" d="100"/>
        </p:scale>
        <p:origin x="-3174"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gbg-fs01\users$\Martinf\NMR%20NH3\NV\Trajektorie%20R&#229;&#246;.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bg-fs01\users$\Martinf\NMR%20NH3\NV\Trajektorie%20Bredk&#228;len.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bg-fs01\users$\Martinf\NMR%20NH3\NV\Trajektorie%20Vavihill.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bg-fs01\users$\Martinf\NMR%20NH3\NV\Trajektorie%20Aspvret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25E-2"/>
          <c:y val="1.5674005182830228E-2"/>
          <c:w val="0.91562500000000002"/>
          <c:h val="0.91849670371385139"/>
        </c:manualLayout>
      </c:layout>
      <c:radarChart>
        <c:radarStyle val="filled"/>
        <c:varyColors val="0"/>
        <c:ser>
          <c:idx val="0"/>
          <c:order val="0"/>
          <c:tx>
            <c:strRef>
              <c:f>Tabell!$B$17</c:f>
              <c:strCache>
                <c:ptCount val="1"/>
                <c:pt idx="0">
                  <c:v>Perc90</c:v>
                </c:pt>
              </c:strCache>
            </c:strRef>
          </c:tx>
          <c:spPr>
            <a:solidFill>
              <a:srgbClr val="808080"/>
            </a:solid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Tabell!$B$18:$B$129</c:f>
              <c:numCache>
                <c:formatCode>General</c:formatCode>
                <c:ptCount val="112"/>
                <c:pt idx="0">
                  <c:v>15.326465684211923</c:v>
                </c:pt>
                <c:pt idx="1">
                  <c:v>15.326465684211923</c:v>
                </c:pt>
                <c:pt idx="2">
                  <c:v>15.326465684211923</c:v>
                </c:pt>
                <c:pt idx="3">
                  <c:v>15.326465684211923</c:v>
                </c:pt>
                <c:pt idx="4">
                  <c:v>15.326465684211923</c:v>
                </c:pt>
                <c:pt idx="5">
                  <c:v>15.326465684211923</c:v>
                </c:pt>
                <c:pt idx="6">
                  <c:v>15.326465684211923</c:v>
                </c:pt>
                <c:pt idx="7">
                  <c:v>0</c:v>
                </c:pt>
                <c:pt idx="8">
                  <c:v>17.46496658150917</c:v>
                </c:pt>
                <c:pt idx="9">
                  <c:v>17.46496658150917</c:v>
                </c:pt>
                <c:pt idx="10">
                  <c:v>17.46496658150917</c:v>
                </c:pt>
                <c:pt idx="11">
                  <c:v>17.46496658150917</c:v>
                </c:pt>
                <c:pt idx="12">
                  <c:v>17.46496658150917</c:v>
                </c:pt>
                <c:pt idx="13">
                  <c:v>17.46496658150917</c:v>
                </c:pt>
                <c:pt idx="14">
                  <c:v>17.46496658150917</c:v>
                </c:pt>
                <c:pt idx="15">
                  <c:v>17.46496658150917</c:v>
                </c:pt>
                <c:pt idx="16">
                  <c:v>17.46496658150917</c:v>
                </c:pt>
                <c:pt idx="17">
                  <c:v>17.46496658150917</c:v>
                </c:pt>
                <c:pt idx="18">
                  <c:v>17.46496658150917</c:v>
                </c:pt>
                <c:pt idx="19">
                  <c:v>17.46496658150917</c:v>
                </c:pt>
                <c:pt idx="20">
                  <c:v>17.46496658150917</c:v>
                </c:pt>
                <c:pt idx="21">
                  <c:v>0</c:v>
                </c:pt>
                <c:pt idx="22">
                  <c:v>22.411854634994771</c:v>
                </c:pt>
                <c:pt idx="23">
                  <c:v>22.411854634994771</c:v>
                </c:pt>
                <c:pt idx="24">
                  <c:v>22.411854634994771</c:v>
                </c:pt>
                <c:pt idx="25">
                  <c:v>22.411854634994771</c:v>
                </c:pt>
                <c:pt idx="26">
                  <c:v>22.411854634994771</c:v>
                </c:pt>
                <c:pt idx="27">
                  <c:v>22.411854634994771</c:v>
                </c:pt>
                <c:pt idx="28">
                  <c:v>22.411854634994771</c:v>
                </c:pt>
                <c:pt idx="29">
                  <c:v>22.411854634994771</c:v>
                </c:pt>
                <c:pt idx="30">
                  <c:v>22.411854634994771</c:v>
                </c:pt>
                <c:pt idx="31">
                  <c:v>22.411854634994771</c:v>
                </c:pt>
                <c:pt idx="32">
                  <c:v>22.411854634994771</c:v>
                </c:pt>
                <c:pt idx="33">
                  <c:v>22.411854634994771</c:v>
                </c:pt>
                <c:pt idx="34">
                  <c:v>22.411854634994771</c:v>
                </c:pt>
                <c:pt idx="35">
                  <c:v>0</c:v>
                </c:pt>
                <c:pt idx="36">
                  <c:v>28.625664435201145</c:v>
                </c:pt>
                <c:pt idx="37">
                  <c:v>28.625664435201145</c:v>
                </c:pt>
                <c:pt idx="38">
                  <c:v>28.625664435201145</c:v>
                </c:pt>
                <c:pt idx="39">
                  <c:v>28.625664435201145</c:v>
                </c:pt>
                <c:pt idx="40">
                  <c:v>28.625664435201145</c:v>
                </c:pt>
                <c:pt idx="41">
                  <c:v>28.625664435201145</c:v>
                </c:pt>
                <c:pt idx="42">
                  <c:v>28.625664435201145</c:v>
                </c:pt>
                <c:pt idx="43">
                  <c:v>28.625664435201145</c:v>
                </c:pt>
                <c:pt idx="44">
                  <c:v>28.625664435201145</c:v>
                </c:pt>
                <c:pt idx="45">
                  <c:v>28.625664435201145</c:v>
                </c:pt>
                <c:pt idx="46">
                  <c:v>28.625664435201145</c:v>
                </c:pt>
                <c:pt idx="47">
                  <c:v>28.625664435201145</c:v>
                </c:pt>
                <c:pt idx="48">
                  <c:v>28.625664435201145</c:v>
                </c:pt>
                <c:pt idx="49">
                  <c:v>0</c:v>
                </c:pt>
                <c:pt idx="50">
                  <c:v>26.991980705623817</c:v>
                </c:pt>
                <c:pt idx="51">
                  <c:v>26.991980705623817</c:v>
                </c:pt>
                <c:pt idx="52">
                  <c:v>26.991980705623817</c:v>
                </c:pt>
                <c:pt idx="53">
                  <c:v>26.991980705623817</c:v>
                </c:pt>
                <c:pt idx="54">
                  <c:v>26.991980705623817</c:v>
                </c:pt>
                <c:pt idx="55">
                  <c:v>26.991980705623817</c:v>
                </c:pt>
                <c:pt idx="56">
                  <c:v>26.991980705623817</c:v>
                </c:pt>
                <c:pt idx="57">
                  <c:v>26.991980705623817</c:v>
                </c:pt>
                <c:pt idx="58">
                  <c:v>26.991980705623817</c:v>
                </c:pt>
                <c:pt idx="59">
                  <c:v>26.991980705623817</c:v>
                </c:pt>
                <c:pt idx="60">
                  <c:v>26.991980705623817</c:v>
                </c:pt>
                <c:pt idx="61">
                  <c:v>26.991980705623817</c:v>
                </c:pt>
                <c:pt idx="62">
                  <c:v>26.991980705623817</c:v>
                </c:pt>
                <c:pt idx="63">
                  <c:v>0</c:v>
                </c:pt>
                <c:pt idx="64">
                  <c:v>21.953336751000947</c:v>
                </c:pt>
                <c:pt idx="65">
                  <c:v>21.953336751000947</c:v>
                </c:pt>
                <c:pt idx="66">
                  <c:v>21.953336751000947</c:v>
                </c:pt>
                <c:pt idx="67">
                  <c:v>21.953336751000947</c:v>
                </c:pt>
                <c:pt idx="68">
                  <c:v>21.953336751000947</c:v>
                </c:pt>
                <c:pt idx="69">
                  <c:v>21.953336751000947</c:v>
                </c:pt>
                <c:pt idx="70">
                  <c:v>21.953336751000947</c:v>
                </c:pt>
                <c:pt idx="71">
                  <c:v>21.953336751000947</c:v>
                </c:pt>
                <c:pt idx="72">
                  <c:v>21.953336751000947</c:v>
                </c:pt>
                <c:pt idx="73">
                  <c:v>21.953336751000947</c:v>
                </c:pt>
                <c:pt idx="74">
                  <c:v>21.953336751000947</c:v>
                </c:pt>
                <c:pt idx="75">
                  <c:v>21.953336751000947</c:v>
                </c:pt>
                <c:pt idx="76">
                  <c:v>21.953336751000947</c:v>
                </c:pt>
                <c:pt idx="77">
                  <c:v>0</c:v>
                </c:pt>
                <c:pt idx="78">
                  <c:v>18.331023762806822</c:v>
                </c:pt>
                <c:pt idx="79">
                  <c:v>18.331023762806822</c:v>
                </c:pt>
                <c:pt idx="80">
                  <c:v>18.331023762806822</c:v>
                </c:pt>
                <c:pt idx="81">
                  <c:v>18.331023762806822</c:v>
                </c:pt>
                <c:pt idx="82">
                  <c:v>18.331023762806822</c:v>
                </c:pt>
                <c:pt idx="83">
                  <c:v>18.331023762806822</c:v>
                </c:pt>
                <c:pt idx="84">
                  <c:v>18.331023762806822</c:v>
                </c:pt>
                <c:pt idx="85">
                  <c:v>18.331023762806822</c:v>
                </c:pt>
                <c:pt idx="86">
                  <c:v>18.331023762806822</c:v>
                </c:pt>
                <c:pt idx="87">
                  <c:v>18.331023762806822</c:v>
                </c:pt>
                <c:pt idx="88">
                  <c:v>18.331023762806822</c:v>
                </c:pt>
                <c:pt idx="89">
                  <c:v>18.331023762806822</c:v>
                </c:pt>
                <c:pt idx="90">
                  <c:v>18.331023762806822</c:v>
                </c:pt>
                <c:pt idx="91">
                  <c:v>0</c:v>
                </c:pt>
                <c:pt idx="92">
                  <c:v>15.544758762753347</c:v>
                </c:pt>
                <c:pt idx="93">
                  <c:v>15.544758762753347</c:v>
                </c:pt>
                <c:pt idx="94">
                  <c:v>15.544758762753347</c:v>
                </c:pt>
                <c:pt idx="95">
                  <c:v>15.544758762753347</c:v>
                </c:pt>
                <c:pt idx="96">
                  <c:v>15.544758762753347</c:v>
                </c:pt>
                <c:pt idx="97">
                  <c:v>15.544758762753347</c:v>
                </c:pt>
                <c:pt idx="98">
                  <c:v>15.544758762753347</c:v>
                </c:pt>
                <c:pt idx="99">
                  <c:v>15.544758762753347</c:v>
                </c:pt>
                <c:pt idx="100">
                  <c:v>15.544758762753347</c:v>
                </c:pt>
                <c:pt idx="101">
                  <c:v>15.544758762753347</c:v>
                </c:pt>
                <c:pt idx="102">
                  <c:v>15.544758762753347</c:v>
                </c:pt>
                <c:pt idx="103">
                  <c:v>15.544758762753347</c:v>
                </c:pt>
                <c:pt idx="104">
                  <c:v>15.544758762753347</c:v>
                </c:pt>
                <c:pt idx="105">
                  <c:v>0</c:v>
                </c:pt>
                <c:pt idx="106">
                  <c:v>15.326465684211923</c:v>
                </c:pt>
                <c:pt idx="107">
                  <c:v>15.326465684211923</c:v>
                </c:pt>
                <c:pt idx="108">
                  <c:v>15.326465684211923</c:v>
                </c:pt>
                <c:pt idx="109">
                  <c:v>15.326465684211923</c:v>
                </c:pt>
                <c:pt idx="110">
                  <c:v>15.326465684211923</c:v>
                </c:pt>
                <c:pt idx="111">
                  <c:v>15.326465684211923</c:v>
                </c:pt>
              </c:numCache>
            </c:numRef>
          </c:val>
        </c:ser>
        <c:ser>
          <c:idx val="1"/>
          <c:order val="1"/>
          <c:tx>
            <c:strRef>
              <c:f>Tabell!$C$17</c:f>
              <c:strCache>
                <c:ptCount val="1"/>
                <c:pt idx="0">
                  <c:v>Median</c:v>
                </c:pt>
              </c:strCache>
            </c:strRef>
          </c:tx>
          <c:spPr>
            <a:no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Tabell!$C$18:$C$129</c:f>
              <c:numCache>
                <c:formatCode>General</c:formatCode>
                <c:ptCount val="112"/>
                <c:pt idx="0">
                  <c:v>16.591685366436199</c:v>
                </c:pt>
                <c:pt idx="1">
                  <c:v>16.591685366436199</c:v>
                </c:pt>
                <c:pt idx="2">
                  <c:v>16.591685366436199</c:v>
                </c:pt>
                <c:pt idx="3">
                  <c:v>16.591685366436199</c:v>
                </c:pt>
                <c:pt idx="4">
                  <c:v>16.591685366436199</c:v>
                </c:pt>
                <c:pt idx="5">
                  <c:v>16.591685366436199</c:v>
                </c:pt>
                <c:pt idx="6">
                  <c:v>16.591685366436199</c:v>
                </c:pt>
                <c:pt idx="7">
                  <c:v>0</c:v>
                </c:pt>
                <c:pt idx="8">
                  <c:v>26.877749845023132</c:v>
                </c:pt>
                <c:pt idx="9">
                  <c:v>26.877749845023132</c:v>
                </c:pt>
                <c:pt idx="10">
                  <c:v>26.877749845023132</c:v>
                </c:pt>
                <c:pt idx="11">
                  <c:v>26.877749845023132</c:v>
                </c:pt>
                <c:pt idx="12">
                  <c:v>26.877749845023132</c:v>
                </c:pt>
                <c:pt idx="13">
                  <c:v>26.877749845023132</c:v>
                </c:pt>
                <c:pt idx="14">
                  <c:v>26.877749845023132</c:v>
                </c:pt>
                <c:pt idx="15">
                  <c:v>26.877749845023132</c:v>
                </c:pt>
                <c:pt idx="16">
                  <c:v>26.877749845023132</c:v>
                </c:pt>
                <c:pt idx="17">
                  <c:v>26.877749845023132</c:v>
                </c:pt>
                <c:pt idx="18">
                  <c:v>26.877749845023132</c:v>
                </c:pt>
                <c:pt idx="19">
                  <c:v>26.877749845023132</c:v>
                </c:pt>
                <c:pt idx="20">
                  <c:v>26.877749845023132</c:v>
                </c:pt>
                <c:pt idx="21">
                  <c:v>0</c:v>
                </c:pt>
                <c:pt idx="22">
                  <c:v>54.75097882832236</c:v>
                </c:pt>
                <c:pt idx="23">
                  <c:v>54.75097882832236</c:v>
                </c:pt>
                <c:pt idx="24">
                  <c:v>54.75097882832236</c:v>
                </c:pt>
                <c:pt idx="25">
                  <c:v>54.75097882832236</c:v>
                </c:pt>
                <c:pt idx="26">
                  <c:v>54.75097882832236</c:v>
                </c:pt>
                <c:pt idx="27">
                  <c:v>54.75097882832236</c:v>
                </c:pt>
                <c:pt idx="28">
                  <c:v>54.75097882832236</c:v>
                </c:pt>
                <c:pt idx="29">
                  <c:v>54.75097882832236</c:v>
                </c:pt>
                <c:pt idx="30">
                  <c:v>54.75097882832236</c:v>
                </c:pt>
                <c:pt idx="31">
                  <c:v>54.75097882832236</c:v>
                </c:pt>
                <c:pt idx="32">
                  <c:v>54.75097882832236</c:v>
                </c:pt>
                <c:pt idx="33">
                  <c:v>54.75097882832236</c:v>
                </c:pt>
                <c:pt idx="34">
                  <c:v>54.75097882832236</c:v>
                </c:pt>
                <c:pt idx="35">
                  <c:v>0</c:v>
                </c:pt>
                <c:pt idx="36">
                  <c:v>99.366458774345233</c:v>
                </c:pt>
                <c:pt idx="37">
                  <c:v>99.366458774345233</c:v>
                </c:pt>
                <c:pt idx="38">
                  <c:v>99.366458774345233</c:v>
                </c:pt>
                <c:pt idx="39">
                  <c:v>99.366458774345233</c:v>
                </c:pt>
                <c:pt idx="40">
                  <c:v>99.366458774345233</c:v>
                </c:pt>
                <c:pt idx="41">
                  <c:v>99.366458774345233</c:v>
                </c:pt>
                <c:pt idx="42">
                  <c:v>99.366458774345233</c:v>
                </c:pt>
                <c:pt idx="43">
                  <c:v>99.366458774345233</c:v>
                </c:pt>
                <c:pt idx="44">
                  <c:v>99.366458774345233</c:v>
                </c:pt>
                <c:pt idx="45">
                  <c:v>99.366458774345233</c:v>
                </c:pt>
                <c:pt idx="46">
                  <c:v>99.366458774345233</c:v>
                </c:pt>
                <c:pt idx="47">
                  <c:v>99.366458774345233</c:v>
                </c:pt>
                <c:pt idx="48">
                  <c:v>99.366458774345233</c:v>
                </c:pt>
                <c:pt idx="49">
                  <c:v>0</c:v>
                </c:pt>
                <c:pt idx="50">
                  <c:v>121.14658256967947</c:v>
                </c:pt>
                <c:pt idx="51">
                  <c:v>121.14658256967947</c:v>
                </c:pt>
                <c:pt idx="52">
                  <c:v>121.14658256967947</c:v>
                </c:pt>
                <c:pt idx="53">
                  <c:v>121.14658256967947</c:v>
                </c:pt>
                <c:pt idx="54">
                  <c:v>121.14658256967947</c:v>
                </c:pt>
                <c:pt idx="55">
                  <c:v>121.14658256967947</c:v>
                </c:pt>
                <c:pt idx="56">
                  <c:v>121.14658256967947</c:v>
                </c:pt>
                <c:pt idx="57">
                  <c:v>121.14658256967947</c:v>
                </c:pt>
                <c:pt idx="58">
                  <c:v>121.14658256967947</c:v>
                </c:pt>
                <c:pt idx="59">
                  <c:v>121.14658256967947</c:v>
                </c:pt>
                <c:pt idx="60">
                  <c:v>121.14658256967947</c:v>
                </c:pt>
                <c:pt idx="61">
                  <c:v>121.14658256967947</c:v>
                </c:pt>
                <c:pt idx="62">
                  <c:v>121.14658256967947</c:v>
                </c:pt>
                <c:pt idx="63">
                  <c:v>0</c:v>
                </c:pt>
                <c:pt idx="64">
                  <c:v>92.923038514914765</c:v>
                </c:pt>
                <c:pt idx="65">
                  <c:v>92.923038514914765</c:v>
                </c:pt>
                <c:pt idx="66">
                  <c:v>92.923038514914765</c:v>
                </c:pt>
                <c:pt idx="67">
                  <c:v>92.923038514914765</c:v>
                </c:pt>
                <c:pt idx="68">
                  <c:v>92.923038514914765</c:v>
                </c:pt>
                <c:pt idx="69">
                  <c:v>92.923038514914765</c:v>
                </c:pt>
                <c:pt idx="70">
                  <c:v>92.923038514914765</c:v>
                </c:pt>
                <c:pt idx="71">
                  <c:v>92.923038514914765</c:v>
                </c:pt>
                <c:pt idx="72">
                  <c:v>92.923038514914765</c:v>
                </c:pt>
                <c:pt idx="73">
                  <c:v>92.923038514914765</c:v>
                </c:pt>
                <c:pt idx="74">
                  <c:v>92.923038514914765</c:v>
                </c:pt>
                <c:pt idx="75">
                  <c:v>92.923038514914765</c:v>
                </c:pt>
                <c:pt idx="76">
                  <c:v>92.923038514914765</c:v>
                </c:pt>
                <c:pt idx="77">
                  <c:v>0</c:v>
                </c:pt>
                <c:pt idx="78">
                  <c:v>42.522901559730968</c:v>
                </c:pt>
                <c:pt idx="79">
                  <c:v>42.522901559730968</c:v>
                </c:pt>
                <c:pt idx="80">
                  <c:v>42.522901559730968</c:v>
                </c:pt>
                <c:pt idx="81">
                  <c:v>42.522901559730968</c:v>
                </c:pt>
                <c:pt idx="82">
                  <c:v>42.522901559730968</c:v>
                </c:pt>
                <c:pt idx="83">
                  <c:v>42.522901559730968</c:v>
                </c:pt>
                <c:pt idx="84">
                  <c:v>42.522901559730968</c:v>
                </c:pt>
                <c:pt idx="85">
                  <c:v>42.522901559730968</c:v>
                </c:pt>
                <c:pt idx="86">
                  <c:v>42.522901559730968</c:v>
                </c:pt>
                <c:pt idx="87">
                  <c:v>42.522901559730968</c:v>
                </c:pt>
                <c:pt idx="88">
                  <c:v>42.522901559730968</c:v>
                </c:pt>
                <c:pt idx="89">
                  <c:v>42.522901559730968</c:v>
                </c:pt>
                <c:pt idx="90">
                  <c:v>42.522901559730968</c:v>
                </c:pt>
                <c:pt idx="91">
                  <c:v>0</c:v>
                </c:pt>
                <c:pt idx="92">
                  <c:v>16.942185786550191</c:v>
                </c:pt>
                <c:pt idx="93">
                  <c:v>16.942185786550191</c:v>
                </c:pt>
                <c:pt idx="94">
                  <c:v>16.942185786550191</c:v>
                </c:pt>
                <c:pt idx="95">
                  <c:v>16.942185786550191</c:v>
                </c:pt>
                <c:pt idx="96">
                  <c:v>16.942185786550191</c:v>
                </c:pt>
                <c:pt idx="97">
                  <c:v>16.942185786550191</c:v>
                </c:pt>
                <c:pt idx="98">
                  <c:v>16.942185786550191</c:v>
                </c:pt>
                <c:pt idx="99">
                  <c:v>16.942185786550191</c:v>
                </c:pt>
                <c:pt idx="100">
                  <c:v>16.942185786550191</c:v>
                </c:pt>
                <c:pt idx="101">
                  <c:v>16.942185786550191</c:v>
                </c:pt>
                <c:pt idx="102">
                  <c:v>16.942185786550191</c:v>
                </c:pt>
                <c:pt idx="103">
                  <c:v>16.942185786550191</c:v>
                </c:pt>
                <c:pt idx="104">
                  <c:v>16.942185786550191</c:v>
                </c:pt>
                <c:pt idx="105">
                  <c:v>0</c:v>
                </c:pt>
                <c:pt idx="106">
                  <c:v>16.591685366436199</c:v>
                </c:pt>
                <c:pt idx="107">
                  <c:v>16.591685366436199</c:v>
                </c:pt>
                <c:pt idx="108">
                  <c:v>16.591685366436199</c:v>
                </c:pt>
                <c:pt idx="109">
                  <c:v>16.591685366436199</c:v>
                </c:pt>
                <c:pt idx="110">
                  <c:v>16.591685366436199</c:v>
                </c:pt>
                <c:pt idx="111">
                  <c:v>16.591685366436199</c:v>
                </c:pt>
              </c:numCache>
            </c:numRef>
          </c:val>
        </c:ser>
        <c:dLbls>
          <c:showLegendKey val="0"/>
          <c:showVal val="0"/>
          <c:showCatName val="0"/>
          <c:showSerName val="0"/>
          <c:showPercent val="0"/>
          <c:showBubbleSize val="0"/>
        </c:dLbls>
        <c:axId val="113912064"/>
        <c:axId val="172900352"/>
      </c:radarChart>
      <c:catAx>
        <c:axId val="113912064"/>
        <c:scaling>
          <c:orientation val="minMax"/>
        </c:scaling>
        <c:delete val="0"/>
        <c:axPos val="b"/>
        <c:majorGridlines>
          <c:spPr>
            <a:ln w="9525">
              <a:noFill/>
            </a:ln>
          </c:spPr>
        </c:majorGridlines>
        <c:numFmt formatCode="General" sourceLinked="1"/>
        <c:majorTickMark val="out"/>
        <c:minorTickMark val="none"/>
        <c:tickLblPos val="none"/>
        <c:txPr>
          <a:bodyPr rot="0" vert="horz"/>
          <a:lstStyle/>
          <a:p>
            <a:pPr>
              <a:defRPr sz="800" b="0" i="0" u="none" strike="noStrike" baseline="0">
                <a:solidFill>
                  <a:srgbClr val="000000"/>
                </a:solidFill>
                <a:latin typeface="Arial"/>
                <a:ea typeface="Arial"/>
                <a:cs typeface="Arial"/>
              </a:defRPr>
            </a:pPr>
            <a:endParaRPr lang="sv-SE"/>
          </a:p>
        </c:txPr>
        <c:crossAx val="172900352"/>
        <c:crosses val="autoZero"/>
        <c:auto val="0"/>
        <c:lblAlgn val="ctr"/>
        <c:lblOffset val="100"/>
        <c:noMultiLvlLbl val="0"/>
      </c:catAx>
      <c:valAx>
        <c:axId val="172900352"/>
        <c:scaling>
          <c:orientation val="minMax"/>
          <c:max val="140"/>
          <c:min val="0"/>
        </c:scaling>
        <c:delete val="0"/>
        <c:axPos val="l"/>
        <c:numFmt formatCode="General" sourceLinked="0"/>
        <c:majorTickMark val="cross"/>
        <c:minorTickMark val="none"/>
        <c:tickLblPos val="nextTo"/>
        <c:spPr>
          <a:ln w="9525">
            <a:noFill/>
          </a:ln>
        </c:spPr>
        <c:txPr>
          <a:bodyPr rot="0" vert="horz"/>
          <a:lstStyle/>
          <a:p>
            <a:pPr>
              <a:defRPr sz="1000" b="0" i="0" u="none" strike="noStrike" baseline="0">
                <a:solidFill>
                  <a:srgbClr val="000000"/>
                </a:solidFill>
                <a:latin typeface="Times New Roman" pitchFamily="18" charset="0"/>
                <a:ea typeface="Arial"/>
                <a:cs typeface="Times New Roman" pitchFamily="18" charset="0"/>
              </a:defRPr>
            </a:pPr>
            <a:endParaRPr lang="sv-SE"/>
          </a:p>
        </c:txPr>
        <c:crossAx val="113912064"/>
        <c:crosses val="autoZero"/>
        <c:crossBetween val="between"/>
        <c:majorUnit val="20"/>
      </c:valAx>
      <c:spPr>
        <a:noFill/>
        <a:ln w="25400">
          <a:noFill/>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25E-2"/>
          <c:y val="1.5674005182830228E-2"/>
          <c:w val="0.91562500000000002"/>
          <c:h val="0.91849670371385139"/>
        </c:manualLayout>
      </c:layout>
      <c:radarChart>
        <c:radarStyle val="filled"/>
        <c:varyColors val="0"/>
        <c:ser>
          <c:idx val="0"/>
          <c:order val="0"/>
          <c:tx>
            <c:strRef>
              <c:f>Tabell!$B$17</c:f>
              <c:strCache>
                <c:ptCount val="1"/>
                <c:pt idx="0">
                  <c:v>Perc90</c:v>
                </c:pt>
              </c:strCache>
            </c:strRef>
          </c:tx>
          <c:spPr>
            <a:solidFill>
              <a:srgbClr val="808080"/>
            </a:solid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Tabell!$B$18:$B$129</c:f>
              <c:numCache>
                <c:formatCode>General</c:formatCode>
                <c:ptCount val="112"/>
                <c:pt idx="0">
                  <c:v>2.6094835279055673</c:v>
                </c:pt>
                <c:pt idx="1">
                  <c:v>2.6094835279055673</c:v>
                </c:pt>
                <c:pt idx="2">
                  <c:v>2.6094835279055673</c:v>
                </c:pt>
                <c:pt idx="3">
                  <c:v>2.6094835279055673</c:v>
                </c:pt>
                <c:pt idx="4">
                  <c:v>2.6094835279055673</c:v>
                </c:pt>
                <c:pt idx="5">
                  <c:v>2.6094835279055673</c:v>
                </c:pt>
                <c:pt idx="6">
                  <c:v>2.6094835279055673</c:v>
                </c:pt>
                <c:pt idx="7">
                  <c:v>0</c:v>
                </c:pt>
                <c:pt idx="8">
                  <c:v>2.5348390878879066</c:v>
                </c:pt>
                <c:pt idx="9">
                  <c:v>2.5348390878879066</c:v>
                </c:pt>
                <c:pt idx="10">
                  <c:v>2.5348390878879066</c:v>
                </c:pt>
                <c:pt idx="11">
                  <c:v>2.5348390878879066</c:v>
                </c:pt>
                <c:pt idx="12">
                  <c:v>2.5348390878879066</c:v>
                </c:pt>
                <c:pt idx="13">
                  <c:v>2.5348390878879066</c:v>
                </c:pt>
                <c:pt idx="14">
                  <c:v>2.5348390878879066</c:v>
                </c:pt>
                <c:pt idx="15">
                  <c:v>2.5348390878879066</c:v>
                </c:pt>
                <c:pt idx="16">
                  <c:v>2.5348390878879066</c:v>
                </c:pt>
                <c:pt idx="17">
                  <c:v>2.5348390878879066</c:v>
                </c:pt>
                <c:pt idx="18">
                  <c:v>2.5348390878879066</c:v>
                </c:pt>
                <c:pt idx="19">
                  <c:v>2.5348390878879066</c:v>
                </c:pt>
                <c:pt idx="20">
                  <c:v>2.5348390878879066</c:v>
                </c:pt>
                <c:pt idx="21">
                  <c:v>0</c:v>
                </c:pt>
                <c:pt idx="22">
                  <c:v>5.0360743260621632</c:v>
                </c:pt>
                <c:pt idx="23">
                  <c:v>5.0360743260621632</c:v>
                </c:pt>
                <c:pt idx="24">
                  <c:v>5.0360743260621632</c:v>
                </c:pt>
                <c:pt idx="25">
                  <c:v>5.0360743260621632</c:v>
                </c:pt>
                <c:pt idx="26">
                  <c:v>5.0360743260621632</c:v>
                </c:pt>
                <c:pt idx="27">
                  <c:v>5.0360743260621632</c:v>
                </c:pt>
                <c:pt idx="28">
                  <c:v>5.0360743260621632</c:v>
                </c:pt>
                <c:pt idx="29">
                  <c:v>5.0360743260621632</c:v>
                </c:pt>
                <c:pt idx="30">
                  <c:v>5.0360743260621632</c:v>
                </c:pt>
                <c:pt idx="31">
                  <c:v>5.0360743260621632</c:v>
                </c:pt>
                <c:pt idx="32">
                  <c:v>5.0360743260621632</c:v>
                </c:pt>
                <c:pt idx="33">
                  <c:v>5.0360743260621632</c:v>
                </c:pt>
                <c:pt idx="34">
                  <c:v>5.0360743260621632</c:v>
                </c:pt>
                <c:pt idx="35">
                  <c:v>0</c:v>
                </c:pt>
                <c:pt idx="36">
                  <c:v>5.6271966749964335</c:v>
                </c:pt>
                <c:pt idx="37">
                  <c:v>5.6271966749964335</c:v>
                </c:pt>
                <c:pt idx="38">
                  <c:v>5.6271966749964335</c:v>
                </c:pt>
                <c:pt idx="39">
                  <c:v>5.6271966749964335</c:v>
                </c:pt>
                <c:pt idx="40">
                  <c:v>5.6271966749964335</c:v>
                </c:pt>
                <c:pt idx="41">
                  <c:v>5.6271966749964335</c:v>
                </c:pt>
                <c:pt idx="42">
                  <c:v>5.6271966749964335</c:v>
                </c:pt>
                <c:pt idx="43">
                  <c:v>5.6271966749964335</c:v>
                </c:pt>
                <c:pt idx="44">
                  <c:v>5.6271966749964335</c:v>
                </c:pt>
                <c:pt idx="45">
                  <c:v>5.6271966749964335</c:v>
                </c:pt>
                <c:pt idx="46">
                  <c:v>5.6271966749964335</c:v>
                </c:pt>
                <c:pt idx="47">
                  <c:v>5.6271966749964335</c:v>
                </c:pt>
                <c:pt idx="48">
                  <c:v>5.6271966749964335</c:v>
                </c:pt>
                <c:pt idx="49">
                  <c:v>0</c:v>
                </c:pt>
                <c:pt idx="50">
                  <c:v>5.8080291815298812</c:v>
                </c:pt>
                <c:pt idx="51">
                  <c:v>5.8080291815298812</c:v>
                </c:pt>
                <c:pt idx="52">
                  <c:v>5.8080291815298812</c:v>
                </c:pt>
                <c:pt idx="53">
                  <c:v>5.8080291815298812</c:v>
                </c:pt>
                <c:pt idx="54">
                  <c:v>5.8080291815298812</c:v>
                </c:pt>
                <c:pt idx="55">
                  <c:v>5.8080291815298812</c:v>
                </c:pt>
                <c:pt idx="56">
                  <c:v>5.8080291815298812</c:v>
                </c:pt>
                <c:pt idx="57">
                  <c:v>5.8080291815298812</c:v>
                </c:pt>
                <c:pt idx="58">
                  <c:v>5.8080291815298812</c:v>
                </c:pt>
                <c:pt idx="59">
                  <c:v>5.8080291815298812</c:v>
                </c:pt>
                <c:pt idx="60">
                  <c:v>5.8080291815298812</c:v>
                </c:pt>
                <c:pt idx="61">
                  <c:v>5.8080291815298812</c:v>
                </c:pt>
                <c:pt idx="62">
                  <c:v>5.8080291815298812</c:v>
                </c:pt>
                <c:pt idx="63">
                  <c:v>0</c:v>
                </c:pt>
                <c:pt idx="64">
                  <c:v>4.4458872136018543</c:v>
                </c:pt>
                <c:pt idx="65">
                  <c:v>4.4458872136018543</c:v>
                </c:pt>
                <c:pt idx="66">
                  <c:v>4.4458872136018543</c:v>
                </c:pt>
                <c:pt idx="67">
                  <c:v>4.4458872136018543</c:v>
                </c:pt>
                <c:pt idx="68">
                  <c:v>4.4458872136018543</c:v>
                </c:pt>
                <c:pt idx="69">
                  <c:v>4.4458872136018543</c:v>
                </c:pt>
                <c:pt idx="70">
                  <c:v>4.4458872136018543</c:v>
                </c:pt>
                <c:pt idx="71">
                  <c:v>4.4458872136018543</c:v>
                </c:pt>
                <c:pt idx="72">
                  <c:v>4.4458872136018543</c:v>
                </c:pt>
                <c:pt idx="73">
                  <c:v>4.4458872136018543</c:v>
                </c:pt>
                <c:pt idx="74">
                  <c:v>4.4458872136018543</c:v>
                </c:pt>
                <c:pt idx="75">
                  <c:v>4.4458872136018543</c:v>
                </c:pt>
                <c:pt idx="76">
                  <c:v>4.4458872136018543</c:v>
                </c:pt>
                <c:pt idx="77">
                  <c:v>0</c:v>
                </c:pt>
                <c:pt idx="78">
                  <c:v>3.1326238459350648</c:v>
                </c:pt>
                <c:pt idx="79">
                  <c:v>3.1326238459350648</c:v>
                </c:pt>
                <c:pt idx="80">
                  <c:v>3.1326238459350648</c:v>
                </c:pt>
                <c:pt idx="81">
                  <c:v>3.1326238459350648</c:v>
                </c:pt>
                <c:pt idx="82">
                  <c:v>3.1326238459350648</c:v>
                </c:pt>
                <c:pt idx="83">
                  <c:v>3.1326238459350648</c:v>
                </c:pt>
                <c:pt idx="84">
                  <c:v>3.1326238459350648</c:v>
                </c:pt>
                <c:pt idx="85">
                  <c:v>3.1326238459350648</c:v>
                </c:pt>
                <c:pt idx="86">
                  <c:v>3.1326238459350648</c:v>
                </c:pt>
                <c:pt idx="87">
                  <c:v>3.1326238459350648</c:v>
                </c:pt>
                <c:pt idx="88">
                  <c:v>3.1326238459350648</c:v>
                </c:pt>
                <c:pt idx="89">
                  <c:v>3.1326238459350648</c:v>
                </c:pt>
                <c:pt idx="90">
                  <c:v>3.1326238459350648</c:v>
                </c:pt>
                <c:pt idx="91">
                  <c:v>0</c:v>
                </c:pt>
                <c:pt idx="92">
                  <c:v>2.27569457563808</c:v>
                </c:pt>
                <c:pt idx="93">
                  <c:v>2.27569457563808</c:v>
                </c:pt>
                <c:pt idx="94">
                  <c:v>2.27569457563808</c:v>
                </c:pt>
                <c:pt idx="95">
                  <c:v>2.27569457563808</c:v>
                </c:pt>
                <c:pt idx="96">
                  <c:v>2.27569457563808</c:v>
                </c:pt>
                <c:pt idx="97">
                  <c:v>2.27569457563808</c:v>
                </c:pt>
                <c:pt idx="98">
                  <c:v>2.27569457563808</c:v>
                </c:pt>
                <c:pt idx="99">
                  <c:v>2.27569457563808</c:v>
                </c:pt>
                <c:pt idx="100">
                  <c:v>2.27569457563808</c:v>
                </c:pt>
                <c:pt idx="101">
                  <c:v>2.27569457563808</c:v>
                </c:pt>
                <c:pt idx="102">
                  <c:v>2.27569457563808</c:v>
                </c:pt>
                <c:pt idx="103">
                  <c:v>2.27569457563808</c:v>
                </c:pt>
                <c:pt idx="104">
                  <c:v>2.27569457563808</c:v>
                </c:pt>
                <c:pt idx="105">
                  <c:v>0</c:v>
                </c:pt>
                <c:pt idx="106">
                  <c:v>2.6094835279055673</c:v>
                </c:pt>
                <c:pt idx="107">
                  <c:v>2.6094835279055673</c:v>
                </c:pt>
                <c:pt idx="108">
                  <c:v>2.6094835279055673</c:v>
                </c:pt>
                <c:pt idx="109">
                  <c:v>2.6094835279055673</c:v>
                </c:pt>
                <c:pt idx="110">
                  <c:v>2.6094835279055673</c:v>
                </c:pt>
                <c:pt idx="111">
                  <c:v>2.6094835279055673</c:v>
                </c:pt>
              </c:numCache>
            </c:numRef>
          </c:val>
        </c:ser>
        <c:ser>
          <c:idx val="1"/>
          <c:order val="1"/>
          <c:tx>
            <c:strRef>
              <c:f>Tabell!$C$17</c:f>
              <c:strCache>
                <c:ptCount val="1"/>
                <c:pt idx="0">
                  <c:v>Median</c:v>
                </c:pt>
              </c:strCache>
            </c:strRef>
          </c:tx>
          <c:spPr>
            <a:no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Tabell!$C$18:$C$129</c:f>
              <c:numCache>
                <c:formatCode>General</c:formatCode>
                <c:ptCount val="112"/>
                <c:pt idx="0">
                  <c:v>5.0892515390354696</c:v>
                </c:pt>
                <c:pt idx="1">
                  <c:v>5.0892515390354696</c:v>
                </c:pt>
                <c:pt idx="2">
                  <c:v>5.0892515390354696</c:v>
                </c:pt>
                <c:pt idx="3">
                  <c:v>5.0892515390354696</c:v>
                </c:pt>
                <c:pt idx="4">
                  <c:v>5.0892515390354696</c:v>
                </c:pt>
                <c:pt idx="5">
                  <c:v>5.0892515390354696</c:v>
                </c:pt>
                <c:pt idx="6">
                  <c:v>5.0892515390354696</c:v>
                </c:pt>
                <c:pt idx="7">
                  <c:v>0</c:v>
                </c:pt>
                <c:pt idx="8">
                  <c:v>9.5037065651757047</c:v>
                </c:pt>
                <c:pt idx="9">
                  <c:v>9.5037065651757047</c:v>
                </c:pt>
                <c:pt idx="10">
                  <c:v>9.5037065651757047</c:v>
                </c:pt>
                <c:pt idx="11">
                  <c:v>9.5037065651757047</c:v>
                </c:pt>
                <c:pt idx="12">
                  <c:v>9.5037065651757047</c:v>
                </c:pt>
                <c:pt idx="13">
                  <c:v>9.5037065651757047</c:v>
                </c:pt>
                <c:pt idx="14">
                  <c:v>9.5037065651757047</c:v>
                </c:pt>
                <c:pt idx="15">
                  <c:v>9.5037065651757047</c:v>
                </c:pt>
                <c:pt idx="16">
                  <c:v>9.5037065651757047</c:v>
                </c:pt>
                <c:pt idx="17">
                  <c:v>9.5037065651757047</c:v>
                </c:pt>
                <c:pt idx="18">
                  <c:v>9.5037065651757047</c:v>
                </c:pt>
                <c:pt idx="19">
                  <c:v>9.5037065651757047</c:v>
                </c:pt>
                <c:pt idx="20">
                  <c:v>9.5037065651757047</c:v>
                </c:pt>
                <c:pt idx="21">
                  <c:v>0</c:v>
                </c:pt>
                <c:pt idx="22">
                  <c:v>19.551361186433684</c:v>
                </c:pt>
                <c:pt idx="23">
                  <c:v>19.551361186433684</c:v>
                </c:pt>
                <c:pt idx="24">
                  <c:v>19.551361186433684</c:v>
                </c:pt>
                <c:pt idx="25">
                  <c:v>19.551361186433684</c:v>
                </c:pt>
                <c:pt idx="26">
                  <c:v>19.551361186433684</c:v>
                </c:pt>
                <c:pt idx="27">
                  <c:v>19.551361186433684</c:v>
                </c:pt>
                <c:pt idx="28">
                  <c:v>19.551361186433684</c:v>
                </c:pt>
                <c:pt idx="29">
                  <c:v>19.551361186433684</c:v>
                </c:pt>
                <c:pt idx="30">
                  <c:v>19.551361186433684</c:v>
                </c:pt>
                <c:pt idx="31">
                  <c:v>19.551361186433684</c:v>
                </c:pt>
                <c:pt idx="32">
                  <c:v>19.551361186433684</c:v>
                </c:pt>
                <c:pt idx="33">
                  <c:v>19.551361186433684</c:v>
                </c:pt>
                <c:pt idx="34">
                  <c:v>19.551361186433684</c:v>
                </c:pt>
                <c:pt idx="35">
                  <c:v>0</c:v>
                </c:pt>
                <c:pt idx="36">
                  <c:v>25.759319902687885</c:v>
                </c:pt>
                <c:pt idx="37">
                  <c:v>25.759319902687885</c:v>
                </c:pt>
                <c:pt idx="38">
                  <c:v>25.759319902687885</c:v>
                </c:pt>
                <c:pt idx="39">
                  <c:v>25.759319902687885</c:v>
                </c:pt>
                <c:pt idx="40">
                  <c:v>25.759319902687885</c:v>
                </c:pt>
                <c:pt idx="41">
                  <c:v>25.759319902687885</c:v>
                </c:pt>
                <c:pt idx="42">
                  <c:v>25.759319902687885</c:v>
                </c:pt>
                <c:pt idx="43">
                  <c:v>25.759319902687885</c:v>
                </c:pt>
                <c:pt idx="44">
                  <c:v>25.759319902687885</c:v>
                </c:pt>
                <c:pt idx="45">
                  <c:v>25.759319902687885</c:v>
                </c:pt>
                <c:pt idx="46">
                  <c:v>25.759319902687885</c:v>
                </c:pt>
                <c:pt idx="47">
                  <c:v>25.759319902687885</c:v>
                </c:pt>
                <c:pt idx="48">
                  <c:v>25.759319902687885</c:v>
                </c:pt>
                <c:pt idx="49">
                  <c:v>0</c:v>
                </c:pt>
                <c:pt idx="50">
                  <c:v>23.758880981479077</c:v>
                </c:pt>
                <c:pt idx="51">
                  <c:v>23.758880981479077</c:v>
                </c:pt>
                <c:pt idx="52">
                  <c:v>23.758880981479077</c:v>
                </c:pt>
                <c:pt idx="53">
                  <c:v>23.758880981479077</c:v>
                </c:pt>
                <c:pt idx="54">
                  <c:v>23.758880981479077</c:v>
                </c:pt>
                <c:pt idx="55">
                  <c:v>23.758880981479077</c:v>
                </c:pt>
                <c:pt idx="56">
                  <c:v>23.758880981479077</c:v>
                </c:pt>
                <c:pt idx="57">
                  <c:v>23.758880981479077</c:v>
                </c:pt>
                <c:pt idx="58">
                  <c:v>23.758880981479077</c:v>
                </c:pt>
                <c:pt idx="59">
                  <c:v>23.758880981479077</c:v>
                </c:pt>
                <c:pt idx="60">
                  <c:v>23.758880981479077</c:v>
                </c:pt>
                <c:pt idx="61">
                  <c:v>23.758880981479077</c:v>
                </c:pt>
                <c:pt idx="62">
                  <c:v>23.758880981479077</c:v>
                </c:pt>
                <c:pt idx="63">
                  <c:v>0</c:v>
                </c:pt>
                <c:pt idx="64">
                  <c:v>15.640031952786176</c:v>
                </c:pt>
                <c:pt idx="65">
                  <c:v>15.640031952786176</c:v>
                </c:pt>
                <c:pt idx="66">
                  <c:v>15.640031952786176</c:v>
                </c:pt>
                <c:pt idx="67">
                  <c:v>15.640031952786176</c:v>
                </c:pt>
                <c:pt idx="68">
                  <c:v>15.640031952786176</c:v>
                </c:pt>
                <c:pt idx="69">
                  <c:v>15.640031952786176</c:v>
                </c:pt>
                <c:pt idx="70">
                  <c:v>15.640031952786176</c:v>
                </c:pt>
                <c:pt idx="71">
                  <c:v>15.640031952786176</c:v>
                </c:pt>
                <c:pt idx="72">
                  <c:v>15.640031952786176</c:v>
                </c:pt>
                <c:pt idx="73">
                  <c:v>15.640031952786176</c:v>
                </c:pt>
                <c:pt idx="74">
                  <c:v>15.640031952786176</c:v>
                </c:pt>
                <c:pt idx="75">
                  <c:v>15.640031952786176</c:v>
                </c:pt>
                <c:pt idx="76">
                  <c:v>15.640031952786176</c:v>
                </c:pt>
                <c:pt idx="77">
                  <c:v>0</c:v>
                </c:pt>
                <c:pt idx="78">
                  <c:v>6.1307185897633216</c:v>
                </c:pt>
                <c:pt idx="79">
                  <c:v>6.1307185897633216</c:v>
                </c:pt>
                <c:pt idx="80">
                  <c:v>6.1307185897633216</c:v>
                </c:pt>
                <c:pt idx="81">
                  <c:v>6.1307185897633216</c:v>
                </c:pt>
                <c:pt idx="82">
                  <c:v>6.1307185897633216</c:v>
                </c:pt>
                <c:pt idx="83">
                  <c:v>6.1307185897633216</c:v>
                </c:pt>
                <c:pt idx="84">
                  <c:v>6.1307185897633216</c:v>
                </c:pt>
                <c:pt idx="85">
                  <c:v>6.1307185897633216</c:v>
                </c:pt>
                <c:pt idx="86">
                  <c:v>6.1307185897633216</c:v>
                </c:pt>
                <c:pt idx="87">
                  <c:v>6.1307185897633216</c:v>
                </c:pt>
                <c:pt idx="88">
                  <c:v>6.1307185897633216</c:v>
                </c:pt>
                <c:pt idx="89">
                  <c:v>6.1307185897633216</c:v>
                </c:pt>
                <c:pt idx="90">
                  <c:v>6.1307185897633216</c:v>
                </c:pt>
                <c:pt idx="91">
                  <c:v>0</c:v>
                </c:pt>
                <c:pt idx="92">
                  <c:v>3.0723382822121859</c:v>
                </c:pt>
                <c:pt idx="93">
                  <c:v>3.0723382822121859</c:v>
                </c:pt>
                <c:pt idx="94">
                  <c:v>3.0723382822121859</c:v>
                </c:pt>
                <c:pt idx="95">
                  <c:v>3.0723382822121859</c:v>
                </c:pt>
                <c:pt idx="96">
                  <c:v>3.0723382822121859</c:v>
                </c:pt>
                <c:pt idx="97">
                  <c:v>3.0723382822121859</c:v>
                </c:pt>
                <c:pt idx="98">
                  <c:v>3.0723382822121859</c:v>
                </c:pt>
                <c:pt idx="99">
                  <c:v>3.0723382822121859</c:v>
                </c:pt>
                <c:pt idx="100">
                  <c:v>3.0723382822121859</c:v>
                </c:pt>
                <c:pt idx="101">
                  <c:v>3.0723382822121859</c:v>
                </c:pt>
                <c:pt idx="102">
                  <c:v>3.0723382822121859</c:v>
                </c:pt>
                <c:pt idx="103">
                  <c:v>3.0723382822121859</c:v>
                </c:pt>
                <c:pt idx="104">
                  <c:v>3.0723382822121859</c:v>
                </c:pt>
                <c:pt idx="105">
                  <c:v>0</c:v>
                </c:pt>
                <c:pt idx="106">
                  <c:v>5.0892515390354696</c:v>
                </c:pt>
                <c:pt idx="107">
                  <c:v>5.0892515390354696</c:v>
                </c:pt>
                <c:pt idx="108">
                  <c:v>5.0892515390354696</c:v>
                </c:pt>
                <c:pt idx="109">
                  <c:v>5.0892515390354696</c:v>
                </c:pt>
                <c:pt idx="110">
                  <c:v>5.0892515390354696</c:v>
                </c:pt>
                <c:pt idx="111">
                  <c:v>5.0892515390354696</c:v>
                </c:pt>
              </c:numCache>
            </c:numRef>
          </c:val>
        </c:ser>
        <c:dLbls>
          <c:showLegendKey val="0"/>
          <c:showVal val="0"/>
          <c:showCatName val="0"/>
          <c:showSerName val="0"/>
          <c:showPercent val="0"/>
          <c:showBubbleSize val="0"/>
        </c:dLbls>
        <c:axId val="172933120"/>
        <c:axId val="172934656"/>
      </c:radarChart>
      <c:catAx>
        <c:axId val="172933120"/>
        <c:scaling>
          <c:orientation val="minMax"/>
        </c:scaling>
        <c:delete val="0"/>
        <c:axPos val="b"/>
        <c:majorGridlines>
          <c:spPr>
            <a:ln w="9525">
              <a:noFill/>
            </a:ln>
          </c:spPr>
        </c:majorGridlines>
        <c:numFmt formatCode="General" sourceLinked="1"/>
        <c:majorTickMark val="out"/>
        <c:minorTickMark val="none"/>
        <c:tickLblPos val="none"/>
        <c:txPr>
          <a:bodyPr rot="0" vert="horz"/>
          <a:lstStyle/>
          <a:p>
            <a:pPr>
              <a:defRPr sz="800" b="0" i="0" u="none" strike="noStrike" baseline="0">
                <a:solidFill>
                  <a:srgbClr val="000000"/>
                </a:solidFill>
                <a:latin typeface="Arial"/>
                <a:ea typeface="Arial"/>
                <a:cs typeface="Arial"/>
              </a:defRPr>
            </a:pPr>
            <a:endParaRPr lang="sv-SE"/>
          </a:p>
        </c:txPr>
        <c:crossAx val="172934656"/>
        <c:crosses val="autoZero"/>
        <c:auto val="0"/>
        <c:lblAlgn val="ctr"/>
        <c:lblOffset val="100"/>
        <c:noMultiLvlLbl val="0"/>
      </c:catAx>
      <c:valAx>
        <c:axId val="172934656"/>
        <c:scaling>
          <c:orientation val="minMax"/>
          <c:max val="30"/>
          <c:min val="0"/>
        </c:scaling>
        <c:delete val="0"/>
        <c:axPos val="l"/>
        <c:numFmt formatCode="General" sourceLinked="0"/>
        <c:majorTickMark val="cross"/>
        <c:minorTickMark val="none"/>
        <c:tickLblPos val="nextTo"/>
        <c:spPr>
          <a:ln w="9525">
            <a:noFill/>
          </a:ln>
        </c:spPr>
        <c:txPr>
          <a:bodyPr rot="0" vert="horz"/>
          <a:lstStyle/>
          <a:p>
            <a:pPr>
              <a:defRPr sz="1000" b="0" i="0" u="none" strike="noStrike" baseline="0">
                <a:solidFill>
                  <a:srgbClr val="000000"/>
                </a:solidFill>
                <a:latin typeface="Times New Roman" pitchFamily="18" charset="0"/>
                <a:ea typeface="Arial"/>
                <a:cs typeface="Times New Roman" pitchFamily="18" charset="0"/>
              </a:defRPr>
            </a:pPr>
            <a:endParaRPr lang="sv-SE"/>
          </a:p>
        </c:txPr>
        <c:crossAx val="172933120"/>
        <c:crosses val="autoZero"/>
        <c:crossBetween val="between"/>
        <c:majorUnit val="10"/>
      </c:valAx>
      <c:spPr>
        <a:noFill/>
        <a:ln w="25400">
          <a:noFill/>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25E-2"/>
          <c:y val="1.5674005182830228E-2"/>
          <c:w val="0.91562500000000002"/>
          <c:h val="0.91849670371385139"/>
        </c:manualLayout>
      </c:layout>
      <c:radarChart>
        <c:radarStyle val="filled"/>
        <c:varyColors val="0"/>
        <c:ser>
          <c:idx val="0"/>
          <c:order val="0"/>
          <c:tx>
            <c:strRef>
              <c:f>Tabell!$B$17</c:f>
              <c:strCache>
                <c:ptCount val="1"/>
                <c:pt idx="0">
                  <c:v>Perc90</c:v>
                </c:pt>
              </c:strCache>
            </c:strRef>
          </c:tx>
          <c:spPr>
            <a:solidFill>
              <a:srgbClr val="808080"/>
            </a:solid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Tabell!$B$18:$B$129</c:f>
              <c:numCache>
                <c:formatCode>General</c:formatCode>
                <c:ptCount val="112"/>
                <c:pt idx="0">
                  <c:v>24.891919745681275</c:v>
                </c:pt>
                <c:pt idx="1">
                  <c:v>24.891919745681275</c:v>
                </c:pt>
                <c:pt idx="2">
                  <c:v>24.891919745681275</c:v>
                </c:pt>
                <c:pt idx="3">
                  <c:v>24.891919745681275</c:v>
                </c:pt>
                <c:pt idx="4">
                  <c:v>24.891919745681275</c:v>
                </c:pt>
                <c:pt idx="5">
                  <c:v>24.891919745681275</c:v>
                </c:pt>
                <c:pt idx="6">
                  <c:v>24.891919745681275</c:v>
                </c:pt>
                <c:pt idx="7">
                  <c:v>0</c:v>
                </c:pt>
                <c:pt idx="8">
                  <c:v>31.383058580689038</c:v>
                </c:pt>
                <c:pt idx="9">
                  <c:v>31.383058580689038</c:v>
                </c:pt>
                <c:pt idx="10">
                  <c:v>31.383058580689038</c:v>
                </c:pt>
                <c:pt idx="11">
                  <c:v>31.383058580689038</c:v>
                </c:pt>
                <c:pt idx="12">
                  <c:v>31.383058580689038</c:v>
                </c:pt>
                <c:pt idx="13">
                  <c:v>31.383058580689038</c:v>
                </c:pt>
                <c:pt idx="14">
                  <c:v>31.383058580689038</c:v>
                </c:pt>
                <c:pt idx="15">
                  <c:v>31.383058580689038</c:v>
                </c:pt>
                <c:pt idx="16">
                  <c:v>31.383058580689038</c:v>
                </c:pt>
                <c:pt idx="17">
                  <c:v>31.383058580689038</c:v>
                </c:pt>
                <c:pt idx="18">
                  <c:v>31.383058580689038</c:v>
                </c:pt>
                <c:pt idx="19">
                  <c:v>31.383058580689038</c:v>
                </c:pt>
                <c:pt idx="20">
                  <c:v>31.383058580689038</c:v>
                </c:pt>
                <c:pt idx="21">
                  <c:v>0</c:v>
                </c:pt>
                <c:pt idx="22">
                  <c:v>34.711931232072693</c:v>
                </c:pt>
                <c:pt idx="23">
                  <c:v>34.711931232072693</c:v>
                </c:pt>
                <c:pt idx="24">
                  <c:v>34.711931232072693</c:v>
                </c:pt>
                <c:pt idx="25">
                  <c:v>34.711931232072693</c:v>
                </c:pt>
                <c:pt idx="26">
                  <c:v>34.711931232072693</c:v>
                </c:pt>
                <c:pt idx="27">
                  <c:v>34.711931232072693</c:v>
                </c:pt>
                <c:pt idx="28">
                  <c:v>34.711931232072693</c:v>
                </c:pt>
                <c:pt idx="29">
                  <c:v>34.711931232072693</c:v>
                </c:pt>
                <c:pt idx="30">
                  <c:v>34.711931232072693</c:v>
                </c:pt>
                <c:pt idx="31">
                  <c:v>34.711931232072693</c:v>
                </c:pt>
                <c:pt idx="32">
                  <c:v>34.711931232072693</c:v>
                </c:pt>
                <c:pt idx="33">
                  <c:v>34.711931232072693</c:v>
                </c:pt>
                <c:pt idx="34">
                  <c:v>34.711931232072693</c:v>
                </c:pt>
                <c:pt idx="35">
                  <c:v>0</c:v>
                </c:pt>
                <c:pt idx="36">
                  <c:v>34.717339251192868</c:v>
                </c:pt>
                <c:pt idx="37">
                  <c:v>34.717339251192868</c:v>
                </c:pt>
                <c:pt idx="38">
                  <c:v>34.717339251192868</c:v>
                </c:pt>
                <c:pt idx="39">
                  <c:v>34.717339251192868</c:v>
                </c:pt>
                <c:pt idx="40">
                  <c:v>34.717339251192868</c:v>
                </c:pt>
                <c:pt idx="41">
                  <c:v>34.717339251192868</c:v>
                </c:pt>
                <c:pt idx="42">
                  <c:v>34.717339251192868</c:v>
                </c:pt>
                <c:pt idx="43">
                  <c:v>34.717339251192868</c:v>
                </c:pt>
                <c:pt idx="44">
                  <c:v>34.717339251192868</c:v>
                </c:pt>
                <c:pt idx="45">
                  <c:v>34.717339251192868</c:v>
                </c:pt>
                <c:pt idx="46">
                  <c:v>34.717339251192868</c:v>
                </c:pt>
                <c:pt idx="47">
                  <c:v>34.717339251192868</c:v>
                </c:pt>
                <c:pt idx="48">
                  <c:v>34.717339251192868</c:v>
                </c:pt>
                <c:pt idx="49">
                  <c:v>0</c:v>
                </c:pt>
                <c:pt idx="50">
                  <c:v>28.920469654463563</c:v>
                </c:pt>
                <c:pt idx="51">
                  <c:v>28.920469654463563</c:v>
                </c:pt>
                <c:pt idx="52">
                  <c:v>28.920469654463563</c:v>
                </c:pt>
                <c:pt idx="53">
                  <c:v>28.920469654463563</c:v>
                </c:pt>
                <c:pt idx="54">
                  <c:v>28.920469654463563</c:v>
                </c:pt>
                <c:pt idx="55">
                  <c:v>28.920469654463563</c:v>
                </c:pt>
                <c:pt idx="56">
                  <c:v>28.920469654463563</c:v>
                </c:pt>
                <c:pt idx="57">
                  <c:v>28.920469654463563</c:v>
                </c:pt>
                <c:pt idx="58">
                  <c:v>28.920469654463563</c:v>
                </c:pt>
                <c:pt idx="59">
                  <c:v>28.920469654463563</c:v>
                </c:pt>
                <c:pt idx="60">
                  <c:v>28.920469654463563</c:v>
                </c:pt>
                <c:pt idx="61">
                  <c:v>28.920469654463563</c:v>
                </c:pt>
                <c:pt idx="62">
                  <c:v>28.920469654463563</c:v>
                </c:pt>
                <c:pt idx="63">
                  <c:v>0</c:v>
                </c:pt>
                <c:pt idx="64">
                  <c:v>33.24600887409936</c:v>
                </c:pt>
                <c:pt idx="65">
                  <c:v>33.24600887409936</c:v>
                </c:pt>
                <c:pt idx="66">
                  <c:v>33.24600887409936</c:v>
                </c:pt>
                <c:pt idx="67">
                  <c:v>33.24600887409936</c:v>
                </c:pt>
                <c:pt idx="68">
                  <c:v>33.24600887409936</c:v>
                </c:pt>
                <c:pt idx="69">
                  <c:v>33.24600887409936</c:v>
                </c:pt>
                <c:pt idx="70">
                  <c:v>33.24600887409936</c:v>
                </c:pt>
                <c:pt idx="71">
                  <c:v>33.24600887409936</c:v>
                </c:pt>
                <c:pt idx="72">
                  <c:v>33.24600887409936</c:v>
                </c:pt>
                <c:pt idx="73">
                  <c:v>33.24600887409936</c:v>
                </c:pt>
                <c:pt idx="74">
                  <c:v>33.24600887409936</c:v>
                </c:pt>
                <c:pt idx="75">
                  <c:v>33.24600887409936</c:v>
                </c:pt>
                <c:pt idx="76">
                  <c:v>33.24600887409936</c:v>
                </c:pt>
                <c:pt idx="77">
                  <c:v>0</c:v>
                </c:pt>
                <c:pt idx="78">
                  <c:v>31.062249434812276</c:v>
                </c:pt>
                <c:pt idx="79">
                  <c:v>31.062249434812276</c:v>
                </c:pt>
                <c:pt idx="80">
                  <c:v>31.062249434812276</c:v>
                </c:pt>
                <c:pt idx="81">
                  <c:v>31.062249434812276</c:v>
                </c:pt>
                <c:pt idx="82">
                  <c:v>31.062249434812276</c:v>
                </c:pt>
                <c:pt idx="83">
                  <c:v>31.062249434812276</c:v>
                </c:pt>
                <c:pt idx="84">
                  <c:v>31.062249434812276</c:v>
                </c:pt>
                <c:pt idx="85">
                  <c:v>31.062249434812276</c:v>
                </c:pt>
                <c:pt idx="86">
                  <c:v>31.062249434812276</c:v>
                </c:pt>
                <c:pt idx="87">
                  <c:v>31.062249434812276</c:v>
                </c:pt>
                <c:pt idx="88">
                  <c:v>31.062249434812276</c:v>
                </c:pt>
                <c:pt idx="89">
                  <c:v>31.062249434812276</c:v>
                </c:pt>
                <c:pt idx="90">
                  <c:v>31.062249434812276</c:v>
                </c:pt>
                <c:pt idx="91">
                  <c:v>0</c:v>
                </c:pt>
                <c:pt idx="92">
                  <c:v>29.407951320863987</c:v>
                </c:pt>
                <c:pt idx="93">
                  <c:v>29.407951320863987</c:v>
                </c:pt>
                <c:pt idx="94">
                  <c:v>29.407951320863987</c:v>
                </c:pt>
                <c:pt idx="95">
                  <c:v>29.407951320863987</c:v>
                </c:pt>
                <c:pt idx="96">
                  <c:v>29.407951320863987</c:v>
                </c:pt>
                <c:pt idx="97">
                  <c:v>29.407951320863987</c:v>
                </c:pt>
                <c:pt idx="98">
                  <c:v>29.407951320863987</c:v>
                </c:pt>
                <c:pt idx="99">
                  <c:v>29.407951320863987</c:v>
                </c:pt>
                <c:pt idx="100">
                  <c:v>29.407951320863987</c:v>
                </c:pt>
                <c:pt idx="101">
                  <c:v>29.407951320863987</c:v>
                </c:pt>
                <c:pt idx="102">
                  <c:v>29.407951320863987</c:v>
                </c:pt>
                <c:pt idx="103">
                  <c:v>29.407951320863987</c:v>
                </c:pt>
                <c:pt idx="104">
                  <c:v>29.407951320863987</c:v>
                </c:pt>
                <c:pt idx="105">
                  <c:v>0</c:v>
                </c:pt>
                <c:pt idx="106">
                  <c:v>24.891919745681275</c:v>
                </c:pt>
                <c:pt idx="107">
                  <c:v>24.891919745681275</c:v>
                </c:pt>
                <c:pt idx="108">
                  <c:v>24.891919745681275</c:v>
                </c:pt>
                <c:pt idx="109">
                  <c:v>24.891919745681275</c:v>
                </c:pt>
                <c:pt idx="110">
                  <c:v>24.891919745681275</c:v>
                </c:pt>
                <c:pt idx="111">
                  <c:v>24.891919745681275</c:v>
                </c:pt>
              </c:numCache>
            </c:numRef>
          </c:val>
        </c:ser>
        <c:ser>
          <c:idx val="1"/>
          <c:order val="1"/>
          <c:tx>
            <c:strRef>
              <c:f>Tabell!$C$17</c:f>
              <c:strCache>
                <c:ptCount val="1"/>
                <c:pt idx="0">
                  <c:v>Median</c:v>
                </c:pt>
              </c:strCache>
            </c:strRef>
          </c:tx>
          <c:spPr>
            <a:no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Tabell!$C$18:$C$129</c:f>
              <c:numCache>
                <c:formatCode>General</c:formatCode>
                <c:ptCount val="112"/>
                <c:pt idx="0">
                  <c:v>17.995477036028216</c:v>
                </c:pt>
                <c:pt idx="1">
                  <c:v>17.995477036028216</c:v>
                </c:pt>
                <c:pt idx="2">
                  <c:v>17.995477036028216</c:v>
                </c:pt>
                <c:pt idx="3">
                  <c:v>17.995477036028216</c:v>
                </c:pt>
                <c:pt idx="4">
                  <c:v>17.995477036028216</c:v>
                </c:pt>
                <c:pt idx="5">
                  <c:v>17.995477036028216</c:v>
                </c:pt>
                <c:pt idx="6">
                  <c:v>17.995477036028216</c:v>
                </c:pt>
                <c:pt idx="7">
                  <c:v>0</c:v>
                </c:pt>
                <c:pt idx="8">
                  <c:v>32.499856537149057</c:v>
                </c:pt>
                <c:pt idx="9">
                  <c:v>32.499856537149057</c:v>
                </c:pt>
                <c:pt idx="10">
                  <c:v>32.499856537149057</c:v>
                </c:pt>
                <c:pt idx="11">
                  <c:v>32.499856537149057</c:v>
                </c:pt>
                <c:pt idx="12">
                  <c:v>32.499856537149057</c:v>
                </c:pt>
                <c:pt idx="13">
                  <c:v>32.499856537149057</c:v>
                </c:pt>
                <c:pt idx="14">
                  <c:v>32.499856537149057</c:v>
                </c:pt>
                <c:pt idx="15">
                  <c:v>32.499856537149057</c:v>
                </c:pt>
                <c:pt idx="16">
                  <c:v>32.499856537149057</c:v>
                </c:pt>
                <c:pt idx="17">
                  <c:v>32.499856537149057</c:v>
                </c:pt>
                <c:pt idx="18">
                  <c:v>32.499856537149057</c:v>
                </c:pt>
                <c:pt idx="19">
                  <c:v>32.499856537149057</c:v>
                </c:pt>
                <c:pt idx="20">
                  <c:v>32.499856537149057</c:v>
                </c:pt>
                <c:pt idx="21">
                  <c:v>0</c:v>
                </c:pt>
                <c:pt idx="22">
                  <c:v>63.196576358414696</c:v>
                </c:pt>
                <c:pt idx="23">
                  <c:v>63.196576358414696</c:v>
                </c:pt>
                <c:pt idx="24">
                  <c:v>63.196576358414696</c:v>
                </c:pt>
                <c:pt idx="25">
                  <c:v>63.196576358414696</c:v>
                </c:pt>
                <c:pt idx="26">
                  <c:v>63.196576358414696</c:v>
                </c:pt>
                <c:pt idx="27">
                  <c:v>63.196576358414696</c:v>
                </c:pt>
                <c:pt idx="28">
                  <c:v>63.196576358414696</c:v>
                </c:pt>
                <c:pt idx="29">
                  <c:v>63.196576358414696</c:v>
                </c:pt>
                <c:pt idx="30">
                  <c:v>63.196576358414696</c:v>
                </c:pt>
                <c:pt idx="31">
                  <c:v>63.196576358414696</c:v>
                </c:pt>
                <c:pt idx="32">
                  <c:v>63.196576358414696</c:v>
                </c:pt>
                <c:pt idx="33">
                  <c:v>63.196576358414696</c:v>
                </c:pt>
                <c:pt idx="34">
                  <c:v>63.196576358414696</c:v>
                </c:pt>
                <c:pt idx="35">
                  <c:v>0</c:v>
                </c:pt>
                <c:pt idx="36">
                  <c:v>108.63715134965705</c:v>
                </c:pt>
                <c:pt idx="37">
                  <c:v>108.63715134965705</c:v>
                </c:pt>
                <c:pt idx="38">
                  <c:v>108.63715134965705</c:v>
                </c:pt>
                <c:pt idx="39">
                  <c:v>108.63715134965705</c:v>
                </c:pt>
                <c:pt idx="40">
                  <c:v>108.63715134965705</c:v>
                </c:pt>
                <c:pt idx="41">
                  <c:v>108.63715134965705</c:v>
                </c:pt>
                <c:pt idx="42">
                  <c:v>108.63715134965705</c:v>
                </c:pt>
                <c:pt idx="43">
                  <c:v>108.63715134965705</c:v>
                </c:pt>
                <c:pt idx="44">
                  <c:v>108.63715134965705</c:v>
                </c:pt>
                <c:pt idx="45">
                  <c:v>108.63715134965705</c:v>
                </c:pt>
                <c:pt idx="46">
                  <c:v>108.63715134965705</c:v>
                </c:pt>
                <c:pt idx="47">
                  <c:v>108.63715134965705</c:v>
                </c:pt>
                <c:pt idx="48">
                  <c:v>108.63715134965705</c:v>
                </c:pt>
                <c:pt idx="49">
                  <c:v>0</c:v>
                </c:pt>
                <c:pt idx="50">
                  <c:v>131.76973812232634</c:v>
                </c:pt>
                <c:pt idx="51">
                  <c:v>131.76973812232634</c:v>
                </c:pt>
                <c:pt idx="52">
                  <c:v>131.76973812232634</c:v>
                </c:pt>
                <c:pt idx="53">
                  <c:v>131.76973812232634</c:v>
                </c:pt>
                <c:pt idx="54">
                  <c:v>131.76973812232634</c:v>
                </c:pt>
                <c:pt idx="55">
                  <c:v>131.76973812232634</c:v>
                </c:pt>
                <c:pt idx="56">
                  <c:v>131.76973812232634</c:v>
                </c:pt>
                <c:pt idx="57">
                  <c:v>131.76973812232634</c:v>
                </c:pt>
                <c:pt idx="58">
                  <c:v>131.76973812232634</c:v>
                </c:pt>
                <c:pt idx="59">
                  <c:v>131.76973812232634</c:v>
                </c:pt>
                <c:pt idx="60">
                  <c:v>131.76973812232634</c:v>
                </c:pt>
                <c:pt idx="61">
                  <c:v>131.76973812232634</c:v>
                </c:pt>
                <c:pt idx="62">
                  <c:v>131.76973812232634</c:v>
                </c:pt>
                <c:pt idx="63">
                  <c:v>0</c:v>
                </c:pt>
                <c:pt idx="64">
                  <c:v>94.001116454933666</c:v>
                </c:pt>
                <c:pt idx="65">
                  <c:v>94.001116454933666</c:v>
                </c:pt>
                <c:pt idx="66">
                  <c:v>94.001116454933666</c:v>
                </c:pt>
                <c:pt idx="67">
                  <c:v>94.001116454933666</c:v>
                </c:pt>
                <c:pt idx="68">
                  <c:v>94.001116454933666</c:v>
                </c:pt>
                <c:pt idx="69">
                  <c:v>94.001116454933666</c:v>
                </c:pt>
                <c:pt idx="70">
                  <c:v>94.001116454933666</c:v>
                </c:pt>
                <c:pt idx="71">
                  <c:v>94.001116454933666</c:v>
                </c:pt>
                <c:pt idx="72">
                  <c:v>94.001116454933666</c:v>
                </c:pt>
                <c:pt idx="73">
                  <c:v>94.001116454933666</c:v>
                </c:pt>
                <c:pt idx="74">
                  <c:v>94.001116454933666</c:v>
                </c:pt>
                <c:pt idx="75">
                  <c:v>94.001116454933666</c:v>
                </c:pt>
                <c:pt idx="76">
                  <c:v>94.001116454933666</c:v>
                </c:pt>
                <c:pt idx="77">
                  <c:v>0</c:v>
                </c:pt>
                <c:pt idx="78">
                  <c:v>55.109825146674375</c:v>
                </c:pt>
                <c:pt idx="79">
                  <c:v>55.109825146674375</c:v>
                </c:pt>
                <c:pt idx="80">
                  <c:v>55.109825146674375</c:v>
                </c:pt>
                <c:pt idx="81">
                  <c:v>55.109825146674375</c:v>
                </c:pt>
                <c:pt idx="82">
                  <c:v>55.109825146674375</c:v>
                </c:pt>
                <c:pt idx="83">
                  <c:v>55.109825146674375</c:v>
                </c:pt>
                <c:pt idx="84">
                  <c:v>55.109825146674375</c:v>
                </c:pt>
                <c:pt idx="85">
                  <c:v>55.109825146674375</c:v>
                </c:pt>
                <c:pt idx="86">
                  <c:v>55.109825146674375</c:v>
                </c:pt>
                <c:pt idx="87">
                  <c:v>55.109825146674375</c:v>
                </c:pt>
                <c:pt idx="88">
                  <c:v>55.109825146674375</c:v>
                </c:pt>
                <c:pt idx="89">
                  <c:v>55.109825146674375</c:v>
                </c:pt>
                <c:pt idx="90">
                  <c:v>55.109825146674375</c:v>
                </c:pt>
                <c:pt idx="91">
                  <c:v>0</c:v>
                </c:pt>
                <c:pt idx="92">
                  <c:v>24.209800822789834</c:v>
                </c:pt>
                <c:pt idx="93">
                  <c:v>24.209800822789834</c:v>
                </c:pt>
                <c:pt idx="94">
                  <c:v>24.209800822789834</c:v>
                </c:pt>
                <c:pt idx="95">
                  <c:v>24.209800822789834</c:v>
                </c:pt>
                <c:pt idx="96">
                  <c:v>24.209800822789834</c:v>
                </c:pt>
                <c:pt idx="97">
                  <c:v>24.209800822789834</c:v>
                </c:pt>
                <c:pt idx="98">
                  <c:v>24.209800822789834</c:v>
                </c:pt>
                <c:pt idx="99">
                  <c:v>24.209800822789834</c:v>
                </c:pt>
                <c:pt idx="100">
                  <c:v>24.209800822789834</c:v>
                </c:pt>
                <c:pt idx="101">
                  <c:v>24.209800822789834</c:v>
                </c:pt>
                <c:pt idx="102">
                  <c:v>24.209800822789834</c:v>
                </c:pt>
                <c:pt idx="103">
                  <c:v>24.209800822789834</c:v>
                </c:pt>
                <c:pt idx="104">
                  <c:v>24.209800822789834</c:v>
                </c:pt>
                <c:pt idx="105">
                  <c:v>0</c:v>
                </c:pt>
                <c:pt idx="106">
                  <c:v>17.995477036028216</c:v>
                </c:pt>
                <c:pt idx="107">
                  <c:v>17.995477036028216</c:v>
                </c:pt>
                <c:pt idx="108">
                  <c:v>17.995477036028216</c:v>
                </c:pt>
                <c:pt idx="109">
                  <c:v>17.995477036028216</c:v>
                </c:pt>
                <c:pt idx="110">
                  <c:v>17.995477036028216</c:v>
                </c:pt>
                <c:pt idx="111">
                  <c:v>17.995477036028216</c:v>
                </c:pt>
              </c:numCache>
            </c:numRef>
          </c:val>
        </c:ser>
        <c:dLbls>
          <c:showLegendKey val="0"/>
          <c:showVal val="0"/>
          <c:showCatName val="0"/>
          <c:showSerName val="0"/>
          <c:showPercent val="0"/>
          <c:showBubbleSize val="0"/>
        </c:dLbls>
        <c:axId val="172692992"/>
        <c:axId val="172694528"/>
      </c:radarChart>
      <c:catAx>
        <c:axId val="172692992"/>
        <c:scaling>
          <c:orientation val="minMax"/>
        </c:scaling>
        <c:delete val="0"/>
        <c:axPos val="b"/>
        <c:majorGridlines>
          <c:spPr>
            <a:ln w="9525">
              <a:noFill/>
            </a:ln>
          </c:spPr>
        </c:majorGridlines>
        <c:numFmt formatCode="General" sourceLinked="1"/>
        <c:majorTickMark val="out"/>
        <c:minorTickMark val="none"/>
        <c:tickLblPos val="none"/>
        <c:txPr>
          <a:bodyPr rot="0" vert="horz"/>
          <a:lstStyle/>
          <a:p>
            <a:pPr>
              <a:defRPr sz="800" b="0" i="0" u="none" strike="noStrike" baseline="0">
                <a:solidFill>
                  <a:srgbClr val="000000"/>
                </a:solidFill>
                <a:latin typeface="Arial"/>
                <a:ea typeface="Arial"/>
                <a:cs typeface="Arial"/>
              </a:defRPr>
            </a:pPr>
            <a:endParaRPr lang="sv-SE"/>
          </a:p>
        </c:txPr>
        <c:crossAx val="172694528"/>
        <c:crosses val="autoZero"/>
        <c:auto val="0"/>
        <c:lblAlgn val="ctr"/>
        <c:lblOffset val="100"/>
        <c:noMultiLvlLbl val="0"/>
      </c:catAx>
      <c:valAx>
        <c:axId val="172694528"/>
        <c:scaling>
          <c:orientation val="minMax"/>
          <c:max val="140"/>
          <c:min val="0"/>
        </c:scaling>
        <c:delete val="0"/>
        <c:axPos val="l"/>
        <c:numFmt formatCode="General" sourceLinked="0"/>
        <c:majorTickMark val="cross"/>
        <c:minorTickMark val="none"/>
        <c:tickLblPos val="nextTo"/>
        <c:spPr>
          <a:ln w="9525">
            <a:noFill/>
          </a:ln>
        </c:spPr>
        <c:txPr>
          <a:bodyPr rot="0" vert="horz"/>
          <a:lstStyle/>
          <a:p>
            <a:pPr>
              <a:defRPr sz="1000" b="0" i="0" u="none" strike="noStrike" baseline="0">
                <a:solidFill>
                  <a:srgbClr val="000000"/>
                </a:solidFill>
                <a:latin typeface="Times New Roman" pitchFamily="18" charset="0"/>
                <a:ea typeface="Arial"/>
                <a:cs typeface="Times New Roman" pitchFamily="18" charset="0"/>
              </a:defRPr>
            </a:pPr>
            <a:endParaRPr lang="sv-SE"/>
          </a:p>
        </c:txPr>
        <c:crossAx val="172692992"/>
        <c:crosses val="autoZero"/>
        <c:crossBetween val="between"/>
        <c:majorUnit val="20"/>
      </c:valAx>
      <c:spPr>
        <a:noFill/>
        <a:ln w="25400">
          <a:noFill/>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625E-2"/>
          <c:y val="1.5674005182830228E-2"/>
          <c:w val="0.91562500000000002"/>
          <c:h val="0.91849670371385139"/>
        </c:manualLayout>
      </c:layout>
      <c:radarChart>
        <c:radarStyle val="filled"/>
        <c:varyColors val="0"/>
        <c:ser>
          <c:idx val="0"/>
          <c:order val="0"/>
          <c:tx>
            <c:strRef>
              <c:f>Tabell!$B$17</c:f>
              <c:strCache>
                <c:ptCount val="1"/>
                <c:pt idx="0">
                  <c:v>Perc90</c:v>
                </c:pt>
              </c:strCache>
            </c:strRef>
          </c:tx>
          <c:spPr>
            <a:solidFill>
              <a:srgbClr val="808080"/>
            </a:solid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Tabell!$B$18:$B$129</c:f>
              <c:numCache>
                <c:formatCode>General</c:formatCode>
                <c:ptCount val="112"/>
                <c:pt idx="0">
                  <c:v>4.4500212616063806</c:v>
                </c:pt>
                <c:pt idx="1">
                  <c:v>4.4500212616063806</c:v>
                </c:pt>
                <c:pt idx="2">
                  <c:v>4.4500212616063806</c:v>
                </c:pt>
                <c:pt idx="3">
                  <c:v>4.4500212616063806</c:v>
                </c:pt>
                <c:pt idx="4">
                  <c:v>4.4500212616063806</c:v>
                </c:pt>
                <c:pt idx="5">
                  <c:v>4.4500212616063806</c:v>
                </c:pt>
                <c:pt idx="6">
                  <c:v>4.4500212616063806</c:v>
                </c:pt>
                <c:pt idx="7">
                  <c:v>0</c:v>
                </c:pt>
                <c:pt idx="8">
                  <c:v>4.1364563577918556</c:v>
                </c:pt>
                <c:pt idx="9">
                  <c:v>4.1364563577918556</c:v>
                </c:pt>
                <c:pt idx="10">
                  <c:v>4.1364563577918556</c:v>
                </c:pt>
                <c:pt idx="11">
                  <c:v>4.1364563577918556</c:v>
                </c:pt>
                <c:pt idx="12">
                  <c:v>4.1364563577918556</c:v>
                </c:pt>
                <c:pt idx="13">
                  <c:v>4.1364563577918556</c:v>
                </c:pt>
                <c:pt idx="14">
                  <c:v>4.1364563577918556</c:v>
                </c:pt>
                <c:pt idx="15">
                  <c:v>4.1364563577918556</c:v>
                </c:pt>
                <c:pt idx="16">
                  <c:v>4.1364563577918556</c:v>
                </c:pt>
                <c:pt idx="17">
                  <c:v>4.1364563577918556</c:v>
                </c:pt>
                <c:pt idx="18">
                  <c:v>4.1364563577918556</c:v>
                </c:pt>
                <c:pt idx="19">
                  <c:v>4.1364563577918556</c:v>
                </c:pt>
                <c:pt idx="20">
                  <c:v>4.1364563577918556</c:v>
                </c:pt>
                <c:pt idx="21">
                  <c:v>0</c:v>
                </c:pt>
                <c:pt idx="22">
                  <c:v>6.0852807374406632</c:v>
                </c:pt>
                <c:pt idx="23">
                  <c:v>6.0852807374406632</c:v>
                </c:pt>
                <c:pt idx="24">
                  <c:v>6.0852807374406632</c:v>
                </c:pt>
                <c:pt idx="25">
                  <c:v>6.0852807374406632</c:v>
                </c:pt>
                <c:pt idx="26">
                  <c:v>6.0852807374406632</c:v>
                </c:pt>
                <c:pt idx="27">
                  <c:v>6.0852807374406632</c:v>
                </c:pt>
                <c:pt idx="28">
                  <c:v>6.0852807374406632</c:v>
                </c:pt>
                <c:pt idx="29">
                  <c:v>6.0852807374406632</c:v>
                </c:pt>
                <c:pt idx="30">
                  <c:v>6.0852807374406632</c:v>
                </c:pt>
                <c:pt idx="31">
                  <c:v>6.0852807374406632</c:v>
                </c:pt>
                <c:pt idx="32">
                  <c:v>6.0852807374406632</c:v>
                </c:pt>
                <c:pt idx="33">
                  <c:v>6.0852807374406632</c:v>
                </c:pt>
                <c:pt idx="34">
                  <c:v>6.0852807374406632</c:v>
                </c:pt>
                <c:pt idx="35">
                  <c:v>0</c:v>
                </c:pt>
                <c:pt idx="36">
                  <c:v>12.807376903752953</c:v>
                </c:pt>
                <c:pt idx="37">
                  <c:v>12.807376903752953</c:v>
                </c:pt>
                <c:pt idx="38">
                  <c:v>12.807376903752953</c:v>
                </c:pt>
                <c:pt idx="39">
                  <c:v>12.807376903752953</c:v>
                </c:pt>
                <c:pt idx="40">
                  <c:v>12.807376903752953</c:v>
                </c:pt>
                <c:pt idx="41">
                  <c:v>12.807376903752953</c:v>
                </c:pt>
                <c:pt idx="42">
                  <c:v>12.807376903752953</c:v>
                </c:pt>
                <c:pt idx="43">
                  <c:v>12.807376903752953</c:v>
                </c:pt>
                <c:pt idx="44">
                  <c:v>12.807376903752953</c:v>
                </c:pt>
                <c:pt idx="45">
                  <c:v>12.807376903752953</c:v>
                </c:pt>
                <c:pt idx="46">
                  <c:v>12.807376903752953</c:v>
                </c:pt>
                <c:pt idx="47">
                  <c:v>12.807376903752953</c:v>
                </c:pt>
                <c:pt idx="48">
                  <c:v>12.807376903752953</c:v>
                </c:pt>
                <c:pt idx="49">
                  <c:v>0</c:v>
                </c:pt>
                <c:pt idx="50">
                  <c:v>8.0756868131868131</c:v>
                </c:pt>
                <c:pt idx="51">
                  <c:v>8.0756868131868131</c:v>
                </c:pt>
                <c:pt idx="52">
                  <c:v>8.0756868131868131</c:v>
                </c:pt>
                <c:pt idx="53">
                  <c:v>8.0756868131868131</c:v>
                </c:pt>
                <c:pt idx="54">
                  <c:v>8.0756868131868131</c:v>
                </c:pt>
                <c:pt idx="55">
                  <c:v>8.0756868131868131</c:v>
                </c:pt>
                <c:pt idx="56">
                  <c:v>8.0756868131868131</c:v>
                </c:pt>
                <c:pt idx="57">
                  <c:v>8.0756868131868131</c:v>
                </c:pt>
                <c:pt idx="58">
                  <c:v>8.0756868131868131</c:v>
                </c:pt>
                <c:pt idx="59">
                  <c:v>8.0756868131868131</c:v>
                </c:pt>
                <c:pt idx="60">
                  <c:v>8.0756868131868131</c:v>
                </c:pt>
                <c:pt idx="61">
                  <c:v>8.0756868131868131</c:v>
                </c:pt>
                <c:pt idx="62">
                  <c:v>8.0756868131868131</c:v>
                </c:pt>
                <c:pt idx="63">
                  <c:v>0</c:v>
                </c:pt>
                <c:pt idx="64">
                  <c:v>11.769137613315571</c:v>
                </c:pt>
                <c:pt idx="65">
                  <c:v>11.769137613315571</c:v>
                </c:pt>
                <c:pt idx="66">
                  <c:v>11.769137613315571</c:v>
                </c:pt>
                <c:pt idx="67">
                  <c:v>11.769137613315571</c:v>
                </c:pt>
                <c:pt idx="68">
                  <c:v>11.769137613315571</c:v>
                </c:pt>
                <c:pt idx="69">
                  <c:v>11.769137613315571</c:v>
                </c:pt>
                <c:pt idx="70">
                  <c:v>11.769137613315571</c:v>
                </c:pt>
                <c:pt idx="71">
                  <c:v>11.769137613315571</c:v>
                </c:pt>
                <c:pt idx="72">
                  <c:v>11.769137613315571</c:v>
                </c:pt>
                <c:pt idx="73">
                  <c:v>11.769137613315571</c:v>
                </c:pt>
                <c:pt idx="74">
                  <c:v>11.769137613315571</c:v>
                </c:pt>
                <c:pt idx="75">
                  <c:v>11.769137613315571</c:v>
                </c:pt>
                <c:pt idx="76">
                  <c:v>11.769137613315571</c:v>
                </c:pt>
                <c:pt idx="77">
                  <c:v>0</c:v>
                </c:pt>
                <c:pt idx="78">
                  <c:v>9.6394439998354446</c:v>
                </c:pt>
                <c:pt idx="79">
                  <c:v>9.6394439998354446</c:v>
                </c:pt>
                <c:pt idx="80">
                  <c:v>9.6394439998354446</c:v>
                </c:pt>
                <c:pt idx="81">
                  <c:v>9.6394439998354446</c:v>
                </c:pt>
                <c:pt idx="82">
                  <c:v>9.6394439998354446</c:v>
                </c:pt>
                <c:pt idx="83">
                  <c:v>9.6394439998354446</c:v>
                </c:pt>
                <c:pt idx="84">
                  <c:v>9.6394439998354446</c:v>
                </c:pt>
                <c:pt idx="85">
                  <c:v>9.6394439998354446</c:v>
                </c:pt>
                <c:pt idx="86">
                  <c:v>9.6394439998354446</c:v>
                </c:pt>
                <c:pt idx="87">
                  <c:v>9.6394439998354446</c:v>
                </c:pt>
                <c:pt idx="88">
                  <c:v>9.6394439998354446</c:v>
                </c:pt>
                <c:pt idx="89">
                  <c:v>9.6394439998354446</c:v>
                </c:pt>
                <c:pt idx="90">
                  <c:v>9.6394439998354446</c:v>
                </c:pt>
                <c:pt idx="91">
                  <c:v>0</c:v>
                </c:pt>
                <c:pt idx="92">
                  <c:v>6.6656089243842604</c:v>
                </c:pt>
                <c:pt idx="93">
                  <c:v>6.6656089243842604</c:v>
                </c:pt>
                <c:pt idx="94">
                  <c:v>6.6656089243842604</c:v>
                </c:pt>
                <c:pt idx="95">
                  <c:v>6.6656089243842604</c:v>
                </c:pt>
                <c:pt idx="96">
                  <c:v>6.6656089243842604</c:v>
                </c:pt>
                <c:pt idx="97">
                  <c:v>6.6656089243842604</c:v>
                </c:pt>
                <c:pt idx="98">
                  <c:v>6.6656089243842604</c:v>
                </c:pt>
                <c:pt idx="99">
                  <c:v>6.6656089243842604</c:v>
                </c:pt>
                <c:pt idx="100">
                  <c:v>6.6656089243842604</c:v>
                </c:pt>
                <c:pt idx="101">
                  <c:v>6.6656089243842604</c:v>
                </c:pt>
                <c:pt idx="102">
                  <c:v>6.6656089243842604</c:v>
                </c:pt>
                <c:pt idx="103">
                  <c:v>6.6656089243842604</c:v>
                </c:pt>
                <c:pt idx="104">
                  <c:v>6.6656089243842604</c:v>
                </c:pt>
                <c:pt idx="105">
                  <c:v>0</c:v>
                </c:pt>
                <c:pt idx="106">
                  <c:v>4.4500212616063806</c:v>
                </c:pt>
                <c:pt idx="107">
                  <c:v>4.4500212616063806</c:v>
                </c:pt>
                <c:pt idx="108">
                  <c:v>4.4500212616063806</c:v>
                </c:pt>
                <c:pt idx="109">
                  <c:v>4.4500212616063806</c:v>
                </c:pt>
                <c:pt idx="110">
                  <c:v>4.4500212616063806</c:v>
                </c:pt>
                <c:pt idx="111">
                  <c:v>4.4500212616063806</c:v>
                </c:pt>
              </c:numCache>
            </c:numRef>
          </c:val>
        </c:ser>
        <c:ser>
          <c:idx val="1"/>
          <c:order val="1"/>
          <c:tx>
            <c:strRef>
              <c:f>Tabell!$C$17</c:f>
              <c:strCache>
                <c:ptCount val="1"/>
                <c:pt idx="0">
                  <c:v>Median</c:v>
                </c:pt>
              </c:strCache>
            </c:strRef>
          </c:tx>
          <c:spPr>
            <a:noFill/>
            <a:ln w="12700">
              <a:solidFill>
                <a:srgbClr val="000000"/>
              </a:solidFill>
              <a:prstDash val="solid"/>
            </a:ln>
          </c:spPr>
          <c:cat>
            <c:strRef>
              <c:f>Tabell!$A$18:$A$129</c:f>
              <c:strCache>
                <c:ptCount val="112"/>
                <c:pt idx="0">
                  <c:v>N</c:v>
                </c:pt>
                <c:pt idx="1">
                  <c:v>N</c:v>
                </c:pt>
                <c:pt idx="2">
                  <c:v>N</c:v>
                </c:pt>
                <c:pt idx="3">
                  <c:v>N</c:v>
                </c:pt>
                <c:pt idx="4">
                  <c:v>N</c:v>
                </c:pt>
                <c:pt idx="5">
                  <c:v>N</c:v>
                </c:pt>
                <c:pt idx="6">
                  <c:v>N</c:v>
                </c:pt>
                <c:pt idx="7">
                  <c:v>XXXXXX</c:v>
                </c:pt>
                <c:pt idx="8">
                  <c:v>NO</c:v>
                </c:pt>
                <c:pt idx="9">
                  <c:v>NO</c:v>
                </c:pt>
                <c:pt idx="10">
                  <c:v>NO</c:v>
                </c:pt>
                <c:pt idx="11">
                  <c:v>NO</c:v>
                </c:pt>
                <c:pt idx="12">
                  <c:v>NO</c:v>
                </c:pt>
                <c:pt idx="13">
                  <c:v>NO</c:v>
                </c:pt>
                <c:pt idx="14">
                  <c:v>NO</c:v>
                </c:pt>
                <c:pt idx="15">
                  <c:v>NO</c:v>
                </c:pt>
                <c:pt idx="16">
                  <c:v>NO</c:v>
                </c:pt>
                <c:pt idx="17">
                  <c:v>NO</c:v>
                </c:pt>
                <c:pt idx="18">
                  <c:v>NO</c:v>
                </c:pt>
                <c:pt idx="19">
                  <c:v>NO</c:v>
                </c:pt>
                <c:pt idx="20">
                  <c:v>NO</c:v>
                </c:pt>
                <c:pt idx="21">
                  <c:v>XXXXXX</c:v>
                </c:pt>
                <c:pt idx="22">
                  <c:v>O</c:v>
                </c:pt>
                <c:pt idx="23">
                  <c:v>O</c:v>
                </c:pt>
                <c:pt idx="24">
                  <c:v>O</c:v>
                </c:pt>
                <c:pt idx="25">
                  <c:v>O</c:v>
                </c:pt>
                <c:pt idx="26">
                  <c:v>O</c:v>
                </c:pt>
                <c:pt idx="27">
                  <c:v>O</c:v>
                </c:pt>
                <c:pt idx="28">
                  <c:v>O</c:v>
                </c:pt>
                <c:pt idx="29">
                  <c:v>O</c:v>
                </c:pt>
                <c:pt idx="30">
                  <c:v>O</c:v>
                </c:pt>
                <c:pt idx="31">
                  <c:v>O</c:v>
                </c:pt>
                <c:pt idx="32">
                  <c:v>O</c:v>
                </c:pt>
                <c:pt idx="33">
                  <c:v>O</c:v>
                </c:pt>
                <c:pt idx="34">
                  <c:v>O</c:v>
                </c:pt>
                <c:pt idx="35">
                  <c:v>XXXXXX</c:v>
                </c:pt>
                <c:pt idx="36">
                  <c:v>SO</c:v>
                </c:pt>
                <c:pt idx="37">
                  <c:v>SO</c:v>
                </c:pt>
                <c:pt idx="38">
                  <c:v>SO</c:v>
                </c:pt>
                <c:pt idx="39">
                  <c:v>SO</c:v>
                </c:pt>
                <c:pt idx="40">
                  <c:v>SO</c:v>
                </c:pt>
                <c:pt idx="41">
                  <c:v>SO</c:v>
                </c:pt>
                <c:pt idx="42">
                  <c:v>SO</c:v>
                </c:pt>
                <c:pt idx="43">
                  <c:v>SO</c:v>
                </c:pt>
                <c:pt idx="44">
                  <c:v>SO</c:v>
                </c:pt>
                <c:pt idx="45">
                  <c:v>SO</c:v>
                </c:pt>
                <c:pt idx="46">
                  <c:v>SO</c:v>
                </c:pt>
                <c:pt idx="47">
                  <c:v>SO</c:v>
                </c:pt>
                <c:pt idx="48">
                  <c:v>SO</c:v>
                </c:pt>
                <c:pt idx="49">
                  <c:v>XXXXXX</c:v>
                </c:pt>
                <c:pt idx="50">
                  <c:v>S</c:v>
                </c:pt>
                <c:pt idx="51">
                  <c:v>S</c:v>
                </c:pt>
                <c:pt idx="52">
                  <c:v>S</c:v>
                </c:pt>
                <c:pt idx="53">
                  <c:v>S</c:v>
                </c:pt>
                <c:pt idx="54">
                  <c:v>S</c:v>
                </c:pt>
                <c:pt idx="55">
                  <c:v>S</c:v>
                </c:pt>
                <c:pt idx="56">
                  <c:v>S</c:v>
                </c:pt>
                <c:pt idx="57">
                  <c:v>S</c:v>
                </c:pt>
                <c:pt idx="58">
                  <c:v>S</c:v>
                </c:pt>
                <c:pt idx="59">
                  <c:v>S</c:v>
                </c:pt>
                <c:pt idx="60">
                  <c:v>S</c:v>
                </c:pt>
                <c:pt idx="61">
                  <c:v>S</c:v>
                </c:pt>
                <c:pt idx="62">
                  <c:v>S</c:v>
                </c:pt>
                <c:pt idx="63">
                  <c:v>XXXXXX</c:v>
                </c:pt>
                <c:pt idx="64">
                  <c:v>SV</c:v>
                </c:pt>
                <c:pt idx="65">
                  <c:v>SV</c:v>
                </c:pt>
                <c:pt idx="66">
                  <c:v>SV</c:v>
                </c:pt>
                <c:pt idx="67">
                  <c:v>SV</c:v>
                </c:pt>
                <c:pt idx="68">
                  <c:v>SV</c:v>
                </c:pt>
                <c:pt idx="69">
                  <c:v>SV</c:v>
                </c:pt>
                <c:pt idx="70">
                  <c:v>SV</c:v>
                </c:pt>
                <c:pt idx="71">
                  <c:v>SV</c:v>
                </c:pt>
                <c:pt idx="72">
                  <c:v>SV</c:v>
                </c:pt>
                <c:pt idx="73">
                  <c:v>SV</c:v>
                </c:pt>
                <c:pt idx="74">
                  <c:v>SV</c:v>
                </c:pt>
                <c:pt idx="75">
                  <c:v>SV</c:v>
                </c:pt>
                <c:pt idx="76">
                  <c:v>SV</c:v>
                </c:pt>
                <c:pt idx="77">
                  <c:v>XXXXXX</c:v>
                </c:pt>
                <c:pt idx="78">
                  <c:v>V</c:v>
                </c:pt>
                <c:pt idx="79">
                  <c:v>V</c:v>
                </c:pt>
                <c:pt idx="80">
                  <c:v>V</c:v>
                </c:pt>
                <c:pt idx="81">
                  <c:v>V</c:v>
                </c:pt>
                <c:pt idx="82">
                  <c:v>V</c:v>
                </c:pt>
                <c:pt idx="83">
                  <c:v>V</c:v>
                </c:pt>
                <c:pt idx="84">
                  <c:v>V</c:v>
                </c:pt>
                <c:pt idx="85">
                  <c:v>V</c:v>
                </c:pt>
                <c:pt idx="86">
                  <c:v>V</c:v>
                </c:pt>
                <c:pt idx="87">
                  <c:v>V</c:v>
                </c:pt>
                <c:pt idx="88">
                  <c:v>V</c:v>
                </c:pt>
                <c:pt idx="89">
                  <c:v>V</c:v>
                </c:pt>
                <c:pt idx="90">
                  <c:v>V</c:v>
                </c:pt>
                <c:pt idx="91">
                  <c:v>XXXXXX</c:v>
                </c:pt>
                <c:pt idx="92">
                  <c:v>NV</c:v>
                </c:pt>
                <c:pt idx="93">
                  <c:v>NV</c:v>
                </c:pt>
                <c:pt idx="94">
                  <c:v>NV</c:v>
                </c:pt>
                <c:pt idx="95">
                  <c:v>NV</c:v>
                </c:pt>
                <c:pt idx="96">
                  <c:v>NV</c:v>
                </c:pt>
                <c:pt idx="97">
                  <c:v>NV</c:v>
                </c:pt>
                <c:pt idx="98">
                  <c:v>NV</c:v>
                </c:pt>
                <c:pt idx="99">
                  <c:v>NV</c:v>
                </c:pt>
                <c:pt idx="100">
                  <c:v>NV</c:v>
                </c:pt>
                <c:pt idx="101">
                  <c:v>NV</c:v>
                </c:pt>
                <c:pt idx="102">
                  <c:v>NV</c:v>
                </c:pt>
                <c:pt idx="103">
                  <c:v>NV</c:v>
                </c:pt>
                <c:pt idx="104">
                  <c:v>NV</c:v>
                </c:pt>
                <c:pt idx="105">
                  <c:v>XXXXXX</c:v>
                </c:pt>
                <c:pt idx="106">
                  <c:v>N</c:v>
                </c:pt>
                <c:pt idx="107">
                  <c:v>N</c:v>
                </c:pt>
                <c:pt idx="108">
                  <c:v>N</c:v>
                </c:pt>
                <c:pt idx="109">
                  <c:v>N</c:v>
                </c:pt>
                <c:pt idx="110">
                  <c:v>N</c:v>
                </c:pt>
                <c:pt idx="111">
                  <c:v>N</c:v>
                </c:pt>
              </c:strCache>
            </c:strRef>
          </c:cat>
          <c:val>
            <c:numRef>
              <c:f>Tabell!$C$18:$C$129</c:f>
              <c:numCache>
                <c:formatCode>General</c:formatCode>
                <c:ptCount val="112"/>
                <c:pt idx="0">
                  <c:v>10.711628107198212</c:v>
                </c:pt>
                <c:pt idx="1">
                  <c:v>10.711628107198212</c:v>
                </c:pt>
                <c:pt idx="2">
                  <c:v>10.711628107198212</c:v>
                </c:pt>
                <c:pt idx="3">
                  <c:v>10.711628107198212</c:v>
                </c:pt>
                <c:pt idx="4">
                  <c:v>10.711628107198212</c:v>
                </c:pt>
                <c:pt idx="5">
                  <c:v>10.711628107198212</c:v>
                </c:pt>
                <c:pt idx="6">
                  <c:v>10.711628107198212</c:v>
                </c:pt>
                <c:pt idx="7">
                  <c:v>0</c:v>
                </c:pt>
                <c:pt idx="8">
                  <c:v>21.298463188089737</c:v>
                </c:pt>
                <c:pt idx="9">
                  <c:v>21.298463188089737</c:v>
                </c:pt>
                <c:pt idx="10">
                  <c:v>21.298463188089737</c:v>
                </c:pt>
                <c:pt idx="11">
                  <c:v>21.298463188089737</c:v>
                </c:pt>
                <c:pt idx="12">
                  <c:v>21.298463188089737</c:v>
                </c:pt>
                <c:pt idx="13">
                  <c:v>21.298463188089737</c:v>
                </c:pt>
                <c:pt idx="14">
                  <c:v>21.298463188089737</c:v>
                </c:pt>
                <c:pt idx="15">
                  <c:v>21.298463188089737</c:v>
                </c:pt>
                <c:pt idx="16">
                  <c:v>21.298463188089737</c:v>
                </c:pt>
                <c:pt idx="17">
                  <c:v>21.298463188089737</c:v>
                </c:pt>
                <c:pt idx="18">
                  <c:v>21.298463188089737</c:v>
                </c:pt>
                <c:pt idx="19">
                  <c:v>21.298463188089737</c:v>
                </c:pt>
                <c:pt idx="20">
                  <c:v>21.298463188089737</c:v>
                </c:pt>
                <c:pt idx="21">
                  <c:v>0</c:v>
                </c:pt>
                <c:pt idx="22">
                  <c:v>43.190783006821619</c:v>
                </c:pt>
                <c:pt idx="23">
                  <c:v>43.190783006821619</c:v>
                </c:pt>
                <c:pt idx="24">
                  <c:v>43.190783006821619</c:v>
                </c:pt>
                <c:pt idx="25">
                  <c:v>43.190783006821619</c:v>
                </c:pt>
                <c:pt idx="26">
                  <c:v>43.190783006821619</c:v>
                </c:pt>
                <c:pt idx="27">
                  <c:v>43.190783006821619</c:v>
                </c:pt>
                <c:pt idx="28">
                  <c:v>43.190783006821619</c:v>
                </c:pt>
                <c:pt idx="29">
                  <c:v>43.190783006821619</c:v>
                </c:pt>
                <c:pt idx="30">
                  <c:v>43.190783006821619</c:v>
                </c:pt>
                <c:pt idx="31">
                  <c:v>43.190783006821619</c:v>
                </c:pt>
                <c:pt idx="32">
                  <c:v>43.190783006821619</c:v>
                </c:pt>
                <c:pt idx="33">
                  <c:v>43.190783006821619</c:v>
                </c:pt>
                <c:pt idx="34">
                  <c:v>43.190783006821619</c:v>
                </c:pt>
                <c:pt idx="35">
                  <c:v>0</c:v>
                </c:pt>
                <c:pt idx="36">
                  <c:v>63.122334190086292</c:v>
                </c:pt>
                <c:pt idx="37">
                  <c:v>63.122334190086292</c:v>
                </c:pt>
                <c:pt idx="38">
                  <c:v>63.122334190086292</c:v>
                </c:pt>
                <c:pt idx="39">
                  <c:v>63.122334190086292</c:v>
                </c:pt>
                <c:pt idx="40">
                  <c:v>63.122334190086292</c:v>
                </c:pt>
                <c:pt idx="41">
                  <c:v>63.122334190086292</c:v>
                </c:pt>
                <c:pt idx="42">
                  <c:v>63.122334190086292</c:v>
                </c:pt>
                <c:pt idx="43">
                  <c:v>63.122334190086292</c:v>
                </c:pt>
                <c:pt idx="44">
                  <c:v>63.122334190086292</c:v>
                </c:pt>
                <c:pt idx="45">
                  <c:v>63.122334190086292</c:v>
                </c:pt>
                <c:pt idx="46">
                  <c:v>63.122334190086292</c:v>
                </c:pt>
                <c:pt idx="47">
                  <c:v>63.122334190086292</c:v>
                </c:pt>
                <c:pt idx="48">
                  <c:v>63.122334190086292</c:v>
                </c:pt>
                <c:pt idx="49">
                  <c:v>0</c:v>
                </c:pt>
                <c:pt idx="50">
                  <c:v>82.624337170765742</c:v>
                </c:pt>
                <c:pt idx="51">
                  <c:v>82.624337170765742</c:v>
                </c:pt>
                <c:pt idx="52">
                  <c:v>82.624337170765742</c:v>
                </c:pt>
                <c:pt idx="53">
                  <c:v>82.624337170765742</c:v>
                </c:pt>
                <c:pt idx="54">
                  <c:v>82.624337170765742</c:v>
                </c:pt>
                <c:pt idx="55">
                  <c:v>82.624337170765742</c:v>
                </c:pt>
                <c:pt idx="56">
                  <c:v>82.624337170765742</c:v>
                </c:pt>
                <c:pt idx="57">
                  <c:v>82.624337170765742</c:v>
                </c:pt>
                <c:pt idx="58">
                  <c:v>82.624337170765742</c:v>
                </c:pt>
                <c:pt idx="59">
                  <c:v>82.624337170765742</c:v>
                </c:pt>
                <c:pt idx="60">
                  <c:v>82.624337170765742</c:v>
                </c:pt>
                <c:pt idx="61">
                  <c:v>82.624337170765742</c:v>
                </c:pt>
                <c:pt idx="62">
                  <c:v>82.624337170765742</c:v>
                </c:pt>
                <c:pt idx="63">
                  <c:v>0</c:v>
                </c:pt>
                <c:pt idx="64">
                  <c:v>67.709534652511962</c:v>
                </c:pt>
                <c:pt idx="65">
                  <c:v>67.709534652511962</c:v>
                </c:pt>
                <c:pt idx="66">
                  <c:v>67.709534652511962</c:v>
                </c:pt>
                <c:pt idx="67">
                  <c:v>67.709534652511962</c:v>
                </c:pt>
                <c:pt idx="68">
                  <c:v>67.709534652511962</c:v>
                </c:pt>
                <c:pt idx="69">
                  <c:v>67.709534652511962</c:v>
                </c:pt>
                <c:pt idx="70">
                  <c:v>67.709534652511962</c:v>
                </c:pt>
                <c:pt idx="71">
                  <c:v>67.709534652511962</c:v>
                </c:pt>
                <c:pt idx="72">
                  <c:v>67.709534652511962</c:v>
                </c:pt>
                <c:pt idx="73">
                  <c:v>67.709534652511962</c:v>
                </c:pt>
                <c:pt idx="74">
                  <c:v>67.709534652511962</c:v>
                </c:pt>
                <c:pt idx="75">
                  <c:v>67.709534652511962</c:v>
                </c:pt>
                <c:pt idx="76">
                  <c:v>67.709534652511962</c:v>
                </c:pt>
                <c:pt idx="77">
                  <c:v>0</c:v>
                </c:pt>
                <c:pt idx="78">
                  <c:v>29.399816455970548</c:v>
                </c:pt>
                <c:pt idx="79">
                  <c:v>29.399816455970548</c:v>
                </c:pt>
                <c:pt idx="80">
                  <c:v>29.399816455970548</c:v>
                </c:pt>
                <c:pt idx="81">
                  <c:v>29.399816455970548</c:v>
                </c:pt>
                <c:pt idx="82">
                  <c:v>29.399816455970548</c:v>
                </c:pt>
                <c:pt idx="83">
                  <c:v>29.399816455970548</c:v>
                </c:pt>
                <c:pt idx="84">
                  <c:v>29.399816455970548</c:v>
                </c:pt>
                <c:pt idx="85">
                  <c:v>29.399816455970548</c:v>
                </c:pt>
                <c:pt idx="86">
                  <c:v>29.399816455970548</c:v>
                </c:pt>
                <c:pt idx="87">
                  <c:v>29.399816455970548</c:v>
                </c:pt>
                <c:pt idx="88">
                  <c:v>29.399816455970548</c:v>
                </c:pt>
                <c:pt idx="89">
                  <c:v>29.399816455970548</c:v>
                </c:pt>
                <c:pt idx="90">
                  <c:v>29.399816455970548</c:v>
                </c:pt>
                <c:pt idx="91">
                  <c:v>0</c:v>
                </c:pt>
                <c:pt idx="92">
                  <c:v>9.8118977300807568</c:v>
                </c:pt>
                <c:pt idx="93">
                  <c:v>9.8118977300807568</c:v>
                </c:pt>
                <c:pt idx="94">
                  <c:v>9.8118977300807568</c:v>
                </c:pt>
                <c:pt idx="95">
                  <c:v>9.8118977300807568</c:v>
                </c:pt>
                <c:pt idx="96">
                  <c:v>9.8118977300807568</c:v>
                </c:pt>
                <c:pt idx="97">
                  <c:v>9.8118977300807568</c:v>
                </c:pt>
                <c:pt idx="98">
                  <c:v>9.8118977300807568</c:v>
                </c:pt>
                <c:pt idx="99">
                  <c:v>9.8118977300807568</c:v>
                </c:pt>
                <c:pt idx="100">
                  <c:v>9.8118977300807568</c:v>
                </c:pt>
                <c:pt idx="101">
                  <c:v>9.8118977300807568</c:v>
                </c:pt>
                <c:pt idx="102">
                  <c:v>9.8118977300807568</c:v>
                </c:pt>
                <c:pt idx="103">
                  <c:v>9.8118977300807568</c:v>
                </c:pt>
                <c:pt idx="104">
                  <c:v>9.8118977300807568</c:v>
                </c:pt>
                <c:pt idx="105">
                  <c:v>0</c:v>
                </c:pt>
                <c:pt idx="106">
                  <c:v>10.711628107198212</c:v>
                </c:pt>
                <c:pt idx="107">
                  <c:v>10.711628107198212</c:v>
                </c:pt>
                <c:pt idx="108">
                  <c:v>10.711628107198212</c:v>
                </c:pt>
                <c:pt idx="109">
                  <c:v>10.711628107198212</c:v>
                </c:pt>
                <c:pt idx="110">
                  <c:v>10.711628107198212</c:v>
                </c:pt>
                <c:pt idx="111">
                  <c:v>10.711628107198212</c:v>
                </c:pt>
              </c:numCache>
            </c:numRef>
          </c:val>
        </c:ser>
        <c:dLbls>
          <c:showLegendKey val="0"/>
          <c:showVal val="0"/>
          <c:showCatName val="0"/>
          <c:showSerName val="0"/>
          <c:showPercent val="0"/>
          <c:showBubbleSize val="0"/>
        </c:dLbls>
        <c:axId val="172719104"/>
        <c:axId val="172741376"/>
      </c:radarChart>
      <c:catAx>
        <c:axId val="172719104"/>
        <c:scaling>
          <c:orientation val="minMax"/>
        </c:scaling>
        <c:delete val="0"/>
        <c:axPos val="b"/>
        <c:majorGridlines>
          <c:spPr>
            <a:ln w="9525">
              <a:noFill/>
            </a:ln>
          </c:spPr>
        </c:majorGridlines>
        <c:numFmt formatCode="General" sourceLinked="1"/>
        <c:majorTickMark val="out"/>
        <c:minorTickMark val="none"/>
        <c:tickLblPos val="none"/>
        <c:txPr>
          <a:bodyPr rot="0" vert="horz"/>
          <a:lstStyle/>
          <a:p>
            <a:pPr>
              <a:defRPr sz="800" b="0" i="0" u="none" strike="noStrike" baseline="0">
                <a:solidFill>
                  <a:srgbClr val="000000"/>
                </a:solidFill>
                <a:latin typeface="Arial"/>
                <a:ea typeface="Arial"/>
                <a:cs typeface="Arial"/>
              </a:defRPr>
            </a:pPr>
            <a:endParaRPr lang="sv-SE"/>
          </a:p>
        </c:txPr>
        <c:crossAx val="172741376"/>
        <c:crosses val="autoZero"/>
        <c:auto val="0"/>
        <c:lblAlgn val="ctr"/>
        <c:lblOffset val="100"/>
        <c:noMultiLvlLbl val="0"/>
      </c:catAx>
      <c:valAx>
        <c:axId val="172741376"/>
        <c:scaling>
          <c:orientation val="minMax"/>
          <c:max val="90"/>
          <c:min val="0"/>
        </c:scaling>
        <c:delete val="0"/>
        <c:axPos val="l"/>
        <c:numFmt formatCode="General" sourceLinked="0"/>
        <c:majorTickMark val="cross"/>
        <c:minorTickMark val="none"/>
        <c:tickLblPos val="nextTo"/>
        <c:spPr>
          <a:noFill/>
          <a:ln w="9525">
            <a:noFill/>
          </a:ln>
          <a:effectLst/>
        </c:spPr>
        <c:txPr>
          <a:bodyPr rot="0" vert="horz"/>
          <a:lstStyle/>
          <a:p>
            <a:pPr>
              <a:defRPr sz="1000" b="0" i="0" u="none" strike="noStrike" baseline="0">
                <a:solidFill>
                  <a:srgbClr val="000000"/>
                </a:solidFill>
                <a:latin typeface="Times New Roman" pitchFamily="18" charset="0"/>
                <a:ea typeface="Arial"/>
                <a:cs typeface="Times New Roman" pitchFamily="18" charset="0"/>
              </a:defRPr>
            </a:pPr>
            <a:endParaRPr lang="sv-SE"/>
          </a:p>
        </c:txPr>
        <c:crossAx val="172719104"/>
        <c:crosses val="autoZero"/>
        <c:crossBetween val="between"/>
        <c:majorUnit val="20"/>
      </c:valAx>
      <c:spPr>
        <a:noFill/>
        <a:ln w="25400">
          <a:noFill/>
        </a:ln>
      </c:spPr>
    </c:plotArea>
    <c:plotVisOnly val="1"/>
    <c:dispBlanksAs val="gap"/>
    <c:showDLblsOverMax val="0"/>
  </c:chart>
  <c:spPr>
    <a:noFill/>
    <a:ln w="9525">
      <a:noFill/>
    </a:ln>
  </c:spPr>
  <c:txPr>
    <a:bodyPr/>
    <a:lstStyle/>
    <a:p>
      <a:pPr>
        <a:defRPr sz="800" b="0" i="0" u="none" strike="noStrike" baseline="0">
          <a:solidFill>
            <a:srgbClr val="000000"/>
          </a:solidFill>
          <a:latin typeface="Arial"/>
          <a:ea typeface="Arial"/>
          <a:cs typeface="Arial"/>
        </a:defRPr>
      </a:pPr>
      <a:endParaRPr lang="sv-S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sv-SE"/>
          </a:p>
        </p:txBody>
      </p:sp>
      <p:sp>
        <p:nvSpPr>
          <p:cNvPr id="7171" name="Rectangle 1027"/>
          <p:cNvSpPr>
            <a:spLocks noGrp="1" noChangeArrowheads="1"/>
          </p:cNvSpPr>
          <p:nvPr>
            <p:ph type="dt" sz="quarter" idx="1"/>
          </p:nvPr>
        </p:nvSpPr>
        <p:spPr bwMode="auto">
          <a:xfrm>
            <a:off x="3852017"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sv-SE"/>
          </a:p>
        </p:txBody>
      </p:sp>
      <p:sp>
        <p:nvSpPr>
          <p:cNvPr id="7172" name="Rectangle 1028"/>
          <p:cNvSpPr>
            <a:spLocks noGrp="1" noChangeArrowheads="1"/>
          </p:cNvSpPr>
          <p:nvPr>
            <p:ph type="ftr" sz="quarter" idx="2"/>
          </p:nvPr>
        </p:nvSpPr>
        <p:spPr bwMode="auto">
          <a:xfrm>
            <a:off x="0" y="9430307"/>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sv-SE"/>
          </a:p>
        </p:txBody>
      </p:sp>
      <p:sp>
        <p:nvSpPr>
          <p:cNvPr id="7173" name="Rectangle 1029"/>
          <p:cNvSpPr>
            <a:spLocks noGrp="1" noChangeArrowheads="1"/>
          </p:cNvSpPr>
          <p:nvPr>
            <p:ph type="sldNum" sz="quarter" idx="3"/>
          </p:nvPr>
        </p:nvSpPr>
        <p:spPr bwMode="auto">
          <a:xfrm>
            <a:off x="3852017" y="9430307"/>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C8AAFD3-E4D3-42F7-AAB1-96A5AB87CDC8}" type="slidenum">
              <a:rPr lang="sv-SE"/>
              <a:pPr/>
              <a:t>‹#›</a:t>
            </a:fld>
            <a:endParaRPr lang="sv-SE"/>
          </a:p>
        </p:txBody>
      </p:sp>
    </p:spTree>
    <p:extLst>
      <p:ext uri="{BB962C8B-B14F-4D97-AF65-F5344CB8AC3E}">
        <p14:creationId xmlns:p14="http://schemas.microsoft.com/office/powerpoint/2010/main" val="4208547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FDCD30FE-0C1E-441D-A55F-473427F6AA24}" type="datetimeFigureOut">
              <a:rPr lang="sv-SE" smtClean="0"/>
              <a:t>2012-04-13</a:t>
            </a:fld>
            <a:endParaRPr lang="sv-SE"/>
          </a:p>
        </p:txBody>
      </p:sp>
      <p:sp>
        <p:nvSpPr>
          <p:cNvPr id="4" name="Slide Image Placeholder 3"/>
          <p:cNvSpPr>
            <a:spLocks noGrp="1" noRot="1" noChangeAspect="1"/>
          </p:cNvSpPr>
          <p:nvPr>
            <p:ph type="sldImg" idx="2"/>
          </p:nvPr>
        </p:nvSpPr>
        <p:spPr>
          <a:xfrm>
            <a:off x="766763" y="744538"/>
            <a:ext cx="5264150"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879D6071-EA3A-41CB-968D-1F22B5FE2AB9}" type="slidenum">
              <a:rPr lang="sv-SE" smtClean="0"/>
              <a:t>‹#›</a:t>
            </a:fld>
            <a:endParaRPr lang="sv-SE"/>
          </a:p>
        </p:txBody>
      </p:sp>
    </p:spTree>
    <p:extLst>
      <p:ext uri="{BB962C8B-B14F-4D97-AF65-F5344CB8AC3E}">
        <p14:creationId xmlns:p14="http://schemas.microsoft.com/office/powerpoint/2010/main" val="2496206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07" name="Rectangle 11"/>
          <p:cNvSpPr>
            <a:spLocks noChangeArrowheads="1"/>
          </p:cNvSpPr>
          <p:nvPr/>
        </p:nvSpPr>
        <p:spPr bwMode="auto">
          <a:xfrm>
            <a:off x="0" y="6629400"/>
            <a:ext cx="3505200" cy="933450"/>
          </a:xfrm>
          <a:prstGeom prst="rect">
            <a:avLst/>
          </a:prstGeom>
          <a:solidFill>
            <a:srgbClr val="0A5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4108" name="Rectangle 12"/>
          <p:cNvSpPr>
            <a:spLocks noChangeArrowheads="1"/>
          </p:cNvSpPr>
          <p:nvPr/>
        </p:nvSpPr>
        <p:spPr bwMode="auto">
          <a:xfrm>
            <a:off x="3581400" y="6629400"/>
            <a:ext cx="7113588" cy="933450"/>
          </a:xfrm>
          <a:prstGeom prst="rect">
            <a:avLst/>
          </a:prstGeom>
          <a:solidFill>
            <a:srgbClr val="2F98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4100" name="Rectangle 4"/>
          <p:cNvSpPr>
            <a:spLocks noGrp="1" noChangeArrowheads="1"/>
          </p:cNvSpPr>
          <p:nvPr>
            <p:ph type="ctrTitle"/>
          </p:nvPr>
        </p:nvSpPr>
        <p:spPr>
          <a:xfrm>
            <a:off x="819150" y="1889125"/>
            <a:ext cx="9067800" cy="1295400"/>
          </a:xfrm>
        </p:spPr>
        <p:txBody>
          <a:bodyPr/>
          <a:lstStyle>
            <a:lvl1pPr algn="ctr">
              <a:defRPr sz="2000"/>
            </a:lvl1pPr>
          </a:lstStyle>
          <a:p>
            <a:pPr lvl="0"/>
            <a:r>
              <a:rPr lang="en-US" noProof="0" smtClean="0"/>
              <a:t>Click to edit Master title style</a:t>
            </a:r>
            <a:endParaRPr lang="sv-SE" noProof="0" smtClean="0"/>
          </a:p>
        </p:txBody>
      </p:sp>
      <p:sp>
        <p:nvSpPr>
          <p:cNvPr id="4101" name="Rectangle 5"/>
          <p:cNvSpPr>
            <a:spLocks noGrp="1" noChangeArrowheads="1"/>
          </p:cNvSpPr>
          <p:nvPr>
            <p:ph type="subTitle" idx="1"/>
          </p:nvPr>
        </p:nvSpPr>
        <p:spPr>
          <a:xfrm>
            <a:off x="1600200" y="3208338"/>
            <a:ext cx="7467600" cy="1981200"/>
          </a:xfrm>
        </p:spPr>
        <p:txBody>
          <a:bodyPr/>
          <a:lstStyle>
            <a:lvl1pPr marL="0" indent="0" algn="ctr">
              <a:buFont typeface="Wingdings" pitchFamily="2" charset="2"/>
              <a:buNone/>
              <a:defRPr sz="1500"/>
            </a:lvl1pPr>
          </a:lstStyle>
          <a:p>
            <a:pPr lvl="0"/>
            <a:r>
              <a:rPr lang="en-US" noProof="0" smtClean="0"/>
              <a:t>Click to edit Master subtitle style</a:t>
            </a:r>
            <a:endParaRPr lang="sv-SE" noProof="0" smtClean="0"/>
          </a:p>
        </p:txBody>
      </p:sp>
      <p:pic>
        <p:nvPicPr>
          <p:cNvPr id="4110" name="Picture 14" descr="ivl_eng_neg_70mm_geno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13" y="6910388"/>
            <a:ext cx="2757487" cy="400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18072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6013" y="671513"/>
            <a:ext cx="2119312" cy="554037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1106488" y="671513"/>
            <a:ext cx="6207125" cy="5540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50127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5542262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9338"/>
            <a:ext cx="9091613" cy="15017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844550" y="3205163"/>
            <a:ext cx="9091613"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527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1163638" y="2184400"/>
            <a:ext cx="4117975" cy="4027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5434013" y="2184400"/>
            <a:ext cx="4117975" cy="4027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54357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5012" cy="1260475"/>
          </a:xfr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534988" y="1692275"/>
            <a:ext cx="4725987"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4988" y="2398713"/>
            <a:ext cx="4725987"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5432425" y="1692275"/>
            <a:ext cx="4727575" cy="706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32425" y="2398713"/>
            <a:ext cx="4727575" cy="43576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870690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Tree>
    <p:extLst>
      <p:ext uri="{BB962C8B-B14F-4D97-AF65-F5344CB8AC3E}">
        <p14:creationId xmlns:p14="http://schemas.microsoft.com/office/powerpoint/2010/main" val="15914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2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81113"/>
          </a:xfrm>
        </p:spPr>
        <p:txBody>
          <a:bodyPr/>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4181475" y="301625"/>
            <a:ext cx="5978525" cy="645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534988" y="1582738"/>
            <a:ext cx="3517900" cy="51736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334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4313"/>
            <a:ext cx="6418263" cy="623887"/>
          </a:xfrm>
        </p:spPr>
        <p:txBody>
          <a:bodyPr/>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2095500" y="676275"/>
            <a:ext cx="6418263"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sv-SE"/>
          </a:p>
        </p:txBody>
      </p:sp>
      <p:sp>
        <p:nvSpPr>
          <p:cNvPr id="4" name="Text Placeholder 3"/>
          <p:cNvSpPr>
            <a:spLocks noGrp="1"/>
          </p:cNvSpPr>
          <p:nvPr>
            <p:ph type="body" sz="half" idx="2"/>
          </p:nvPr>
        </p:nvSpPr>
        <p:spPr>
          <a:xfrm>
            <a:off x="2095500" y="5918200"/>
            <a:ext cx="6418263" cy="88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8137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629400"/>
            <a:ext cx="3505200" cy="933450"/>
          </a:xfrm>
          <a:prstGeom prst="rect">
            <a:avLst/>
          </a:prstGeom>
          <a:solidFill>
            <a:srgbClr val="0A55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033" name="Rectangle 9"/>
          <p:cNvSpPr>
            <a:spLocks noChangeArrowheads="1"/>
          </p:cNvSpPr>
          <p:nvPr/>
        </p:nvSpPr>
        <p:spPr bwMode="auto">
          <a:xfrm>
            <a:off x="3581400" y="6629400"/>
            <a:ext cx="7113588" cy="933450"/>
          </a:xfrm>
          <a:prstGeom prst="rect">
            <a:avLst/>
          </a:prstGeom>
          <a:solidFill>
            <a:srgbClr val="2F98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026" name="Rectangle 2"/>
          <p:cNvSpPr>
            <a:spLocks noGrp="1" noChangeArrowheads="1"/>
          </p:cNvSpPr>
          <p:nvPr>
            <p:ph type="title"/>
          </p:nvPr>
        </p:nvSpPr>
        <p:spPr bwMode="auto">
          <a:xfrm>
            <a:off x="1106488" y="671513"/>
            <a:ext cx="847883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24" tIns="52162" rIns="104324" bIns="52162" numCol="1" anchor="b" anchorCtr="0" compatLnSpc="1">
            <a:prstTxWarp prst="textNoShape">
              <a:avLst/>
            </a:prstTxWarp>
          </a:bodyPr>
          <a:lstStyle/>
          <a:p>
            <a:pPr lvl="0"/>
            <a:r>
              <a:rPr lang="sv-SE" smtClean="0"/>
              <a:t>Click here to change format on headliner</a:t>
            </a:r>
          </a:p>
        </p:txBody>
      </p:sp>
      <p:sp>
        <p:nvSpPr>
          <p:cNvPr id="1027" name="Rectangle 3"/>
          <p:cNvSpPr>
            <a:spLocks noGrp="1" noChangeArrowheads="1"/>
          </p:cNvSpPr>
          <p:nvPr>
            <p:ph type="body" idx="1"/>
          </p:nvPr>
        </p:nvSpPr>
        <p:spPr bwMode="auto">
          <a:xfrm>
            <a:off x="1163638" y="2184400"/>
            <a:ext cx="8388350"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24" tIns="52162" rIns="104324" bIns="52162" numCol="1" anchor="t" anchorCtr="0" compatLnSpc="1">
            <a:prstTxWarp prst="textNoShape">
              <a:avLst/>
            </a:prstTxWarp>
          </a:bodyPr>
          <a:lstStyle/>
          <a:p>
            <a:pPr lvl="0"/>
            <a:r>
              <a:rPr lang="sv-SE" dirty="0" err="1" smtClean="0"/>
              <a:t>Click</a:t>
            </a:r>
            <a:r>
              <a:rPr lang="sv-SE" dirty="0" smtClean="0"/>
              <a:t> </a:t>
            </a:r>
            <a:r>
              <a:rPr lang="sv-SE" dirty="0" err="1" smtClean="0"/>
              <a:t>here</a:t>
            </a:r>
            <a:r>
              <a:rPr lang="sv-SE" dirty="0" smtClean="0"/>
              <a:t> </a:t>
            </a:r>
            <a:r>
              <a:rPr lang="sv-SE" dirty="0" err="1" smtClean="0"/>
              <a:t>to</a:t>
            </a:r>
            <a:r>
              <a:rPr lang="sv-SE" dirty="0" smtClean="0"/>
              <a:t> </a:t>
            </a:r>
            <a:r>
              <a:rPr lang="sv-SE" dirty="0" err="1" smtClean="0"/>
              <a:t>change</a:t>
            </a:r>
            <a:r>
              <a:rPr lang="sv-SE" dirty="0" smtClean="0"/>
              <a:t> format on text</a:t>
            </a:r>
          </a:p>
          <a:p>
            <a:pPr lvl="1"/>
            <a:r>
              <a:rPr lang="sv-SE" dirty="0" err="1" smtClean="0"/>
              <a:t>Level</a:t>
            </a:r>
            <a:r>
              <a:rPr lang="sv-SE" dirty="0" smtClean="0"/>
              <a:t> 2</a:t>
            </a:r>
          </a:p>
          <a:p>
            <a:pPr lvl="2"/>
            <a:r>
              <a:rPr lang="sv-SE" dirty="0" err="1" smtClean="0"/>
              <a:t>Level</a:t>
            </a:r>
            <a:r>
              <a:rPr lang="sv-SE" dirty="0" smtClean="0"/>
              <a:t> 3</a:t>
            </a:r>
          </a:p>
          <a:p>
            <a:pPr lvl="3"/>
            <a:r>
              <a:rPr lang="sv-SE" dirty="0" err="1" smtClean="0"/>
              <a:t>Level</a:t>
            </a:r>
            <a:r>
              <a:rPr lang="sv-SE" dirty="0" smtClean="0"/>
              <a:t> 4</a:t>
            </a:r>
          </a:p>
          <a:p>
            <a:pPr lvl="4"/>
            <a:r>
              <a:rPr lang="sv-SE" dirty="0" err="1" smtClean="0"/>
              <a:t>Level</a:t>
            </a:r>
            <a:r>
              <a:rPr lang="sv-SE" dirty="0" smtClean="0"/>
              <a:t> 5</a:t>
            </a:r>
          </a:p>
        </p:txBody>
      </p:sp>
      <p:sp>
        <p:nvSpPr>
          <p:cNvPr id="1036" name="Text Box 12"/>
          <p:cNvSpPr txBox="1">
            <a:spLocks noChangeArrowheads="1"/>
          </p:cNvSpPr>
          <p:nvPr/>
        </p:nvSpPr>
        <p:spPr bwMode="auto">
          <a:xfrm>
            <a:off x="4259919" y="6808788"/>
            <a:ext cx="57406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smtClean="0"/>
              <a:t>Trends in atmospheric ammonia and particulate ammonium in Sweden and its causes</a:t>
            </a:r>
            <a:endParaRPr lang="sv-SE" sz="1000" b="1" dirty="0">
              <a:solidFill>
                <a:schemeClr val="bg1"/>
              </a:solidFill>
            </a:endParaRPr>
          </a:p>
        </p:txBody>
      </p:sp>
      <p:sp>
        <p:nvSpPr>
          <p:cNvPr id="1037" name="Text Box 13"/>
          <p:cNvSpPr txBox="1">
            <a:spLocks noChangeArrowheads="1"/>
          </p:cNvSpPr>
          <p:nvPr/>
        </p:nvSpPr>
        <p:spPr bwMode="auto">
          <a:xfrm>
            <a:off x="5350014" y="7100888"/>
            <a:ext cx="36097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sz="1200" dirty="0" smtClean="0">
                <a:solidFill>
                  <a:schemeClr val="bg1"/>
                </a:solidFill>
              </a:rPr>
              <a:t>Martin</a:t>
            </a:r>
            <a:r>
              <a:rPr lang="sv-SE" sz="1200" baseline="0" dirty="0" smtClean="0">
                <a:solidFill>
                  <a:schemeClr val="bg1"/>
                </a:solidFill>
              </a:rPr>
              <a:t> Ferm and Sofie Hellsten</a:t>
            </a:r>
            <a:r>
              <a:rPr lang="sv-SE" sz="1200" dirty="0" smtClean="0">
                <a:solidFill>
                  <a:schemeClr val="bg1"/>
                </a:solidFill>
              </a:rPr>
              <a:t>, 2012-04-17</a:t>
            </a:r>
            <a:endParaRPr lang="sv-SE" sz="1200" dirty="0">
              <a:solidFill>
                <a:schemeClr val="bg1"/>
              </a:solidFill>
            </a:endParaRPr>
          </a:p>
        </p:txBody>
      </p:sp>
      <p:pic>
        <p:nvPicPr>
          <p:cNvPr id="1039" name="Picture 15" descr="ivl_eng_neg_70mm_genom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9413" y="6910388"/>
            <a:ext cx="2757487" cy="4000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1042988" rtl="0" eaLnBrk="1" fontAlgn="base" hangingPunct="1">
        <a:spcBef>
          <a:spcPct val="0"/>
        </a:spcBef>
        <a:spcAft>
          <a:spcPct val="0"/>
        </a:spcAft>
        <a:defRPr sz="2800" b="1">
          <a:solidFill>
            <a:schemeClr val="tx2"/>
          </a:solidFill>
          <a:latin typeface="+mj-lt"/>
          <a:ea typeface="+mj-ea"/>
          <a:cs typeface="+mj-cs"/>
        </a:defRPr>
      </a:lvl1pPr>
      <a:lvl2pPr algn="l" defTabSz="1042988" rtl="0" eaLnBrk="1" fontAlgn="base" hangingPunct="1">
        <a:spcBef>
          <a:spcPct val="0"/>
        </a:spcBef>
        <a:spcAft>
          <a:spcPct val="0"/>
        </a:spcAft>
        <a:defRPr sz="2800" b="1">
          <a:solidFill>
            <a:schemeClr val="tx2"/>
          </a:solidFill>
          <a:latin typeface="Verdana" pitchFamily="34" charset="0"/>
        </a:defRPr>
      </a:lvl2pPr>
      <a:lvl3pPr algn="l" defTabSz="1042988" rtl="0" eaLnBrk="1" fontAlgn="base" hangingPunct="1">
        <a:spcBef>
          <a:spcPct val="0"/>
        </a:spcBef>
        <a:spcAft>
          <a:spcPct val="0"/>
        </a:spcAft>
        <a:defRPr sz="2800" b="1">
          <a:solidFill>
            <a:schemeClr val="tx2"/>
          </a:solidFill>
          <a:latin typeface="Verdana" pitchFamily="34" charset="0"/>
        </a:defRPr>
      </a:lvl3pPr>
      <a:lvl4pPr algn="l" defTabSz="1042988" rtl="0" eaLnBrk="1" fontAlgn="base" hangingPunct="1">
        <a:spcBef>
          <a:spcPct val="0"/>
        </a:spcBef>
        <a:spcAft>
          <a:spcPct val="0"/>
        </a:spcAft>
        <a:defRPr sz="2800" b="1">
          <a:solidFill>
            <a:schemeClr val="tx2"/>
          </a:solidFill>
          <a:latin typeface="Verdana" pitchFamily="34" charset="0"/>
        </a:defRPr>
      </a:lvl4pPr>
      <a:lvl5pPr algn="l" defTabSz="1042988" rtl="0" eaLnBrk="1" fontAlgn="base" hangingPunct="1">
        <a:spcBef>
          <a:spcPct val="0"/>
        </a:spcBef>
        <a:spcAft>
          <a:spcPct val="0"/>
        </a:spcAft>
        <a:defRPr sz="2800" b="1">
          <a:solidFill>
            <a:schemeClr val="tx2"/>
          </a:solidFill>
          <a:latin typeface="Verdana" pitchFamily="34" charset="0"/>
        </a:defRPr>
      </a:lvl5pPr>
      <a:lvl6pPr marL="457200" algn="l" defTabSz="1042988" rtl="0" eaLnBrk="1" fontAlgn="base" hangingPunct="1">
        <a:spcBef>
          <a:spcPct val="0"/>
        </a:spcBef>
        <a:spcAft>
          <a:spcPct val="0"/>
        </a:spcAft>
        <a:defRPr sz="2800" b="1">
          <a:solidFill>
            <a:schemeClr val="tx2"/>
          </a:solidFill>
          <a:latin typeface="Verdana" pitchFamily="34" charset="0"/>
        </a:defRPr>
      </a:lvl6pPr>
      <a:lvl7pPr marL="914400" algn="l" defTabSz="1042988" rtl="0" eaLnBrk="1" fontAlgn="base" hangingPunct="1">
        <a:spcBef>
          <a:spcPct val="0"/>
        </a:spcBef>
        <a:spcAft>
          <a:spcPct val="0"/>
        </a:spcAft>
        <a:defRPr sz="2800" b="1">
          <a:solidFill>
            <a:schemeClr val="tx2"/>
          </a:solidFill>
          <a:latin typeface="Verdana" pitchFamily="34" charset="0"/>
        </a:defRPr>
      </a:lvl7pPr>
      <a:lvl8pPr marL="1371600" algn="l" defTabSz="1042988" rtl="0" eaLnBrk="1" fontAlgn="base" hangingPunct="1">
        <a:spcBef>
          <a:spcPct val="0"/>
        </a:spcBef>
        <a:spcAft>
          <a:spcPct val="0"/>
        </a:spcAft>
        <a:defRPr sz="2800" b="1">
          <a:solidFill>
            <a:schemeClr val="tx2"/>
          </a:solidFill>
          <a:latin typeface="Verdana" pitchFamily="34" charset="0"/>
        </a:defRPr>
      </a:lvl8pPr>
      <a:lvl9pPr marL="1828800" algn="l" defTabSz="1042988" rtl="0" eaLnBrk="1" fontAlgn="base" hangingPunct="1">
        <a:spcBef>
          <a:spcPct val="0"/>
        </a:spcBef>
        <a:spcAft>
          <a:spcPct val="0"/>
        </a:spcAft>
        <a:defRPr sz="2800" b="1">
          <a:solidFill>
            <a:schemeClr val="tx2"/>
          </a:solidFill>
          <a:latin typeface="Verdana" pitchFamily="34" charset="0"/>
        </a:defRPr>
      </a:lvl9pPr>
    </p:titleStyle>
    <p:bodyStyle>
      <a:lvl1pPr marL="230188" indent="-230188" algn="l" defTabSz="1042988" rtl="0" eaLnBrk="1" fontAlgn="base" hangingPunct="1">
        <a:spcBef>
          <a:spcPct val="40000"/>
        </a:spcBef>
        <a:spcAft>
          <a:spcPct val="0"/>
        </a:spcAft>
        <a:buClr>
          <a:srgbClr val="0A55A4"/>
        </a:buClr>
        <a:buFont typeface="Wingdings" pitchFamily="2" charset="2"/>
        <a:buChar char="§"/>
        <a:defRPr sz="2200">
          <a:solidFill>
            <a:schemeClr val="tx1"/>
          </a:solidFill>
          <a:latin typeface="+mn-lt"/>
          <a:ea typeface="+mn-ea"/>
          <a:cs typeface="+mn-cs"/>
        </a:defRPr>
      </a:lvl1pPr>
      <a:lvl2pPr marL="481013" indent="-249238" algn="l" defTabSz="1042988" rtl="0" eaLnBrk="1" fontAlgn="base" hangingPunct="1">
        <a:spcBef>
          <a:spcPct val="20000"/>
        </a:spcBef>
        <a:spcAft>
          <a:spcPct val="0"/>
        </a:spcAft>
        <a:buChar char="–"/>
        <a:defRPr sz="2000">
          <a:solidFill>
            <a:schemeClr val="tx1"/>
          </a:solidFill>
          <a:latin typeface="+mn-lt"/>
        </a:defRPr>
      </a:lvl2pPr>
      <a:lvl3pPr marL="762000" indent="-241300" algn="l" defTabSz="1042988" rtl="0" eaLnBrk="1" fontAlgn="base" hangingPunct="1">
        <a:spcBef>
          <a:spcPct val="20000"/>
        </a:spcBef>
        <a:spcAft>
          <a:spcPct val="0"/>
        </a:spcAft>
        <a:buChar char="–"/>
        <a:defRPr>
          <a:solidFill>
            <a:schemeClr val="tx1"/>
          </a:solidFill>
          <a:latin typeface="+mn-lt"/>
        </a:defRPr>
      </a:lvl3pPr>
      <a:lvl4pPr marL="1042988" indent="-241300" algn="l" defTabSz="1042988" rtl="0" eaLnBrk="1" fontAlgn="base" hangingPunct="1">
        <a:spcBef>
          <a:spcPct val="20000"/>
        </a:spcBef>
        <a:spcAft>
          <a:spcPct val="0"/>
        </a:spcAft>
        <a:buChar char="–"/>
        <a:defRPr sz="1600">
          <a:solidFill>
            <a:schemeClr val="tx1"/>
          </a:solidFill>
          <a:latin typeface="+mn-lt"/>
        </a:defRPr>
      </a:lvl4pPr>
      <a:lvl5pPr marL="1293813" indent="-190500" algn="l" defTabSz="1042988" rtl="0" eaLnBrk="1" fontAlgn="base" hangingPunct="1">
        <a:spcBef>
          <a:spcPct val="20000"/>
        </a:spcBef>
        <a:spcAft>
          <a:spcPct val="0"/>
        </a:spcAft>
        <a:buChar char="–"/>
        <a:defRPr sz="1400">
          <a:solidFill>
            <a:schemeClr val="tx1"/>
          </a:solidFill>
          <a:latin typeface="+mn-lt"/>
        </a:defRPr>
      </a:lvl5pPr>
      <a:lvl6pPr marL="1751013" indent="-190500" algn="l" defTabSz="1042988" rtl="0" eaLnBrk="1" fontAlgn="base" hangingPunct="1">
        <a:spcBef>
          <a:spcPct val="20000"/>
        </a:spcBef>
        <a:spcAft>
          <a:spcPct val="0"/>
        </a:spcAft>
        <a:buChar char="–"/>
        <a:defRPr sz="1400">
          <a:solidFill>
            <a:schemeClr val="tx1"/>
          </a:solidFill>
          <a:latin typeface="+mn-lt"/>
        </a:defRPr>
      </a:lvl6pPr>
      <a:lvl7pPr marL="2208213" indent="-190500" algn="l" defTabSz="1042988" rtl="0" eaLnBrk="1" fontAlgn="base" hangingPunct="1">
        <a:spcBef>
          <a:spcPct val="20000"/>
        </a:spcBef>
        <a:spcAft>
          <a:spcPct val="0"/>
        </a:spcAft>
        <a:buChar char="–"/>
        <a:defRPr sz="1400">
          <a:solidFill>
            <a:schemeClr val="tx1"/>
          </a:solidFill>
          <a:latin typeface="+mn-lt"/>
        </a:defRPr>
      </a:lvl7pPr>
      <a:lvl8pPr marL="2665413" indent="-190500" algn="l" defTabSz="1042988" rtl="0" eaLnBrk="1" fontAlgn="base" hangingPunct="1">
        <a:spcBef>
          <a:spcPct val="20000"/>
        </a:spcBef>
        <a:spcAft>
          <a:spcPct val="0"/>
        </a:spcAft>
        <a:buChar char="–"/>
        <a:defRPr sz="1400">
          <a:solidFill>
            <a:schemeClr val="tx1"/>
          </a:solidFill>
          <a:latin typeface="+mn-lt"/>
        </a:defRPr>
      </a:lvl8pPr>
      <a:lvl9pPr marL="3122613" indent="-190500" algn="l" defTabSz="1042988" rtl="0" eaLnBrk="1" fontAlgn="base" hangingPunct="1">
        <a:spcBef>
          <a:spcPct val="20000"/>
        </a:spcBef>
        <a:spcAft>
          <a:spcPct val="0"/>
        </a:spcAft>
        <a:buChar char="–"/>
        <a:defRPr sz="14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emf"/><Relationship Id="rId4" Type="http://schemas.openxmlformats.org/officeDocument/2006/relationships/package" Target="../embeddings/Microsoft_Excel_Worksheet3.xlsx"/></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package" Target="../embeddings/Microsoft_Excel_Worksheet4.xlsx"/></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9.emf"/><Relationship Id="rId4" Type="http://schemas.openxmlformats.org/officeDocument/2006/relationships/package" Target="../embeddings/Microsoft_Excel_Worksheet5.xlsx"/></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2.emf"/><Relationship Id="rId4" Type="http://schemas.openxmlformats.org/officeDocument/2006/relationships/package" Target="../embeddings/Microsoft_Word_Document6.docx"/></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4.emf"/><Relationship Id="rId4" Type="http://schemas.openxmlformats.org/officeDocument/2006/relationships/package" Target="../embeddings/Microsoft_Excel_Worksheet7.xlsx"/></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5.emf"/><Relationship Id="rId4" Type="http://schemas.openxmlformats.org/officeDocument/2006/relationships/package" Target="../embeddings/Microsoft_Excel_Worksheet8.xlsx"/></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6.emf"/><Relationship Id="rId4" Type="http://schemas.openxmlformats.org/officeDocument/2006/relationships/package" Target="../embeddings/Microsoft_Excel_Worksheet9.xlsx"/></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7.emf"/><Relationship Id="rId4" Type="http://schemas.openxmlformats.org/officeDocument/2006/relationships/package" Target="../embeddings/Microsoft_Excel_Worksheet10.xlsx"/></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8.emf"/><Relationship Id="rId4" Type="http://schemas.openxmlformats.org/officeDocument/2006/relationships/package" Target="../embeddings/Microsoft_Excel_Worksheet11.xlsx"/></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1.emf"/><Relationship Id="rId4" Type="http://schemas.openxmlformats.org/officeDocument/2006/relationships/package" Target="../embeddings/Microsoft_Excel_Worksheet12.xlsx"/></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2.emf"/><Relationship Id="rId4" Type="http://schemas.openxmlformats.org/officeDocument/2006/relationships/package" Target="../embeddings/Microsoft_Excel_Worksheet13.xlsx"/></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3.emf"/><Relationship Id="rId4" Type="http://schemas.openxmlformats.org/officeDocument/2006/relationships/package" Target="../embeddings/Microsoft_Excel_Worksheet14.xlsx"/></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35.emf"/><Relationship Id="rId4" Type="http://schemas.openxmlformats.org/officeDocument/2006/relationships/package" Target="../embeddings/Microsoft_Excel_Worksheet15.xlsx"/></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36.emf"/><Relationship Id="rId4" Type="http://schemas.openxmlformats.org/officeDocument/2006/relationships/package" Target="../embeddings/Microsoft_Excel_Worksheet16.xlsx"/></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38.emf"/><Relationship Id="rId4" Type="http://schemas.openxmlformats.org/officeDocument/2006/relationships/package" Target="../embeddings/Microsoft_Excel_Worksheet17.xlsx"/></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package" Target="../embeddings/Microsoft_Excel_Worksheet2.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r>
              <a:rPr lang="en-US" dirty="0" smtClean="0">
                <a:solidFill>
                  <a:schemeClr val="tx1"/>
                </a:solidFill>
              </a:rPr>
              <a:t>Trends in atmospheric ammonia and particulate ammonium in Sweden and its causes.</a:t>
            </a:r>
            <a:endParaRPr lang="en-US" dirty="0">
              <a:solidFill>
                <a:schemeClr val="tx1"/>
              </a:solidFill>
            </a:endParaRPr>
          </a:p>
        </p:txBody>
      </p:sp>
      <p:sp>
        <p:nvSpPr>
          <p:cNvPr id="5123" name="Rectangle 3"/>
          <p:cNvSpPr>
            <a:spLocks noGrp="1" noChangeArrowheads="1"/>
          </p:cNvSpPr>
          <p:nvPr>
            <p:ph type="subTitle" idx="1"/>
          </p:nvPr>
        </p:nvSpPr>
        <p:spPr/>
        <p:txBody>
          <a:bodyPr/>
          <a:lstStyle/>
          <a:p>
            <a:r>
              <a:rPr lang="en-US" dirty="0" smtClean="0"/>
              <a:t>Martin Ferm and Sofie Hellsten 2012-04-17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74949697"/>
              </p:ext>
            </p:extLst>
          </p:nvPr>
        </p:nvGraphicFramePr>
        <p:xfrm>
          <a:off x="306934" y="1261145"/>
          <a:ext cx="9793088" cy="5155088"/>
        </p:xfrm>
        <a:graphic>
          <a:graphicData uri="http://schemas.openxmlformats.org/presentationml/2006/ole">
            <mc:AlternateContent xmlns:mc="http://schemas.openxmlformats.org/markup-compatibility/2006">
              <mc:Choice xmlns:v="urn:schemas-microsoft-com:vml" Requires="v">
                <p:oleObj spid="_x0000_s3104" name="Worksheet" r:id="rId4" imgW="4931447" imgH="2595796" progId="Excel.Sheet.12">
                  <p:embed/>
                </p:oleObj>
              </mc:Choice>
              <mc:Fallback>
                <p:oleObj name="Worksheet" r:id="rId4" imgW="4931447" imgH="2595796" progId="Excel.Sheet.12">
                  <p:embed/>
                  <p:pic>
                    <p:nvPicPr>
                      <p:cNvPr id="0" name=""/>
                      <p:cNvPicPr/>
                      <p:nvPr/>
                    </p:nvPicPr>
                    <p:blipFill>
                      <a:blip r:embed="rId5"/>
                      <a:stretch>
                        <a:fillRect/>
                      </a:stretch>
                    </p:blipFill>
                    <p:spPr>
                      <a:xfrm>
                        <a:off x="306934" y="1261145"/>
                        <a:ext cx="9793088" cy="5155088"/>
                      </a:xfrm>
                      <a:prstGeom prst="rect">
                        <a:avLst/>
                      </a:prstGeom>
                    </p:spPr>
                  </p:pic>
                </p:oleObj>
              </mc:Fallback>
            </mc:AlternateContent>
          </a:graphicData>
        </a:graphic>
      </p:graphicFrame>
      <p:sp>
        <p:nvSpPr>
          <p:cNvPr id="5" name="TextBox 4"/>
          <p:cNvSpPr txBox="1"/>
          <p:nvPr/>
        </p:nvSpPr>
        <p:spPr>
          <a:xfrm>
            <a:off x="4481479" y="181025"/>
            <a:ext cx="2082621"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Aspvreten</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3834534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79033315"/>
              </p:ext>
            </p:extLst>
          </p:nvPr>
        </p:nvGraphicFramePr>
        <p:xfrm>
          <a:off x="450950" y="1333153"/>
          <a:ext cx="9575521" cy="5040560"/>
        </p:xfrm>
        <a:graphic>
          <a:graphicData uri="http://schemas.openxmlformats.org/presentationml/2006/ole">
            <mc:AlternateContent xmlns:mc="http://schemas.openxmlformats.org/markup-compatibility/2006">
              <mc:Choice xmlns:v="urn:schemas-microsoft-com:vml" Requires="v">
                <p:oleObj spid="_x0000_s4128" name="Worksheet" r:id="rId4" imgW="4931447" imgH="2595796" progId="Excel.Sheet.12">
                  <p:embed/>
                </p:oleObj>
              </mc:Choice>
              <mc:Fallback>
                <p:oleObj name="Worksheet" r:id="rId4" imgW="4931447" imgH="2595796" progId="Excel.Sheet.12">
                  <p:embed/>
                  <p:pic>
                    <p:nvPicPr>
                      <p:cNvPr id="0" name=""/>
                      <p:cNvPicPr/>
                      <p:nvPr/>
                    </p:nvPicPr>
                    <p:blipFill>
                      <a:blip r:embed="rId5"/>
                      <a:stretch>
                        <a:fillRect/>
                      </a:stretch>
                    </p:blipFill>
                    <p:spPr>
                      <a:xfrm>
                        <a:off x="450950" y="1333153"/>
                        <a:ext cx="9575521" cy="5040560"/>
                      </a:xfrm>
                      <a:prstGeom prst="rect">
                        <a:avLst/>
                      </a:prstGeom>
                    </p:spPr>
                  </p:pic>
                </p:oleObj>
              </mc:Fallback>
            </mc:AlternateContent>
          </a:graphicData>
        </a:graphic>
      </p:graphicFrame>
      <p:sp>
        <p:nvSpPr>
          <p:cNvPr id="5" name="TextBox 4"/>
          <p:cNvSpPr txBox="1"/>
          <p:nvPr/>
        </p:nvSpPr>
        <p:spPr>
          <a:xfrm>
            <a:off x="4481480" y="181025"/>
            <a:ext cx="2082621"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Bredkälen</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4005855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25000" y="181025"/>
            <a:ext cx="2595583"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Prästbodarna</a:t>
            </a:r>
            <a:endParaRPr lang="sv-SE" sz="3600" dirty="0">
              <a:latin typeface="Times New Roman" pitchFamily="18" charset="0"/>
              <a:cs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049519063"/>
              </p:ext>
            </p:extLst>
          </p:nvPr>
        </p:nvGraphicFramePr>
        <p:xfrm>
          <a:off x="950791" y="1261145"/>
          <a:ext cx="8735916" cy="4968552"/>
        </p:xfrm>
        <a:graphic>
          <a:graphicData uri="http://schemas.openxmlformats.org/presentationml/2006/ole">
            <mc:AlternateContent xmlns:mc="http://schemas.openxmlformats.org/markup-compatibility/2006">
              <mc:Choice xmlns:v="urn:schemas-microsoft-com:vml" Requires="v">
                <p:oleObj spid="_x0000_s6173" name="Worksheet" r:id="rId4" imgW="4572071" imgH="2600325" progId="Excel.Sheet.12">
                  <p:embed/>
                </p:oleObj>
              </mc:Choice>
              <mc:Fallback>
                <p:oleObj name="Worksheet" r:id="rId4" imgW="4572071" imgH="2600325" progId="Excel.Sheet.12">
                  <p:embed/>
                  <p:pic>
                    <p:nvPicPr>
                      <p:cNvPr id="0" name=""/>
                      <p:cNvPicPr/>
                      <p:nvPr/>
                    </p:nvPicPr>
                    <p:blipFill>
                      <a:blip r:embed="rId5"/>
                      <a:stretch>
                        <a:fillRect/>
                      </a:stretch>
                    </p:blipFill>
                    <p:spPr>
                      <a:xfrm>
                        <a:off x="950791" y="1261145"/>
                        <a:ext cx="8735916" cy="4968552"/>
                      </a:xfrm>
                      <a:prstGeom prst="rect">
                        <a:avLst/>
                      </a:prstGeom>
                    </p:spPr>
                  </p:pic>
                </p:oleObj>
              </mc:Fallback>
            </mc:AlternateContent>
          </a:graphicData>
        </a:graphic>
      </p:graphicFrame>
    </p:spTree>
    <p:extLst>
      <p:ext uri="{BB962C8B-B14F-4D97-AF65-F5344CB8AC3E}">
        <p14:creationId xmlns:p14="http://schemas.microsoft.com/office/powerpoint/2010/main" val="1741048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19102" y="1549177"/>
            <a:ext cx="6984776" cy="738664"/>
          </a:xfrm>
          <a:prstGeom prst="rect">
            <a:avLst/>
          </a:prstGeom>
          <a:noFill/>
        </p:spPr>
        <p:txBody>
          <a:bodyPr wrap="square" rtlCol="0">
            <a:spAutoFit/>
          </a:bodyPr>
          <a:lstStyle/>
          <a:p>
            <a:pPr algn="l"/>
            <a:r>
              <a:rPr lang="en-GB" sz="1400" dirty="0"/>
              <a:t>Seasonal Kendall analysis of monthly average concentrations of particulate ammonium and gaseous ammonia during 1993-2010.</a:t>
            </a:r>
            <a:endParaRPr lang="sv-SE" sz="1400" b="1" dirty="0"/>
          </a:p>
          <a:p>
            <a:pPr algn="l"/>
            <a:endParaRPr lang="sv-SE" sz="1400" dirty="0"/>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9062" y="2287841"/>
            <a:ext cx="9577063" cy="377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648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2958" y="253033"/>
            <a:ext cx="9505056" cy="738664"/>
          </a:xfrm>
          <a:prstGeom prst="rect">
            <a:avLst/>
          </a:prstGeom>
          <a:noFill/>
        </p:spPr>
        <p:txBody>
          <a:bodyPr wrap="square" rtlCol="0">
            <a:spAutoFit/>
          </a:bodyPr>
          <a:lstStyle/>
          <a:p>
            <a:pPr algn="l"/>
            <a:r>
              <a:rPr lang="en-GB" sz="1400" dirty="0"/>
              <a:t>Contribution (%) of the total deposition of reduced nitrogen in Sweden 2000, from the 18 most important countries (EMEP, 2003) and the emission reduction in ammonia in these countries during </a:t>
            </a:r>
            <a:r>
              <a:rPr lang="en-GB" sz="1400" dirty="0" smtClean="0"/>
              <a:t>1993-2009, </a:t>
            </a:r>
            <a:r>
              <a:rPr lang="en-GB" sz="1400" dirty="0"/>
              <a:t>based on officially reported EMEP emission data (www.EMEP.int). </a:t>
            </a:r>
            <a:endParaRPr lang="sv-SE" sz="1400" b="1" dirty="0"/>
          </a:p>
        </p:txBody>
      </p:sp>
      <p:pic>
        <p:nvPicPr>
          <p:cNvPr id="30727"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2962" y="1117129"/>
            <a:ext cx="6692964" cy="563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423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757840431"/>
              </p:ext>
            </p:extLst>
          </p:nvPr>
        </p:nvGraphicFramePr>
        <p:xfrm>
          <a:off x="1320800" y="1625600"/>
          <a:ext cx="9690100" cy="4711700"/>
        </p:xfrm>
        <a:graphic>
          <a:graphicData uri="http://schemas.openxmlformats.org/presentationml/2006/ole">
            <mc:AlternateContent xmlns:mc="http://schemas.openxmlformats.org/markup-compatibility/2006">
              <mc:Choice xmlns:v="urn:schemas-microsoft-com:vml" Requires="v">
                <p:oleObj spid="_x0000_s8223" name="Document" r:id="rId4" imgW="5495266" imgH="2676657" progId="Word.Document.12">
                  <p:embed/>
                </p:oleObj>
              </mc:Choice>
              <mc:Fallback>
                <p:oleObj name="Document" r:id="rId4" imgW="5495266" imgH="2676657" progId="Word.Document.12">
                  <p:embed/>
                  <p:pic>
                    <p:nvPicPr>
                      <p:cNvPr id="0" name=""/>
                      <p:cNvPicPr/>
                      <p:nvPr/>
                    </p:nvPicPr>
                    <p:blipFill>
                      <a:blip r:embed="rId5"/>
                      <a:stretch>
                        <a:fillRect/>
                      </a:stretch>
                    </p:blipFill>
                    <p:spPr>
                      <a:xfrm>
                        <a:off x="1320800" y="1625600"/>
                        <a:ext cx="9690100" cy="4711700"/>
                      </a:xfrm>
                      <a:prstGeom prst="rect">
                        <a:avLst/>
                      </a:prstGeom>
                    </p:spPr>
                  </p:pic>
                </p:oleObj>
              </mc:Fallback>
            </mc:AlternateContent>
          </a:graphicData>
        </a:graphic>
      </p:graphicFrame>
      <p:sp>
        <p:nvSpPr>
          <p:cNvPr id="5" name="TextBox 4"/>
          <p:cNvSpPr txBox="1"/>
          <p:nvPr/>
        </p:nvSpPr>
        <p:spPr>
          <a:xfrm>
            <a:off x="1315046" y="325041"/>
            <a:ext cx="7488832" cy="1077218"/>
          </a:xfrm>
          <a:prstGeom prst="rect">
            <a:avLst/>
          </a:prstGeom>
          <a:noFill/>
        </p:spPr>
        <p:txBody>
          <a:bodyPr wrap="square" rtlCol="0">
            <a:spAutoFit/>
          </a:bodyPr>
          <a:lstStyle/>
          <a:p>
            <a:pPr algn="l"/>
            <a:r>
              <a:rPr lang="en-GB" sz="1600" dirty="0"/>
              <a:t>Changes in average ambient air concentration at the Swedish EMEP sites 2009 relative to 1993. The changes in emissions from Sweden and our closest neighbours are weighted using the contribution from each country to the deposition in Sweden.</a:t>
            </a:r>
            <a:endParaRPr lang="sv-SE" sz="1600" dirty="0"/>
          </a:p>
        </p:txBody>
      </p:sp>
    </p:spTree>
    <p:extLst>
      <p:ext uri="{BB962C8B-B14F-4D97-AF65-F5344CB8AC3E}">
        <p14:creationId xmlns:p14="http://schemas.microsoft.com/office/powerpoint/2010/main" val="1459722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238" y="109016"/>
            <a:ext cx="3744416" cy="565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35126" y="5727854"/>
            <a:ext cx="6048672" cy="830997"/>
          </a:xfrm>
          <a:prstGeom prst="rect">
            <a:avLst/>
          </a:prstGeom>
          <a:noFill/>
        </p:spPr>
        <p:txBody>
          <a:bodyPr wrap="square" rtlCol="0">
            <a:spAutoFit/>
          </a:bodyPr>
          <a:lstStyle/>
          <a:p>
            <a:pPr algn="l"/>
            <a:r>
              <a:rPr lang="en-GB" sz="1200" dirty="0"/>
              <a:t>Average water soluble particulate and gaseous concentrations (</a:t>
            </a:r>
            <a:r>
              <a:rPr lang="en-GB" sz="1200" dirty="0" err="1"/>
              <a:t>nmol</a:t>
            </a:r>
            <a:r>
              <a:rPr lang="en-GB" sz="1200" dirty="0"/>
              <a:t> m</a:t>
            </a:r>
            <a:r>
              <a:rPr lang="en-GB" sz="1200" baseline="30000" dirty="0"/>
              <a:t>-3</a:t>
            </a:r>
            <a:r>
              <a:rPr lang="en-GB" sz="1200" dirty="0"/>
              <a:t>) of nitrogen and sulphur compounds during 2003-2008. </a:t>
            </a:r>
            <a:endParaRPr lang="sv-SE" sz="1200" b="1" dirty="0"/>
          </a:p>
          <a:p>
            <a:pPr algn="l"/>
            <a:r>
              <a:rPr lang="en-GB" sz="1200" baseline="30000" dirty="0"/>
              <a:t>*</a:t>
            </a:r>
            <a:r>
              <a:rPr lang="en-GB" sz="1200" dirty="0"/>
              <a:t>At </a:t>
            </a:r>
            <a:r>
              <a:rPr lang="en-GB" sz="1200" dirty="0" err="1"/>
              <a:t>Aspvreten</a:t>
            </a:r>
            <a:r>
              <a:rPr lang="en-GB" sz="1200" dirty="0"/>
              <a:t> measurements represent 2009-2010.</a:t>
            </a:r>
            <a:endParaRPr lang="sv-SE" sz="1200" b="1" dirty="0"/>
          </a:p>
          <a:p>
            <a:pPr algn="l"/>
            <a:endParaRPr lang="sv-SE" sz="1200" dirty="0"/>
          </a:p>
        </p:txBody>
      </p:sp>
    </p:spTree>
    <p:extLst>
      <p:ext uri="{BB962C8B-B14F-4D97-AF65-F5344CB8AC3E}">
        <p14:creationId xmlns:p14="http://schemas.microsoft.com/office/powerpoint/2010/main" val="496519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2683198" y="373367"/>
            <a:ext cx="4896544" cy="5396756"/>
            <a:chOff x="689656" y="684212"/>
            <a:chExt cx="5499065" cy="6099700"/>
          </a:xfrm>
        </p:grpSpPr>
        <p:sp>
          <p:nvSpPr>
            <p:cNvPr id="51" name="TextBox 53"/>
            <p:cNvSpPr txBox="1">
              <a:spLocks noChangeArrowheads="1"/>
            </p:cNvSpPr>
            <p:nvPr/>
          </p:nvSpPr>
          <p:spPr bwMode="auto">
            <a:xfrm>
              <a:off x="921346" y="6080968"/>
              <a:ext cx="67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sz="1200" dirty="0" err="1">
                  <a:latin typeface="Times New Roman" pitchFamily="18" charset="0"/>
                  <a:cs typeface="Times New Roman" pitchFamily="18" charset="0"/>
                </a:rPr>
                <a:t>Vavihill</a:t>
              </a:r>
              <a:endParaRPr lang="sv-SE" sz="1200" dirty="0">
                <a:latin typeface="Times New Roman" pitchFamily="18" charset="0"/>
                <a:cs typeface="Times New Roman" pitchFamily="18" charset="0"/>
              </a:endParaRPr>
            </a:p>
          </p:txBody>
        </p:sp>
        <p:sp>
          <p:nvSpPr>
            <p:cNvPr id="52" name="TextBox 55"/>
            <p:cNvSpPr txBox="1">
              <a:spLocks noChangeArrowheads="1"/>
            </p:cNvSpPr>
            <p:nvPr/>
          </p:nvSpPr>
          <p:spPr bwMode="auto">
            <a:xfrm>
              <a:off x="3175000" y="6089650"/>
              <a:ext cx="8175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sz="1200">
                  <a:latin typeface="Times New Roman" pitchFamily="18" charset="0"/>
                  <a:cs typeface="Times New Roman" pitchFamily="18" charset="0"/>
                </a:rPr>
                <a:t>Aspvreten</a:t>
              </a:r>
            </a:p>
          </p:txBody>
        </p:sp>
        <p:sp>
          <p:nvSpPr>
            <p:cNvPr id="53" name="TextBox 56"/>
            <p:cNvSpPr txBox="1">
              <a:spLocks noChangeArrowheads="1"/>
            </p:cNvSpPr>
            <p:nvPr/>
          </p:nvSpPr>
          <p:spPr bwMode="auto">
            <a:xfrm>
              <a:off x="935038" y="3040062"/>
              <a:ext cx="433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sz="1200" dirty="0">
                  <a:latin typeface="Times New Roman" pitchFamily="18" charset="0"/>
                  <a:cs typeface="Times New Roman" pitchFamily="18" charset="0"/>
                </a:rPr>
                <a:t>Råö</a:t>
              </a:r>
            </a:p>
          </p:txBody>
        </p:sp>
        <p:sp>
          <p:nvSpPr>
            <p:cNvPr id="54" name="TextBox 59"/>
            <p:cNvSpPr txBox="1">
              <a:spLocks noChangeArrowheads="1"/>
            </p:cNvSpPr>
            <p:nvPr/>
          </p:nvSpPr>
          <p:spPr bwMode="auto">
            <a:xfrm>
              <a:off x="3151634" y="3002755"/>
              <a:ext cx="819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sz="1200" dirty="0">
                  <a:latin typeface="Times New Roman" pitchFamily="18" charset="0"/>
                  <a:cs typeface="Times New Roman" pitchFamily="18" charset="0"/>
                </a:rPr>
                <a:t>Bredkälen</a:t>
              </a:r>
            </a:p>
          </p:txBody>
        </p:sp>
        <p:grpSp>
          <p:nvGrpSpPr>
            <p:cNvPr id="55" name="Group 79"/>
            <p:cNvGrpSpPr>
              <a:grpSpLocks/>
            </p:cNvGrpSpPr>
            <p:nvPr/>
          </p:nvGrpSpPr>
          <p:grpSpPr bwMode="auto">
            <a:xfrm>
              <a:off x="2063750" y="3789362"/>
              <a:ext cx="87313" cy="1449388"/>
              <a:chOff x="8501583" y="3295650"/>
              <a:chExt cx="38100" cy="1943100"/>
            </a:xfrm>
          </p:grpSpPr>
          <p:sp>
            <p:nvSpPr>
              <p:cNvPr id="86" name="Line 10"/>
              <p:cNvSpPr>
                <a:spLocks noChangeShapeType="1"/>
              </p:cNvSpPr>
              <p:nvPr/>
            </p:nvSpPr>
            <p:spPr bwMode="auto">
              <a:xfrm>
                <a:off x="8539683" y="3295650"/>
                <a:ext cx="0" cy="1905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7" name="Line 11"/>
              <p:cNvSpPr>
                <a:spLocks noChangeShapeType="1"/>
              </p:cNvSpPr>
              <p:nvPr/>
            </p:nvSpPr>
            <p:spPr bwMode="auto">
              <a:xfrm>
                <a:off x="8501583" y="520065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8" name="Line 12"/>
              <p:cNvSpPr>
                <a:spLocks noChangeShapeType="1"/>
              </p:cNvSpPr>
              <p:nvPr/>
            </p:nvSpPr>
            <p:spPr bwMode="auto">
              <a:xfrm>
                <a:off x="8501583" y="492442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9" name="Line 13"/>
              <p:cNvSpPr>
                <a:spLocks noChangeShapeType="1"/>
              </p:cNvSpPr>
              <p:nvPr/>
            </p:nvSpPr>
            <p:spPr bwMode="auto">
              <a:xfrm>
                <a:off x="8501583" y="465772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0" name="Line 14"/>
              <p:cNvSpPr>
                <a:spLocks noChangeShapeType="1"/>
              </p:cNvSpPr>
              <p:nvPr/>
            </p:nvSpPr>
            <p:spPr bwMode="auto">
              <a:xfrm>
                <a:off x="8501583" y="438150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1" name="Line 15"/>
              <p:cNvSpPr>
                <a:spLocks noChangeShapeType="1"/>
              </p:cNvSpPr>
              <p:nvPr/>
            </p:nvSpPr>
            <p:spPr bwMode="auto">
              <a:xfrm>
                <a:off x="8501583" y="411480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2" name="Line 16"/>
              <p:cNvSpPr>
                <a:spLocks noChangeShapeType="1"/>
              </p:cNvSpPr>
              <p:nvPr/>
            </p:nvSpPr>
            <p:spPr bwMode="auto">
              <a:xfrm>
                <a:off x="8501583" y="383857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3" name="Line 17"/>
              <p:cNvSpPr>
                <a:spLocks noChangeShapeType="1"/>
              </p:cNvSpPr>
              <p:nvPr/>
            </p:nvSpPr>
            <p:spPr bwMode="auto">
              <a:xfrm>
                <a:off x="8501583" y="357187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4" name="Line 18"/>
              <p:cNvSpPr>
                <a:spLocks noChangeShapeType="1"/>
              </p:cNvSpPr>
              <p:nvPr/>
            </p:nvSpPr>
            <p:spPr bwMode="auto">
              <a:xfrm>
                <a:off x="8501583" y="329565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95" name="Line 20"/>
              <p:cNvSpPr>
                <a:spLocks noChangeShapeType="1"/>
              </p:cNvSpPr>
              <p:nvPr/>
            </p:nvSpPr>
            <p:spPr bwMode="auto">
              <a:xfrm flipV="1">
                <a:off x="8539683" y="5200650"/>
                <a:ext cx="0" cy="381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grpSp>
        <p:grpSp>
          <p:nvGrpSpPr>
            <p:cNvPr id="56" name="Group 92"/>
            <p:cNvGrpSpPr>
              <a:grpSpLocks/>
            </p:cNvGrpSpPr>
            <p:nvPr/>
          </p:nvGrpSpPr>
          <p:grpSpPr bwMode="auto">
            <a:xfrm>
              <a:off x="2065338" y="777875"/>
              <a:ext cx="87312" cy="1447800"/>
              <a:chOff x="8501583" y="3295650"/>
              <a:chExt cx="38100" cy="1943100"/>
            </a:xfrm>
          </p:grpSpPr>
          <p:sp>
            <p:nvSpPr>
              <p:cNvPr id="76" name="Line 10"/>
              <p:cNvSpPr>
                <a:spLocks noChangeShapeType="1"/>
              </p:cNvSpPr>
              <p:nvPr/>
            </p:nvSpPr>
            <p:spPr bwMode="auto">
              <a:xfrm>
                <a:off x="8539683" y="3295650"/>
                <a:ext cx="0" cy="1905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7" name="Line 11"/>
              <p:cNvSpPr>
                <a:spLocks noChangeShapeType="1"/>
              </p:cNvSpPr>
              <p:nvPr/>
            </p:nvSpPr>
            <p:spPr bwMode="auto">
              <a:xfrm>
                <a:off x="8501583" y="520065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8" name="Line 12"/>
              <p:cNvSpPr>
                <a:spLocks noChangeShapeType="1"/>
              </p:cNvSpPr>
              <p:nvPr/>
            </p:nvSpPr>
            <p:spPr bwMode="auto">
              <a:xfrm>
                <a:off x="8501583" y="492442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9" name="Line 13"/>
              <p:cNvSpPr>
                <a:spLocks noChangeShapeType="1"/>
              </p:cNvSpPr>
              <p:nvPr/>
            </p:nvSpPr>
            <p:spPr bwMode="auto">
              <a:xfrm>
                <a:off x="8501583" y="465772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0" name="Line 14"/>
              <p:cNvSpPr>
                <a:spLocks noChangeShapeType="1"/>
              </p:cNvSpPr>
              <p:nvPr/>
            </p:nvSpPr>
            <p:spPr bwMode="auto">
              <a:xfrm>
                <a:off x="8501583" y="438150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1" name="Line 15"/>
              <p:cNvSpPr>
                <a:spLocks noChangeShapeType="1"/>
              </p:cNvSpPr>
              <p:nvPr/>
            </p:nvSpPr>
            <p:spPr bwMode="auto">
              <a:xfrm>
                <a:off x="8501583" y="411480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2" name="Line 16"/>
              <p:cNvSpPr>
                <a:spLocks noChangeShapeType="1"/>
              </p:cNvSpPr>
              <p:nvPr/>
            </p:nvSpPr>
            <p:spPr bwMode="auto">
              <a:xfrm>
                <a:off x="8501583" y="383857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3" name="Line 17"/>
              <p:cNvSpPr>
                <a:spLocks noChangeShapeType="1"/>
              </p:cNvSpPr>
              <p:nvPr/>
            </p:nvSpPr>
            <p:spPr bwMode="auto">
              <a:xfrm>
                <a:off x="8501583" y="357187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4" name="Line 18"/>
              <p:cNvSpPr>
                <a:spLocks noChangeShapeType="1"/>
              </p:cNvSpPr>
              <p:nvPr/>
            </p:nvSpPr>
            <p:spPr bwMode="auto">
              <a:xfrm>
                <a:off x="8501583" y="329565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85" name="Line 20"/>
              <p:cNvSpPr>
                <a:spLocks noChangeShapeType="1"/>
              </p:cNvSpPr>
              <p:nvPr/>
            </p:nvSpPr>
            <p:spPr bwMode="auto">
              <a:xfrm flipV="1">
                <a:off x="8539683" y="5200650"/>
                <a:ext cx="0" cy="381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grpSp>
        <p:grpSp>
          <p:nvGrpSpPr>
            <p:cNvPr id="57" name="Group 91"/>
            <p:cNvGrpSpPr>
              <a:grpSpLocks/>
            </p:cNvGrpSpPr>
            <p:nvPr/>
          </p:nvGrpSpPr>
          <p:grpSpPr bwMode="auto">
            <a:xfrm>
              <a:off x="4436121" y="742628"/>
              <a:ext cx="88900" cy="1458913"/>
              <a:chOff x="8290892" y="2700694"/>
              <a:chExt cx="38100" cy="1943101"/>
            </a:xfrm>
          </p:grpSpPr>
          <p:sp>
            <p:nvSpPr>
              <p:cNvPr id="70" name="Line 96"/>
              <p:cNvSpPr>
                <a:spLocks noChangeShapeType="1"/>
              </p:cNvSpPr>
              <p:nvPr/>
            </p:nvSpPr>
            <p:spPr bwMode="auto">
              <a:xfrm>
                <a:off x="8328992" y="2700694"/>
                <a:ext cx="0" cy="1905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1" name="Line 97"/>
              <p:cNvSpPr>
                <a:spLocks noChangeShapeType="1"/>
              </p:cNvSpPr>
              <p:nvPr/>
            </p:nvSpPr>
            <p:spPr bwMode="auto">
              <a:xfrm>
                <a:off x="8290892" y="460569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2" name="Line 98"/>
              <p:cNvSpPr>
                <a:spLocks noChangeShapeType="1"/>
              </p:cNvSpPr>
              <p:nvPr/>
            </p:nvSpPr>
            <p:spPr bwMode="auto">
              <a:xfrm>
                <a:off x="8290892" y="396752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3" name="Line 99"/>
              <p:cNvSpPr>
                <a:spLocks noChangeShapeType="1"/>
              </p:cNvSpPr>
              <p:nvPr/>
            </p:nvSpPr>
            <p:spPr bwMode="auto">
              <a:xfrm>
                <a:off x="8290892" y="3338870"/>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4" name="Line 100"/>
              <p:cNvSpPr>
                <a:spLocks noChangeShapeType="1"/>
              </p:cNvSpPr>
              <p:nvPr/>
            </p:nvSpPr>
            <p:spPr bwMode="auto">
              <a:xfrm>
                <a:off x="8290892" y="2700695"/>
                <a:ext cx="381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75" name="Line 102"/>
              <p:cNvSpPr>
                <a:spLocks noChangeShapeType="1"/>
              </p:cNvSpPr>
              <p:nvPr/>
            </p:nvSpPr>
            <p:spPr bwMode="auto">
              <a:xfrm flipV="1">
                <a:off x="8328992" y="4605695"/>
                <a:ext cx="0" cy="381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grpSp>
        <p:graphicFrame>
          <p:nvGraphicFramePr>
            <p:cNvPr id="58" name="BreuerDiagram"/>
            <p:cNvGraphicFramePr>
              <a:graphicFrameLocks/>
            </p:cNvGraphicFramePr>
            <p:nvPr>
              <p:extLst>
                <p:ext uri="{D42A27DB-BD31-4B8C-83A1-F6EECF244321}">
                  <p14:modId xmlns:p14="http://schemas.microsoft.com/office/powerpoint/2010/main" val="2393145673"/>
                </p:ext>
              </p:extLst>
            </p:nvPr>
          </p:nvGraphicFramePr>
          <p:xfrm>
            <a:off x="715021" y="705183"/>
            <a:ext cx="3048000" cy="30384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9" name="BreuerDiagram"/>
            <p:cNvGraphicFramePr>
              <a:graphicFrameLocks/>
            </p:cNvGraphicFramePr>
            <p:nvPr>
              <p:extLst>
                <p:ext uri="{D42A27DB-BD31-4B8C-83A1-F6EECF244321}">
                  <p14:modId xmlns:p14="http://schemas.microsoft.com/office/powerpoint/2010/main" val="272926236"/>
                </p:ext>
              </p:extLst>
            </p:nvPr>
          </p:nvGraphicFramePr>
          <p:xfrm>
            <a:off x="3083571" y="684212"/>
            <a:ext cx="3048000" cy="3038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0" name="BreuerDiagram"/>
            <p:cNvGraphicFramePr>
              <a:graphicFrameLocks/>
            </p:cNvGraphicFramePr>
            <p:nvPr>
              <p:extLst>
                <p:ext uri="{D42A27DB-BD31-4B8C-83A1-F6EECF244321}">
                  <p14:modId xmlns:p14="http://schemas.microsoft.com/office/powerpoint/2010/main" val="2460657062"/>
                </p:ext>
              </p:extLst>
            </p:nvPr>
          </p:nvGraphicFramePr>
          <p:xfrm>
            <a:off x="689656" y="3723140"/>
            <a:ext cx="3048000" cy="30384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1" name="BreuerDiagram"/>
            <p:cNvGraphicFramePr>
              <a:graphicFrameLocks/>
            </p:cNvGraphicFramePr>
            <p:nvPr>
              <p:extLst>
                <p:ext uri="{D42A27DB-BD31-4B8C-83A1-F6EECF244321}">
                  <p14:modId xmlns:p14="http://schemas.microsoft.com/office/powerpoint/2010/main" val="714095214"/>
                </p:ext>
              </p:extLst>
            </p:nvPr>
          </p:nvGraphicFramePr>
          <p:xfrm>
            <a:off x="3140721" y="3745437"/>
            <a:ext cx="3048000" cy="3038475"/>
          </p:xfrm>
          <a:graphic>
            <a:graphicData uri="http://schemas.openxmlformats.org/drawingml/2006/chart">
              <c:chart xmlns:c="http://schemas.openxmlformats.org/drawingml/2006/chart" xmlns:r="http://schemas.openxmlformats.org/officeDocument/2006/relationships" r:id="rId5"/>
            </a:graphicData>
          </a:graphic>
        </p:graphicFrame>
        <p:grpSp>
          <p:nvGrpSpPr>
            <p:cNvPr id="62" name="Group 61"/>
            <p:cNvGrpSpPr/>
            <p:nvPr/>
          </p:nvGrpSpPr>
          <p:grpSpPr>
            <a:xfrm>
              <a:off x="4488682" y="3956050"/>
              <a:ext cx="76968" cy="1371603"/>
              <a:chOff x="6175375" y="6163843"/>
              <a:chExt cx="39255" cy="1324884"/>
            </a:xfrm>
          </p:grpSpPr>
          <p:sp>
            <p:nvSpPr>
              <p:cNvPr id="63" name="Line 160"/>
              <p:cNvSpPr>
                <a:spLocks noChangeShapeType="1"/>
              </p:cNvSpPr>
              <p:nvPr/>
            </p:nvSpPr>
            <p:spPr bwMode="auto">
              <a:xfrm>
                <a:off x="6214630" y="6163843"/>
                <a:ext cx="0" cy="12718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4" name="Line 161"/>
              <p:cNvSpPr>
                <a:spLocks noChangeShapeType="1"/>
              </p:cNvSpPr>
              <p:nvPr/>
            </p:nvSpPr>
            <p:spPr bwMode="auto">
              <a:xfrm>
                <a:off x="6175375" y="7435732"/>
                <a:ext cx="3925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5" name="Line 162"/>
              <p:cNvSpPr>
                <a:spLocks noChangeShapeType="1"/>
              </p:cNvSpPr>
              <p:nvPr/>
            </p:nvSpPr>
            <p:spPr bwMode="auto">
              <a:xfrm>
                <a:off x="6175375" y="7117760"/>
                <a:ext cx="3925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6" name="Line 163"/>
              <p:cNvSpPr>
                <a:spLocks noChangeShapeType="1"/>
              </p:cNvSpPr>
              <p:nvPr/>
            </p:nvSpPr>
            <p:spPr bwMode="auto">
              <a:xfrm>
                <a:off x="6175375" y="6799788"/>
                <a:ext cx="3925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7" name="Line 164"/>
              <p:cNvSpPr>
                <a:spLocks noChangeShapeType="1"/>
              </p:cNvSpPr>
              <p:nvPr/>
            </p:nvSpPr>
            <p:spPr bwMode="auto">
              <a:xfrm>
                <a:off x="6175375" y="6481816"/>
                <a:ext cx="3925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8" name="Line 165"/>
              <p:cNvSpPr>
                <a:spLocks noChangeShapeType="1"/>
              </p:cNvSpPr>
              <p:nvPr/>
            </p:nvSpPr>
            <p:spPr bwMode="auto">
              <a:xfrm>
                <a:off x="6175375" y="6163843"/>
                <a:ext cx="3925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69" name="Line 166"/>
              <p:cNvSpPr>
                <a:spLocks noChangeShapeType="1"/>
              </p:cNvSpPr>
              <p:nvPr/>
            </p:nvSpPr>
            <p:spPr bwMode="auto">
              <a:xfrm flipV="1">
                <a:off x="6214630" y="7435732"/>
                <a:ext cx="0" cy="52995"/>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endParaRPr lang="sv-SE"/>
              </a:p>
            </p:txBody>
          </p:sp>
        </p:grpSp>
      </p:grpSp>
      <p:sp>
        <p:nvSpPr>
          <p:cNvPr id="2" name="TextBox 1"/>
          <p:cNvSpPr txBox="1"/>
          <p:nvPr/>
        </p:nvSpPr>
        <p:spPr>
          <a:xfrm>
            <a:off x="752787" y="5797495"/>
            <a:ext cx="9649072" cy="646331"/>
          </a:xfrm>
          <a:prstGeom prst="rect">
            <a:avLst/>
          </a:prstGeom>
          <a:noFill/>
        </p:spPr>
        <p:txBody>
          <a:bodyPr wrap="square" rtlCol="0">
            <a:spAutoFit/>
          </a:bodyPr>
          <a:lstStyle/>
          <a:p>
            <a:pPr algn="l"/>
            <a:r>
              <a:rPr lang="en-GB" dirty="0"/>
              <a:t>Trajectory roses of average ammonia concentration (grey sectors) and particulate ammonium concentration (white sectors) during 1993-2009 (</a:t>
            </a:r>
            <a:r>
              <a:rPr lang="en-GB" dirty="0" err="1"/>
              <a:t>nmol</a:t>
            </a:r>
            <a:r>
              <a:rPr lang="en-GB" dirty="0"/>
              <a:t> m</a:t>
            </a:r>
            <a:r>
              <a:rPr lang="en-GB" baseline="30000" dirty="0"/>
              <a:t>-3</a:t>
            </a:r>
            <a:r>
              <a:rPr lang="en-GB" dirty="0"/>
              <a:t>). </a:t>
            </a:r>
            <a:endParaRPr lang="sv-SE" dirty="0"/>
          </a:p>
        </p:txBody>
      </p:sp>
    </p:spTree>
    <p:extLst>
      <p:ext uri="{BB962C8B-B14F-4D97-AF65-F5344CB8AC3E}">
        <p14:creationId xmlns:p14="http://schemas.microsoft.com/office/powerpoint/2010/main" val="4114905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660507415"/>
              </p:ext>
            </p:extLst>
          </p:nvPr>
        </p:nvGraphicFramePr>
        <p:xfrm>
          <a:off x="594966" y="551140"/>
          <a:ext cx="9511248" cy="5400600"/>
        </p:xfrm>
        <a:graphic>
          <a:graphicData uri="http://schemas.openxmlformats.org/presentationml/2006/ole">
            <mc:AlternateContent xmlns:mc="http://schemas.openxmlformats.org/markup-compatibility/2006">
              <mc:Choice xmlns:v="urn:schemas-microsoft-com:vml" Requires="v">
                <p:oleObj spid="_x0000_s10270" name="Worksheet" r:id="rId4" imgW="5267158" imgH="2990874" progId="Excel.Sheet.12">
                  <p:embed/>
                </p:oleObj>
              </mc:Choice>
              <mc:Fallback>
                <p:oleObj name="Worksheet" r:id="rId4" imgW="5267158" imgH="2990874" progId="Excel.Sheet.12">
                  <p:embed/>
                  <p:pic>
                    <p:nvPicPr>
                      <p:cNvPr id="0" name=""/>
                      <p:cNvPicPr/>
                      <p:nvPr/>
                    </p:nvPicPr>
                    <p:blipFill>
                      <a:blip r:embed="rId5"/>
                      <a:stretch>
                        <a:fillRect/>
                      </a:stretch>
                    </p:blipFill>
                    <p:spPr>
                      <a:xfrm>
                        <a:off x="594966" y="551140"/>
                        <a:ext cx="9511248" cy="5400600"/>
                      </a:xfrm>
                      <a:prstGeom prst="rect">
                        <a:avLst/>
                      </a:prstGeom>
                    </p:spPr>
                  </p:pic>
                </p:oleObj>
              </mc:Fallback>
            </mc:AlternateContent>
          </a:graphicData>
        </a:graphic>
      </p:graphicFrame>
      <p:sp>
        <p:nvSpPr>
          <p:cNvPr id="9" name="TextBox 8"/>
          <p:cNvSpPr txBox="1"/>
          <p:nvPr/>
        </p:nvSpPr>
        <p:spPr>
          <a:xfrm>
            <a:off x="4699422" y="181025"/>
            <a:ext cx="1646733" cy="646331"/>
          </a:xfrm>
          <a:prstGeom prst="rect">
            <a:avLst/>
          </a:prstGeom>
          <a:noFill/>
        </p:spPr>
        <p:txBody>
          <a:bodyPr wrap="none" rtlCol="0">
            <a:spAutoFit/>
          </a:bodyPr>
          <a:lstStyle/>
          <a:p>
            <a:r>
              <a:rPr lang="sv-SE" sz="3600" dirty="0" err="1" smtClean="0">
                <a:latin typeface="Times New Roman" pitchFamily="18" charset="0"/>
                <a:cs typeface="Times New Roman" pitchFamily="18" charset="0"/>
              </a:rPr>
              <a:t>Vavihill</a:t>
            </a:r>
            <a:endParaRPr lang="sv-SE" sz="3600" dirty="0">
              <a:latin typeface="Times New Roman" pitchFamily="18" charset="0"/>
              <a:cs typeface="Times New Roman" pitchFamily="18" charset="0"/>
            </a:endParaRPr>
          </a:p>
        </p:txBody>
      </p:sp>
      <p:sp>
        <p:nvSpPr>
          <p:cNvPr id="2" name="TextBox 1"/>
          <p:cNvSpPr txBox="1"/>
          <p:nvPr/>
        </p:nvSpPr>
        <p:spPr>
          <a:xfrm>
            <a:off x="1603078" y="5941665"/>
            <a:ext cx="7272807" cy="646331"/>
          </a:xfrm>
          <a:prstGeom prst="rect">
            <a:avLst/>
          </a:prstGeom>
          <a:noFill/>
        </p:spPr>
        <p:txBody>
          <a:bodyPr wrap="square" rtlCol="0">
            <a:spAutoFit/>
          </a:bodyPr>
          <a:lstStyle/>
          <a:p>
            <a:pPr algn="l"/>
            <a:r>
              <a:rPr lang="en-GB" dirty="0"/>
              <a:t>Seasonal average ammonia and ammonium concentration in air at </a:t>
            </a:r>
            <a:r>
              <a:rPr lang="en-GB" dirty="0" err="1"/>
              <a:t>Vavihill</a:t>
            </a:r>
            <a:r>
              <a:rPr lang="en-GB" dirty="0"/>
              <a:t> during 1993-2010.</a:t>
            </a:r>
            <a:endParaRPr lang="sv-SE" dirty="0"/>
          </a:p>
        </p:txBody>
      </p:sp>
    </p:spTree>
    <p:extLst>
      <p:ext uri="{BB962C8B-B14F-4D97-AF65-F5344CB8AC3E}">
        <p14:creationId xmlns:p14="http://schemas.microsoft.com/office/powerpoint/2010/main" val="210720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2377393993"/>
              </p:ext>
            </p:extLst>
          </p:nvPr>
        </p:nvGraphicFramePr>
        <p:xfrm>
          <a:off x="234926" y="685081"/>
          <a:ext cx="10067061" cy="5725641"/>
        </p:xfrm>
        <a:graphic>
          <a:graphicData uri="http://schemas.openxmlformats.org/presentationml/2006/ole">
            <mc:AlternateContent xmlns:mc="http://schemas.openxmlformats.org/markup-compatibility/2006">
              <mc:Choice xmlns:v="urn:schemas-microsoft-com:vml" Requires="v">
                <p:oleObj spid="_x0000_s11295" name="Worksheet" r:id="rId4" imgW="4572071" imgH="2600325" progId="Excel.Sheet.12">
                  <p:embed/>
                </p:oleObj>
              </mc:Choice>
              <mc:Fallback>
                <p:oleObj name="Worksheet" r:id="rId4" imgW="4572071" imgH="2600325"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26" y="685081"/>
                        <a:ext cx="10067061" cy="5725641"/>
                      </a:xfrm>
                      <a:prstGeom prst="rect">
                        <a:avLst/>
                      </a:prstGeom>
                      <a:noFill/>
                    </p:spPr>
                  </p:pic>
                </p:oleObj>
              </mc:Fallback>
            </mc:AlternateContent>
          </a:graphicData>
        </a:graphic>
      </p:graphicFrame>
      <p:sp>
        <p:nvSpPr>
          <p:cNvPr id="6" name="TextBox 5"/>
          <p:cNvSpPr txBox="1"/>
          <p:nvPr/>
        </p:nvSpPr>
        <p:spPr>
          <a:xfrm>
            <a:off x="5058559" y="181025"/>
            <a:ext cx="928459"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Råö</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3276614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artin\AppData\Local\Microsoft\Windows\Temporary Internet Files\Content.IE5\I1U8Y1OT\MC9004383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694988" cy="66617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55806" y="966808"/>
            <a:ext cx="1199366" cy="369332"/>
          </a:xfrm>
          <a:prstGeom prst="rect">
            <a:avLst/>
          </a:prstGeom>
          <a:noFill/>
        </p:spPr>
        <p:txBody>
          <a:bodyPr wrap="none" rtlCol="0">
            <a:spAutoFit/>
          </a:bodyPr>
          <a:lstStyle/>
          <a:p>
            <a:r>
              <a:rPr lang="sv-SE" dirty="0" smtClean="0">
                <a:latin typeface="Times New Roman" pitchFamily="18" charset="0"/>
                <a:cs typeface="Times New Roman" pitchFamily="18" charset="0"/>
              </a:rPr>
              <a:t>NH</a:t>
            </a:r>
            <a:r>
              <a:rPr lang="sv-SE" baseline="-25000" dirty="0" smtClean="0">
                <a:latin typeface="Times New Roman" pitchFamily="18" charset="0"/>
                <a:cs typeface="Times New Roman" pitchFamily="18" charset="0"/>
              </a:rPr>
              <a:t>3</a:t>
            </a:r>
            <a:r>
              <a:rPr lang="sv-SE" dirty="0" smtClean="0">
                <a:latin typeface="Times New Roman" pitchFamily="18" charset="0"/>
                <a:cs typeface="Times New Roman" pitchFamily="18" charset="0"/>
              </a:rPr>
              <a:t>/NH</a:t>
            </a:r>
            <a:r>
              <a:rPr lang="sv-SE" baseline="-25000" dirty="0" smtClean="0">
                <a:latin typeface="Times New Roman" pitchFamily="18" charset="0"/>
                <a:cs typeface="Times New Roman" pitchFamily="18" charset="0"/>
              </a:rPr>
              <a:t>4</a:t>
            </a:r>
            <a:r>
              <a:rPr lang="sv-SE" baseline="30000" dirty="0" smtClean="0">
                <a:latin typeface="Times New Roman" pitchFamily="18" charset="0"/>
                <a:cs typeface="Times New Roman" pitchFamily="18" charset="0"/>
              </a:rPr>
              <a:t>+</a:t>
            </a:r>
            <a:endParaRPr lang="sv-SE" baseline="30000" dirty="0">
              <a:latin typeface="Times New Roman" pitchFamily="18" charset="0"/>
              <a:cs typeface="Times New Roman" pitchFamily="18" charset="0"/>
            </a:endParaRPr>
          </a:p>
        </p:txBody>
      </p:sp>
      <p:sp>
        <p:nvSpPr>
          <p:cNvPr id="6" name="Rectangle 5"/>
          <p:cNvSpPr/>
          <p:nvPr/>
        </p:nvSpPr>
        <p:spPr bwMode="auto">
          <a:xfrm>
            <a:off x="4424043" y="4717529"/>
            <a:ext cx="72008" cy="151216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3899637" y="1569922"/>
            <a:ext cx="1120820" cy="369332"/>
          </a:xfrm>
          <a:prstGeom prst="rect">
            <a:avLst/>
          </a:prstGeom>
          <a:noFill/>
        </p:spPr>
        <p:txBody>
          <a:bodyPr wrap="none" rtlCol="0">
            <a:spAutoFit/>
          </a:bodyPr>
          <a:lstStyle/>
          <a:p>
            <a:r>
              <a:rPr lang="sv-SE" dirty="0" smtClean="0">
                <a:latin typeface="Times New Roman" pitchFamily="18" charset="0"/>
                <a:cs typeface="Times New Roman" pitchFamily="18" charset="0"/>
              </a:rPr>
              <a:t>SO</a:t>
            </a:r>
            <a:r>
              <a:rPr lang="sv-SE" baseline="-25000" dirty="0" smtClean="0">
                <a:latin typeface="Times New Roman" pitchFamily="18" charset="0"/>
                <a:cs typeface="Times New Roman" pitchFamily="18" charset="0"/>
              </a:rPr>
              <a:t>2</a:t>
            </a:r>
            <a:r>
              <a:rPr lang="sv-SE" dirty="0" smtClean="0">
                <a:latin typeface="Times New Roman" pitchFamily="18" charset="0"/>
                <a:cs typeface="Times New Roman" pitchFamily="18" charset="0"/>
              </a:rPr>
              <a:t>/SO</a:t>
            </a:r>
            <a:r>
              <a:rPr lang="sv-SE" baseline="-25000" dirty="0" smtClean="0">
                <a:latin typeface="Times New Roman" pitchFamily="18" charset="0"/>
                <a:cs typeface="Times New Roman" pitchFamily="18" charset="0"/>
              </a:rPr>
              <a:t>4</a:t>
            </a:r>
            <a:r>
              <a:rPr lang="sv-SE" baseline="30000" dirty="0" smtClean="0">
                <a:latin typeface="Times New Roman" pitchFamily="18" charset="0"/>
                <a:cs typeface="Times New Roman" pitchFamily="18" charset="0"/>
              </a:rPr>
              <a:t>2-</a:t>
            </a:r>
            <a:endParaRPr lang="sv-SE" baseline="30000" dirty="0">
              <a:latin typeface="Times New Roman" pitchFamily="18" charset="0"/>
              <a:cs typeface="Times New Roman" pitchFamily="18" charset="0"/>
            </a:endParaRPr>
          </a:p>
        </p:txBody>
      </p:sp>
      <p:sp>
        <p:nvSpPr>
          <p:cNvPr id="9" name="TextBox 8"/>
          <p:cNvSpPr txBox="1"/>
          <p:nvPr/>
        </p:nvSpPr>
        <p:spPr>
          <a:xfrm>
            <a:off x="1685378" y="1151474"/>
            <a:ext cx="1322798" cy="369332"/>
          </a:xfrm>
          <a:prstGeom prst="rect">
            <a:avLst/>
          </a:prstGeom>
          <a:noFill/>
        </p:spPr>
        <p:txBody>
          <a:bodyPr wrap="none" rtlCol="0">
            <a:spAutoFit/>
          </a:bodyPr>
          <a:lstStyle/>
          <a:p>
            <a:r>
              <a:rPr lang="sv-SE" dirty="0" smtClean="0">
                <a:latin typeface="Times New Roman" pitchFamily="18" charset="0"/>
                <a:cs typeface="Times New Roman" pitchFamily="18" charset="0"/>
              </a:rPr>
              <a:t>HNO</a:t>
            </a:r>
            <a:r>
              <a:rPr lang="sv-SE" baseline="-25000" dirty="0" smtClean="0">
                <a:latin typeface="Times New Roman" pitchFamily="18" charset="0"/>
                <a:cs typeface="Times New Roman" pitchFamily="18" charset="0"/>
              </a:rPr>
              <a:t>3</a:t>
            </a:r>
            <a:r>
              <a:rPr lang="sv-SE" dirty="0" smtClean="0">
                <a:latin typeface="Times New Roman" pitchFamily="18" charset="0"/>
                <a:cs typeface="Times New Roman" pitchFamily="18" charset="0"/>
              </a:rPr>
              <a:t>/NO</a:t>
            </a:r>
            <a:r>
              <a:rPr lang="sv-SE" baseline="-25000" dirty="0" smtClean="0">
                <a:latin typeface="Times New Roman" pitchFamily="18" charset="0"/>
                <a:cs typeface="Times New Roman" pitchFamily="18" charset="0"/>
              </a:rPr>
              <a:t>3</a:t>
            </a:r>
            <a:r>
              <a:rPr lang="sv-SE" baseline="30000" dirty="0" smtClean="0">
                <a:latin typeface="Times New Roman" pitchFamily="18" charset="0"/>
                <a:cs typeface="Times New Roman" pitchFamily="18" charset="0"/>
              </a:rPr>
              <a:t>-</a:t>
            </a:r>
            <a:endParaRPr lang="sv-SE" baseline="30000" dirty="0">
              <a:latin typeface="Times New Roman" pitchFamily="18" charset="0"/>
              <a:cs typeface="Times New Roman" pitchFamily="18" charset="0"/>
            </a:endParaRPr>
          </a:p>
        </p:txBody>
      </p:sp>
      <p:grpSp>
        <p:nvGrpSpPr>
          <p:cNvPr id="29" name="Group 28"/>
          <p:cNvGrpSpPr/>
          <p:nvPr/>
        </p:nvGrpSpPr>
        <p:grpSpPr>
          <a:xfrm>
            <a:off x="4055720" y="3912393"/>
            <a:ext cx="874713" cy="827087"/>
            <a:chOff x="1909420" y="4293393"/>
            <a:chExt cx="874713" cy="827087"/>
          </a:xfrm>
        </p:grpSpPr>
        <p:sp>
          <p:nvSpPr>
            <p:cNvPr id="10" name="AutoShape 4"/>
            <p:cNvSpPr>
              <a:spLocks noChangeAspect="1" noChangeArrowheads="1" noTextEdit="1"/>
            </p:cNvSpPr>
            <p:nvPr/>
          </p:nvSpPr>
          <p:spPr bwMode="auto">
            <a:xfrm>
              <a:off x="1909420" y="4293393"/>
              <a:ext cx="87471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7"/>
            <p:cNvSpPr>
              <a:spLocks/>
            </p:cNvSpPr>
            <p:nvPr/>
          </p:nvSpPr>
          <p:spPr bwMode="auto">
            <a:xfrm>
              <a:off x="1909420" y="4293393"/>
              <a:ext cx="808038" cy="811212"/>
            </a:xfrm>
            <a:custGeom>
              <a:avLst/>
              <a:gdLst>
                <a:gd name="T0" fmla="*/ 1399 w 2547"/>
                <a:gd name="T1" fmla="*/ 2547 h 2555"/>
                <a:gd name="T2" fmla="*/ 1556 w 2547"/>
                <a:gd name="T3" fmla="*/ 2520 h 2555"/>
                <a:gd name="T4" fmla="*/ 1706 w 2547"/>
                <a:gd name="T5" fmla="*/ 2475 h 2555"/>
                <a:gd name="T6" fmla="*/ 1848 w 2547"/>
                <a:gd name="T7" fmla="*/ 2412 h 2555"/>
                <a:gd name="T8" fmla="*/ 1982 w 2547"/>
                <a:gd name="T9" fmla="*/ 2335 h 2555"/>
                <a:gd name="T10" fmla="*/ 2104 w 2547"/>
                <a:gd name="T11" fmla="*/ 2239 h 2555"/>
                <a:gd name="T12" fmla="*/ 2213 w 2547"/>
                <a:gd name="T13" fmla="*/ 2133 h 2555"/>
                <a:gd name="T14" fmla="*/ 2309 w 2547"/>
                <a:gd name="T15" fmla="*/ 2012 h 2555"/>
                <a:gd name="T16" fmla="*/ 2391 w 2547"/>
                <a:gd name="T17" fmla="*/ 1881 h 2555"/>
                <a:gd name="T18" fmla="*/ 2456 w 2547"/>
                <a:gd name="T19" fmla="*/ 1740 h 2555"/>
                <a:gd name="T20" fmla="*/ 2505 w 2547"/>
                <a:gd name="T21" fmla="*/ 1592 h 2555"/>
                <a:gd name="T22" fmla="*/ 2535 w 2547"/>
                <a:gd name="T23" fmla="*/ 1435 h 2555"/>
                <a:gd name="T24" fmla="*/ 2547 w 2547"/>
                <a:gd name="T25" fmla="*/ 1273 h 2555"/>
                <a:gd name="T26" fmla="*/ 2535 w 2547"/>
                <a:gd name="T27" fmla="*/ 1109 h 2555"/>
                <a:gd name="T28" fmla="*/ 2505 w 2547"/>
                <a:gd name="T29" fmla="*/ 952 h 2555"/>
                <a:gd name="T30" fmla="*/ 2456 w 2547"/>
                <a:gd name="T31" fmla="*/ 801 h 2555"/>
                <a:gd name="T32" fmla="*/ 2391 w 2547"/>
                <a:gd name="T33" fmla="*/ 661 h 2555"/>
                <a:gd name="T34" fmla="*/ 2309 w 2547"/>
                <a:gd name="T35" fmla="*/ 530 h 2555"/>
                <a:gd name="T36" fmla="*/ 2213 w 2547"/>
                <a:gd name="T37" fmla="*/ 409 h 2555"/>
                <a:gd name="T38" fmla="*/ 2104 w 2547"/>
                <a:gd name="T39" fmla="*/ 302 h 2555"/>
                <a:gd name="T40" fmla="*/ 1982 w 2547"/>
                <a:gd name="T41" fmla="*/ 209 h 2555"/>
                <a:gd name="T42" fmla="*/ 1848 w 2547"/>
                <a:gd name="T43" fmla="*/ 129 h 2555"/>
                <a:gd name="T44" fmla="*/ 1706 w 2547"/>
                <a:gd name="T45" fmla="*/ 67 h 2555"/>
                <a:gd name="T46" fmla="*/ 1556 w 2547"/>
                <a:gd name="T47" fmla="*/ 22 h 2555"/>
                <a:gd name="T48" fmla="*/ 1399 w 2547"/>
                <a:gd name="T49" fmla="*/ 0 h 2555"/>
                <a:gd name="T50" fmla="*/ 1237 w 2547"/>
                <a:gd name="T51" fmla="*/ 0 h 2555"/>
                <a:gd name="T52" fmla="*/ 1074 w 2547"/>
                <a:gd name="T53" fmla="*/ 5 h 2555"/>
                <a:gd name="T54" fmla="*/ 918 w 2547"/>
                <a:gd name="T55" fmla="*/ 39 h 2555"/>
                <a:gd name="T56" fmla="*/ 772 w 2547"/>
                <a:gd name="T57" fmla="*/ 91 h 2555"/>
                <a:gd name="T58" fmla="*/ 633 w 2547"/>
                <a:gd name="T59" fmla="*/ 160 h 2555"/>
                <a:gd name="T60" fmla="*/ 505 w 2547"/>
                <a:gd name="T61" fmla="*/ 244 h 2555"/>
                <a:gd name="T62" fmla="*/ 388 w 2547"/>
                <a:gd name="T63" fmla="*/ 344 h 2555"/>
                <a:gd name="T64" fmla="*/ 283 w 2547"/>
                <a:gd name="T65" fmla="*/ 457 h 2555"/>
                <a:gd name="T66" fmla="*/ 192 w 2547"/>
                <a:gd name="T67" fmla="*/ 580 h 2555"/>
                <a:gd name="T68" fmla="*/ 117 w 2547"/>
                <a:gd name="T69" fmla="*/ 716 h 2555"/>
                <a:gd name="T70" fmla="*/ 58 w 2547"/>
                <a:gd name="T71" fmla="*/ 860 h 2555"/>
                <a:gd name="T72" fmla="*/ 17 w 2547"/>
                <a:gd name="T73" fmla="*/ 1014 h 2555"/>
                <a:gd name="T74" fmla="*/ 0 w 2547"/>
                <a:gd name="T75" fmla="*/ 1173 h 2555"/>
                <a:gd name="T76" fmla="*/ 0 w 2547"/>
                <a:gd name="T77" fmla="*/ 1337 h 2555"/>
                <a:gd name="T78" fmla="*/ 10 w 2547"/>
                <a:gd name="T79" fmla="*/ 1499 h 2555"/>
                <a:gd name="T80" fmla="*/ 49 w 2547"/>
                <a:gd name="T81" fmla="*/ 1652 h 2555"/>
                <a:gd name="T82" fmla="*/ 103 w 2547"/>
                <a:gd name="T83" fmla="*/ 1798 h 2555"/>
                <a:gd name="T84" fmla="*/ 175 w 2547"/>
                <a:gd name="T85" fmla="*/ 1935 h 2555"/>
                <a:gd name="T86" fmla="*/ 264 w 2547"/>
                <a:gd name="T87" fmla="*/ 2063 h 2555"/>
                <a:gd name="T88" fmla="*/ 366 w 2547"/>
                <a:gd name="T89" fmla="*/ 2179 h 2555"/>
                <a:gd name="T90" fmla="*/ 481 w 2547"/>
                <a:gd name="T91" fmla="*/ 2279 h 2555"/>
                <a:gd name="T92" fmla="*/ 606 w 2547"/>
                <a:gd name="T93" fmla="*/ 2368 h 2555"/>
                <a:gd name="T94" fmla="*/ 742 w 2547"/>
                <a:gd name="T95" fmla="*/ 2440 h 2555"/>
                <a:gd name="T96" fmla="*/ 889 w 2547"/>
                <a:gd name="T97" fmla="*/ 2496 h 2555"/>
                <a:gd name="T98" fmla="*/ 1042 w 2547"/>
                <a:gd name="T99" fmla="*/ 2533 h 2555"/>
                <a:gd name="T100" fmla="*/ 1202 w 2547"/>
                <a:gd name="T101" fmla="*/ 2551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47" h="2555">
                  <a:moveTo>
                    <a:pt x="1270" y="2555"/>
                  </a:moveTo>
                  <a:lnTo>
                    <a:pt x="1301" y="2554"/>
                  </a:lnTo>
                  <a:lnTo>
                    <a:pt x="1334" y="2551"/>
                  </a:lnTo>
                  <a:lnTo>
                    <a:pt x="1366" y="2549"/>
                  </a:lnTo>
                  <a:lnTo>
                    <a:pt x="1399" y="2547"/>
                  </a:lnTo>
                  <a:lnTo>
                    <a:pt x="1431" y="2542"/>
                  </a:lnTo>
                  <a:lnTo>
                    <a:pt x="1463" y="2539"/>
                  </a:lnTo>
                  <a:lnTo>
                    <a:pt x="1493" y="2533"/>
                  </a:lnTo>
                  <a:lnTo>
                    <a:pt x="1525" y="2529"/>
                  </a:lnTo>
                  <a:lnTo>
                    <a:pt x="1556" y="2520"/>
                  </a:lnTo>
                  <a:lnTo>
                    <a:pt x="1587" y="2513"/>
                  </a:lnTo>
                  <a:lnTo>
                    <a:pt x="1617" y="2504"/>
                  </a:lnTo>
                  <a:lnTo>
                    <a:pt x="1648" y="2496"/>
                  </a:lnTo>
                  <a:lnTo>
                    <a:pt x="1676" y="2485"/>
                  </a:lnTo>
                  <a:lnTo>
                    <a:pt x="1706" y="2475"/>
                  </a:lnTo>
                  <a:lnTo>
                    <a:pt x="1736" y="2464"/>
                  </a:lnTo>
                  <a:lnTo>
                    <a:pt x="1765" y="2452"/>
                  </a:lnTo>
                  <a:lnTo>
                    <a:pt x="1793" y="2440"/>
                  </a:lnTo>
                  <a:lnTo>
                    <a:pt x="1821" y="2426"/>
                  </a:lnTo>
                  <a:lnTo>
                    <a:pt x="1848" y="2412"/>
                  </a:lnTo>
                  <a:lnTo>
                    <a:pt x="1876" y="2399"/>
                  </a:lnTo>
                  <a:lnTo>
                    <a:pt x="1903" y="2383"/>
                  </a:lnTo>
                  <a:lnTo>
                    <a:pt x="1930" y="2368"/>
                  </a:lnTo>
                  <a:lnTo>
                    <a:pt x="1956" y="2351"/>
                  </a:lnTo>
                  <a:lnTo>
                    <a:pt x="1982" y="2335"/>
                  </a:lnTo>
                  <a:lnTo>
                    <a:pt x="2007" y="2317"/>
                  </a:lnTo>
                  <a:lnTo>
                    <a:pt x="2032" y="2298"/>
                  </a:lnTo>
                  <a:lnTo>
                    <a:pt x="2056" y="2279"/>
                  </a:lnTo>
                  <a:lnTo>
                    <a:pt x="2081" y="2261"/>
                  </a:lnTo>
                  <a:lnTo>
                    <a:pt x="2104" y="2239"/>
                  </a:lnTo>
                  <a:lnTo>
                    <a:pt x="2126" y="2220"/>
                  </a:lnTo>
                  <a:lnTo>
                    <a:pt x="2149" y="2198"/>
                  </a:lnTo>
                  <a:lnTo>
                    <a:pt x="2172" y="2179"/>
                  </a:lnTo>
                  <a:lnTo>
                    <a:pt x="2192" y="2156"/>
                  </a:lnTo>
                  <a:lnTo>
                    <a:pt x="2213" y="2133"/>
                  </a:lnTo>
                  <a:lnTo>
                    <a:pt x="2232" y="2109"/>
                  </a:lnTo>
                  <a:lnTo>
                    <a:pt x="2254" y="2088"/>
                  </a:lnTo>
                  <a:lnTo>
                    <a:pt x="2272" y="2063"/>
                  </a:lnTo>
                  <a:lnTo>
                    <a:pt x="2291" y="2038"/>
                  </a:lnTo>
                  <a:lnTo>
                    <a:pt x="2309" y="2012"/>
                  </a:lnTo>
                  <a:lnTo>
                    <a:pt x="2328" y="1989"/>
                  </a:lnTo>
                  <a:lnTo>
                    <a:pt x="2344" y="1962"/>
                  </a:lnTo>
                  <a:lnTo>
                    <a:pt x="2361" y="1935"/>
                  </a:lnTo>
                  <a:lnTo>
                    <a:pt x="2375" y="1909"/>
                  </a:lnTo>
                  <a:lnTo>
                    <a:pt x="2391" y="1881"/>
                  </a:lnTo>
                  <a:lnTo>
                    <a:pt x="2405" y="1854"/>
                  </a:lnTo>
                  <a:lnTo>
                    <a:pt x="2419" y="1827"/>
                  </a:lnTo>
                  <a:lnTo>
                    <a:pt x="2431" y="1798"/>
                  </a:lnTo>
                  <a:lnTo>
                    <a:pt x="2445" y="1770"/>
                  </a:lnTo>
                  <a:lnTo>
                    <a:pt x="2456" y="1740"/>
                  </a:lnTo>
                  <a:lnTo>
                    <a:pt x="2467" y="1712"/>
                  </a:lnTo>
                  <a:lnTo>
                    <a:pt x="2478" y="1681"/>
                  </a:lnTo>
                  <a:lnTo>
                    <a:pt x="2488" y="1652"/>
                  </a:lnTo>
                  <a:lnTo>
                    <a:pt x="2496" y="1622"/>
                  </a:lnTo>
                  <a:lnTo>
                    <a:pt x="2505" y="1592"/>
                  </a:lnTo>
                  <a:lnTo>
                    <a:pt x="2512" y="1560"/>
                  </a:lnTo>
                  <a:lnTo>
                    <a:pt x="2520" y="1529"/>
                  </a:lnTo>
                  <a:lnTo>
                    <a:pt x="2525" y="1499"/>
                  </a:lnTo>
                  <a:lnTo>
                    <a:pt x="2531" y="1467"/>
                  </a:lnTo>
                  <a:lnTo>
                    <a:pt x="2535" y="1435"/>
                  </a:lnTo>
                  <a:lnTo>
                    <a:pt x="2539" y="1403"/>
                  </a:lnTo>
                  <a:lnTo>
                    <a:pt x="2541" y="1370"/>
                  </a:lnTo>
                  <a:lnTo>
                    <a:pt x="2544" y="1337"/>
                  </a:lnTo>
                  <a:lnTo>
                    <a:pt x="2546" y="1305"/>
                  </a:lnTo>
                  <a:lnTo>
                    <a:pt x="2547" y="1273"/>
                  </a:lnTo>
                  <a:lnTo>
                    <a:pt x="2546" y="1239"/>
                  </a:lnTo>
                  <a:lnTo>
                    <a:pt x="2544" y="1206"/>
                  </a:lnTo>
                  <a:lnTo>
                    <a:pt x="2541" y="1173"/>
                  </a:lnTo>
                  <a:lnTo>
                    <a:pt x="2539" y="1141"/>
                  </a:lnTo>
                  <a:lnTo>
                    <a:pt x="2535" y="1109"/>
                  </a:lnTo>
                  <a:lnTo>
                    <a:pt x="2531" y="1077"/>
                  </a:lnTo>
                  <a:lnTo>
                    <a:pt x="2525" y="1045"/>
                  </a:lnTo>
                  <a:lnTo>
                    <a:pt x="2520" y="1014"/>
                  </a:lnTo>
                  <a:lnTo>
                    <a:pt x="2512" y="982"/>
                  </a:lnTo>
                  <a:lnTo>
                    <a:pt x="2505" y="952"/>
                  </a:lnTo>
                  <a:lnTo>
                    <a:pt x="2496" y="921"/>
                  </a:lnTo>
                  <a:lnTo>
                    <a:pt x="2488" y="891"/>
                  </a:lnTo>
                  <a:lnTo>
                    <a:pt x="2478" y="860"/>
                  </a:lnTo>
                  <a:lnTo>
                    <a:pt x="2467" y="831"/>
                  </a:lnTo>
                  <a:lnTo>
                    <a:pt x="2456" y="801"/>
                  </a:lnTo>
                  <a:lnTo>
                    <a:pt x="2445" y="774"/>
                  </a:lnTo>
                  <a:lnTo>
                    <a:pt x="2431" y="744"/>
                  </a:lnTo>
                  <a:lnTo>
                    <a:pt x="2419" y="716"/>
                  </a:lnTo>
                  <a:lnTo>
                    <a:pt x="2405" y="688"/>
                  </a:lnTo>
                  <a:lnTo>
                    <a:pt x="2391" y="661"/>
                  </a:lnTo>
                  <a:lnTo>
                    <a:pt x="2375" y="634"/>
                  </a:lnTo>
                  <a:lnTo>
                    <a:pt x="2361" y="606"/>
                  </a:lnTo>
                  <a:lnTo>
                    <a:pt x="2344" y="580"/>
                  </a:lnTo>
                  <a:lnTo>
                    <a:pt x="2328" y="556"/>
                  </a:lnTo>
                  <a:lnTo>
                    <a:pt x="2309" y="530"/>
                  </a:lnTo>
                  <a:lnTo>
                    <a:pt x="2291" y="505"/>
                  </a:lnTo>
                  <a:lnTo>
                    <a:pt x="2272" y="481"/>
                  </a:lnTo>
                  <a:lnTo>
                    <a:pt x="2254" y="457"/>
                  </a:lnTo>
                  <a:lnTo>
                    <a:pt x="2232" y="432"/>
                  </a:lnTo>
                  <a:lnTo>
                    <a:pt x="2213" y="409"/>
                  </a:lnTo>
                  <a:lnTo>
                    <a:pt x="2192" y="387"/>
                  </a:lnTo>
                  <a:lnTo>
                    <a:pt x="2172" y="366"/>
                  </a:lnTo>
                  <a:lnTo>
                    <a:pt x="2149" y="344"/>
                  </a:lnTo>
                  <a:lnTo>
                    <a:pt x="2126" y="322"/>
                  </a:lnTo>
                  <a:lnTo>
                    <a:pt x="2104" y="302"/>
                  </a:lnTo>
                  <a:lnTo>
                    <a:pt x="2081" y="283"/>
                  </a:lnTo>
                  <a:lnTo>
                    <a:pt x="2056" y="262"/>
                  </a:lnTo>
                  <a:lnTo>
                    <a:pt x="2032" y="244"/>
                  </a:lnTo>
                  <a:lnTo>
                    <a:pt x="2007" y="226"/>
                  </a:lnTo>
                  <a:lnTo>
                    <a:pt x="1982" y="209"/>
                  </a:lnTo>
                  <a:lnTo>
                    <a:pt x="1956" y="190"/>
                  </a:lnTo>
                  <a:lnTo>
                    <a:pt x="1930" y="175"/>
                  </a:lnTo>
                  <a:lnTo>
                    <a:pt x="1903" y="160"/>
                  </a:lnTo>
                  <a:lnTo>
                    <a:pt x="1876" y="145"/>
                  </a:lnTo>
                  <a:lnTo>
                    <a:pt x="1848" y="129"/>
                  </a:lnTo>
                  <a:lnTo>
                    <a:pt x="1821" y="116"/>
                  </a:lnTo>
                  <a:lnTo>
                    <a:pt x="1793" y="103"/>
                  </a:lnTo>
                  <a:lnTo>
                    <a:pt x="1765" y="91"/>
                  </a:lnTo>
                  <a:lnTo>
                    <a:pt x="1736" y="79"/>
                  </a:lnTo>
                  <a:lnTo>
                    <a:pt x="1706" y="67"/>
                  </a:lnTo>
                  <a:lnTo>
                    <a:pt x="1676" y="56"/>
                  </a:lnTo>
                  <a:lnTo>
                    <a:pt x="1648" y="48"/>
                  </a:lnTo>
                  <a:lnTo>
                    <a:pt x="1617" y="39"/>
                  </a:lnTo>
                  <a:lnTo>
                    <a:pt x="1587" y="30"/>
                  </a:lnTo>
                  <a:lnTo>
                    <a:pt x="1556" y="22"/>
                  </a:lnTo>
                  <a:lnTo>
                    <a:pt x="1525" y="16"/>
                  </a:lnTo>
                  <a:lnTo>
                    <a:pt x="1493" y="9"/>
                  </a:lnTo>
                  <a:lnTo>
                    <a:pt x="1463" y="5"/>
                  </a:lnTo>
                  <a:lnTo>
                    <a:pt x="1431" y="0"/>
                  </a:lnTo>
                  <a:lnTo>
                    <a:pt x="1399" y="0"/>
                  </a:lnTo>
                  <a:lnTo>
                    <a:pt x="1366" y="0"/>
                  </a:lnTo>
                  <a:lnTo>
                    <a:pt x="1334" y="0"/>
                  </a:lnTo>
                  <a:lnTo>
                    <a:pt x="1301" y="0"/>
                  </a:lnTo>
                  <a:lnTo>
                    <a:pt x="1270" y="0"/>
                  </a:lnTo>
                  <a:lnTo>
                    <a:pt x="1237" y="0"/>
                  </a:lnTo>
                  <a:lnTo>
                    <a:pt x="1202" y="0"/>
                  </a:lnTo>
                  <a:lnTo>
                    <a:pt x="1171" y="0"/>
                  </a:lnTo>
                  <a:lnTo>
                    <a:pt x="1139" y="0"/>
                  </a:lnTo>
                  <a:lnTo>
                    <a:pt x="1106" y="0"/>
                  </a:lnTo>
                  <a:lnTo>
                    <a:pt x="1074" y="5"/>
                  </a:lnTo>
                  <a:lnTo>
                    <a:pt x="1042" y="9"/>
                  </a:lnTo>
                  <a:lnTo>
                    <a:pt x="1012" y="16"/>
                  </a:lnTo>
                  <a:lnTo>
                    <a:pt x="980" y="22"/>
                  </a:lnTo>
                  <a:lnTo>
                    <a:pt x="949" y="30"/>
                  </a:lnTo>
                  <a:lnTo>
                    <a:pt x="918" y="39"/>
                  </a:lnTo>
                  <a:lnTo>
                    <a:pt x="889" y="48"/>
                  </a:lnTo>
                  <a:lnTo>
                    <a:pt x="859" y="56"/>
                  </a:lnTo>
                  <a:lnTo>
                    <a:pt x="830" y="67"/>
                  </a:lnTo>
                  <a:lnTo>
                    <a:pt x="800" y="79"/>
                  </a:lnTo>
                  <a:lnTo>
                    <a:pt x="772" y="91"/>
                  </a:lnTo>
                  <a:lnTo>
                    <a:pt x="742" y="103"/>
                  </a:lnTo>
                  <a:lnTo>
                    <a:pt x="715" y="116"/>
                  </a:lnTo>
                  <a:lnTo>
                    <a:pt x="688" y="129"/>
                  </a:lnTo>
                  <a:lnTo>
                    <a:pt x="660" y="145"/>
                  </a:lnTo>
                  <a:lnTo>
                    <a:pt x="633" y="160"/>
                  </a:lnTo>
                  <a:lnTo>
                    <a:pt x="606" y="175"/>
                  </a:lnTo>
                  <a:lnTo>
                    <a:pt x="580" y="190"/>
                  </a:lnTo>
                  <a:lnTo>
                    <a:pt x="556" y="209"/>
                  </a:lnTo>
                  <a:lnTo>
                    <a:pt x="528" y="226"/>
                  </a:lnTo>
                  <a:lnTo>
                    <a:pt x="505" y="244"/>
                  </a:lnTo>
                  <a:lnTo>
                    <a:pt x="481" y="262"/>
                  </a:lnTo>
                  <a:lnTo>
                    <a:pt x="457" y="283"/>
                  </a:lnTo>
                  <a:lnTo>
                    <a:pt x="432" y="302"/>
                  </a:lnTo>
                  <a:lnTo>
                    <a:pt x="409" y="322"/>
                  </a:lnTo>
                  <a:lnTo>
                    <a:pt x="388" y="344"/>
                  </a:lnTo>
                  <a:lnTo>
                    <a:pt x="366" y="366"/>
                  </a:lnTo>
                  <a:lnTo>
                    <a:pt x="344" y="387"/>
                  </a:lnTo>
                  <a:lnTo>
                    <a:pt x="323" y="409"/>
                  </a:lnTo>
                  <a:lnTo>
                    <a:pt x="302" y="432"/>
                  </a:lnTo>
                  <a:lnTo>
                    <a:pt x="283" y="457"/>
                  </a:lnTo>
                  <a:lnTo>
                    <a:pt x="264" y="481"/>
                  </a:lnTo>
                  <a:lnTo>
                    <a:pt x="245" y="505"/>
                  </a:lnTo>
                  <a:lnTo>
                    <a:pt x="226" y="530"/>
                  </a:lnTo>
                  <a:lnTo>
                    <a:pt x="210" y="556"/>
                  </a:lnTo>
                  <a:lnTo>
                    <a:pt x="192" y="580"/>
                  </a:lnTo>
                  <a:lnTo>
                    <a:pt x="175" y="606"/>
                  </a:lnTo>
                  <a:lnTo>
                    <a:pt x="159" y="634"/>
                  </a:lnTo>
                  <a:lnTo>
                    <a:pt x="145" y="661"/>
                  </a:lnTo>
                  <a:lnTo>
                    <a:pt x="131" y="688"/>
                  </a:lnTo>
                  <a:lnTo>
                    <a:pt x="117" y="716"/>
                  </a:lnTo>
                  <a:lnTo>
                    <a:pt x="103" y="744"/>
                  </a:lnTo>
                  <a:lnTo>
                    <a:pt x="92" y="774"/>
                  </a:lnTo>
                  <a:lnTo>
                    <a:pt x="80" y="801"/>
                  </a:lnTo>
                  <a:lnTo>
                    <a:pt x="69" y="831"/>
                  </a:lnTo>
                  <a:lnTo>
                    <a:pt x="58" y="860"/>
                  </a:lnTo>
                  <a:lnTo>
                    <a:pt x="49" y="891"/>
                  </a:lnTo>
                  <a:lnTo>
                    <a:pt x="39" y="921"/>
                  </a:lnTo>
                  <a:lnTo>
                    <a:pt x="31" y="952"/>
                  </a:lnTo>
                  <a:lnTo>
                    <a:pt x="23" y="982"/>
                  </a:lnTo>
                  <a:lnTo>
                    <a:pt x="17" y="1014"/>
                  </a:lnTo>
                  <a:lnTo>
                    <a:pt x="10" y="1045"/>
                  </a:lnTo>
                  <a:lnTo>
                    <a:pt x="6" y="1077"/>
                  </a:lnTo>
                  <a:lnTo>
                    <a:pt x="0" y="1109"/>
                  </a:lnTo>
                  <a:lnTo>
                    <a:pt x="0" y="1141"/>
                  </a:lnTo>
                  <a:lnTo>
                    <a:pt x="0" y="1173"/>
                  </a:lnTo>
                  <a:lnTo>
                    <a:pt x="0" y="1206"/>
                  </a:lnTo>
                  <a:lnTo>
                    <a:pt x="0" y="1239"/>
                  </a:lnTo>
                  <a:lnTo>
                    <a:pt x="0" y="1273"/>
                  </a:lnTo>
                  <a:lnTo>
                    <a:pt x="0" y="1305"/>
                  </a:lnTo>
                  <a:lnTo>
                    <a:pt x="0" y="1337"/>
                  </a:lnTo>
                  <a:lnTo>
                    <a:pt x="0" y="1370"/>
                  </a:lnTo>
                  <a:lnTo>
                    <a:pt x="0" y="1403"/>
                  </a:lnTo>
                  <a:lnTo>
                    <a:pt x="0" y="1435"/>
                  </a:lnTo>
                  <a:lnTo>
                    <a:pt x="6" y="1467"/>
                  </a:lnTo>
                  <a:lnTo>
                    <a:pt x="10" y="1499"/>
                  </a:lnTo>
                  <a:lnTo>
                    <a:pt x="17" y="1529"/>
                  </a:lnTo>
                  <a:lnTo>
                    <a:pt x="23" y="1560"/>
                  </a:lnTo>
                  <a:lnTo>
                    <a:pt x="31" y="1592"/>
                  </a:lnTo>
                  <a:lnTo>
                    <a:pt x="39" y="1622"/>
                  </a:lnTo>
                  <a:lnTo>
                    <a:pt x="49" y="1652"/>
                  </a:lnTo>
                  <a:lnTo>
                    <a:pt x="58" y="1681"/>
                  </a:lnTo>
                  <a:lnTo>
                    <a:pt x="69" y="1712"/>
                  </a:lnTo>
                  <a:lnTo>
                    <a:pt x="80" y="1740"/>
                  </a:lnTo>
                  <a:lnTo>
                    <a:pt x="92" y="1770"/>
                  </a:lnTo>
                  <a:lnTo>
                    <a:pt x="103" y="1798"/>
                  </a:lnTo>
                  <a:lnTo>
                    <a:pt x="117" y="1827"/>
                  </a:lnTo>
                  <a:lnTo>
                    <a:pt x="131" y="1854"/>
                  </a:lnTo>
                  <a:lnTo>
                    <a:pt x="145" y="1881"/>
                  </a:lnTo>
                  <a:lnTo>
                    <a:pt x="159" y="1909"/>
                  </a:lnTo>
                  <a:lnTo>
                    <a:pt x="175" y="1935"/>
                  </a:lnTo>
                  <a:lnTo>
                    <a:pt x="192" y="1962"/>
                  </a:lnTo>
                  <a:lnTo>
                    <a:pt x="210" y="1989"/>
                  </a:lnTo>
                  <a:lnTo>
                    <a:pt x="226" y="2012"/>
                  </a:lnTo>
                  <a:lnTo>
                    <a:pt x="245" y="2038"/>
                  </a:lnTo>
                  <a:lnTo>
                    <a:pt x="264" y="2063"/>
                  </a:lnTo>
                  <a:lnTo>
                    <a:pt x="283" y="2088"/>
                  </a:lnTo>
                  <a:lnTo>
                    <a:pt x="302" y="2109"/>
                  </a:lnTo>
                  <a:lnTo>
                    <a:pt x="323" y="2133"/>
                  </a:lnTo>
                  <a:lnTo>
                    <a:pt x="344" y="2156"/>
                  </a:lnTo>
                  <a:lnTo>
                    <a:pt x="366" y="2179"/>
                  </a:lnTo>
                  <a:lnTo>
                    <a:pt x="388" y="2198"/>
                  </a:lnTo>
                  <a:lnTo>
                    <a:pt x="409" y="2220"/>
                  </a:lnTo>
                  <a:lnTo>
                    <a:pt x="432" y="2239"/>
                  </a:lnTo>
                  <a:lnTo>
                    <a:pt x="457" y="2261"/>
                  </a:lnTo>
                  <a:lnTo>
                    <a:pt x="481" y="2279"/>
                  </a:lnTo>
                  <a:lnTo>
                    <a:pt x="505" y="2298"/>
                  </a:lnTo>
                  <a:lnTo>
                    <a:pt x="528" y="2317"/>
                  </a:lnTo>
                  <a:lnTo>
                    <a:pt x="556" y="2335"/>
                  </a:lnTo>
                  <a:lnTo>
                    <a:pt x="580" y="2351"/>
                  </a:lnTo>
                  <a:lnTo>
                    <a:pt x="606" y="2368"/>
                  </a:lnTo>
                  <a:lnTo>
                    <a:pt x="633" y="2383"/>
                  </a:lnTo>
                  <a:lnTo>
                    <a:pt x="660" y="2399"/>
                  </a:lnTo>
                  <a:lnTo>
                    <a:pt x="688" y="2412"/>
                  </a:lnTo>
                  <a:lnTo>
                    <a:pt x="715" y="2426"/>
                  </a:lnTo>
                  <a:lnTo>
                    <a:pt x="742" y="2440"/>
                  </a:lnTo>
                  <a:lnTo>
                    <a:pt x="772" y="2452"/>
                  </a:lnTo>
                  <a:lnTo>
                    <a:pt x="800" y="2464"/>
                  </a:lnTo>
                  <a:lnTo>
                    <a:pt x="830" y="2475"/>
                  </a:lnTo>
                  <a:lnTo>
                    <a:pt x="859" y="2485"/>
                  </a:lnTo>
                  <a:lnTo>
                    <a:pt x="889" y="2496"/>
                  </a:lnTo>
                  <a:lnTo>
                    <a:pt x="918" y="2504"/>
                  </a:lnTo>
                  <a:lnTo>
                    <a:pt x="949" y="2513"/>
                  </a:lnTo>
                  <a:lnTo>
                    <a:pt x="980" y="2520"/>
                  </a:lnTo>
                  <a:lnTo>
                    <a:pt x="1012" y="2529"/>
                  </a:lnTo>
                  <a:lnTo>
                    <a:pt x="1042" y="2533"/>
                  </a:lnTo>
                  <a:lnTo>
                    <a:pt x="1074" y="2539"/>
                  </a:lnTo>
                  <a:lnTo>
                    <a:pt x="1106" y="2542"/>
                  </a:lnTo>
                  <a:lnTo>
                    <a:pt x="1139" y="2547"/>
                  </a:lnTo>
                  <a:lnTo>
                    <a:pt x="1171" y="2549"/>
                  </a:lnTo>
                  <a:lnTo>
                    <a:pt x="1202" y="2551"/>
                  </a:lnTo>
                  <a:lnTo>
                    <a:pt x="1237" y="2554"/>
                  </a:lnTo>
                  <a:lnTo>
                    <a:pt x="1270" y="2555"/>
                  </a:lnTo>
                  <a:lnTo>
                    <a:pt x="1270" y="2555"/>
                  </a:lnTo>
                  <a:close/>
                </a:path>
              </a:pathLst>
            </a:custGeom>
            <a:solidFill>
              <a:srgbClr val="FF0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8"/>
            <p:cNvSpPr>
              <a:spLocks/>
            </p:cNvSpPr>
            <p:nvPr/>
          </p:nvSpPr>
          <p:spPr bwMode="auto">
            <a:xfrm>
              <a:off x="2020545" y="4412455"/>
              <a:ext cx="563563" cy="565150"/>
            </a:xfrm>
            <a:custGeom>
              <a:avLst/>
              <a:gdLst>
                <a:gd name="T0" fmla="*/ 976 w 1775"/>
                <a:gd name="T1" fmla="*/ 1775 h 1780"/>
                <a:gd name="T2" fmla="*/ 1085 w 1775"/>
                <a:gd name="T3" fmla="*/ 1756 h 1780"/>
                <a:gd name="T4" fmla="*/ 1190 w 1775"/>
                <a:gd name="T5" fmla="*/ 1725 h 1780"/>
                <a:gd name="T6" fmla="*/ 1289 w 1775"/>
                <a:gd name="T7" fmla="*/ 1681 h 1780"/>
                <a:gd name="T8" fmla="*/ 1382 w 1775"/>
                <a:gd name="T9" fmla="*/ 1628 h 1780"/>
                <a:gd name="T10" fmla="*/ 1466 w 1775"/>
                <a:gd name="T11" fmla="*/ 1561 h 1780"/>
                <a:gd name="T12" fmla="*/ 1543 w 1775"/>
                <a:gd name="T13" fmla="*/ 1487 h 1780"/>
                <a:gd name="T14" fmla="*/ 1611 w 1775"/>
                <a:gd name="T15" fmla="*/ 1404 h 1780"/>
                <a:gd name="T16" fmla="*/ 1666 w 1775"/>
                <a:gd name="T17" fmla="*/ 1313 h 1780"/>
                <a:gd name="T18" fmla="*/ 1712 w 1775"/>
                <a:gd name="T19" fmla="*/ 1215 h 1780"/>
                <a:gd name="T20" fmla="*/ 1745 w 1775"/>
                <a:gd name="T21" fmla="*/ 1111 h 1780"/>
                <a:gd name="T22" fmla="*/ 1767 w 1775"/>
                <a:gd name="T23" fmla="*/ 1001 h 1780"/>
                <a:gd name="T24" fmla="*/ 1775 w 1775"/>
                <a:gd name="T25" fmla="*/ 890 h 1780"/>
                <a:gd name="T26" fmla="*/ 1767 w 1775"/>
                <a:gd name="T27" fmla="*/ 775 h 1780"/>
                <a:gd name="T28" fmla="*/ 1745 w 1775"/>
                <a:gd name="T29" fmla="*/ 665 h 1780"/>
                <a:gd name="T30" fmla="*/ 1712 w 1775"/>
                <a:gd name="T31" fmla="*/ 562 h 1780"/>
                <a:gd name="T32" fmla="*/ 1666 w 1775"/>
                <a:gd name="T33" fmla="*/ 464 h 1780"/>
                <a:gd name="T34" fmla="*/ 1611 w 1775"/>
                <a:gd name="T35" fmla="*/ 374 h 1780"/>
                <a:gd name="T36" fmla="*/ 1543 w 1775"/>
                <a:gd name="T37" fmla="*/ 289 h 1780"/>
                <a:gd name="T38" fmla="*/ 1466 w 1775"/>
                <a:gd name="T39" fmla="*/ 215 h 1780"/>
                <a:gd name="T40" fmla="*/ 1382 w 1775"/>
                <a:gd name="T41" fmla="*/ 151 h 1780"/>
                <a:gd name="T42" fmla="*/ 1289 w 1775"/>
                <a:gd name="T43" fmla="*/ 94 h 1780"/>
                <a:gd name="T44" fmla="*/ 1190 w 1775"/>
                <a:gd name="T45" fmla="*/ 52 h 1780"/>
                <a:gd name="T46" fmla="*/ 1085 w 1775"/>
                <a:gd name="T47" fmla="*/ 20 h 1780"/>
                <a:gd name="T48" fmla="*/ 976 w 1775"/>
                <a:gd name="T49" fmla="*/ 3 h 1780"/>
                <a:gd name="T50" fmla="*/ 864 w 1775"/>
                <a:gd name="T51" fmla="*/ 0 h 1780"/>
                <a:gd name="T52" fmla="*/ 750 w 1775"/>
                <a:gd name="T53" fmla="*/ 8 h 1780"/>
                <a:gd name="T54" fmla="*/ 643 w 1775"/>
                <a:gd name="T55" fmla="*/ 31 h 1780"/>
                <a:gd name="T56" fmla="*/ 541 w 1775"/>
                <a:gd name="T57" fmla="*/ 69 h 1780"/>
                <a:gd name="T58" fmla="*/ 444 w 1775"/>
                <a:gd name="T59" fmla="*/ 116 h 1780"/>
                <a:gd name="T60" fmla="*/ 356 w 1775"/>
                <a:gd name="T61" fmla="*/ 174 h 1780"/>
                <a:gd name="T62" fmla="*/ 274 w 1775"/>
                <a:gd name="T63" fmla="*/ 244 h 1780"/>
                <a:gd name="T64" fmla="*/ 201 w 1775"/>
                <a:gd name="T65" fmla="*/ 322 h 1780"/>
                <a:gd name="T66" fmla="*/ 139 w 1775"/>
                <a:gd name="T67" fmla="*/ 409 h 1780"/>
                <a:gd name="T68" fmla="*/ 86 w 1775"/>
                <a:gd name="T69" fmla="*/ 502 h 1780"/>
                <a:gd name="T70" fmla="*/ 46 w 1775"/>
                <a:gd name="T71" fmla="*/ 603 h 1780"/>
                <a:gd name="T72" fmla="*/ 17 w 1775"/>
                <a:gd name="T73" fmla="*/ 709 h 1780"/>
                <a:gd name="T74" fmla="*/ 1 w 1775"/>
                <a:gd name="T75" fmla="*/ 820 h 1780"/>
                <a:gd name="T76" fmla="*/ 0 w 1775"/>
                <a:gd name="T77" fmla="*/ 934 h 1780"/>
                <a:gd name="T78" fmla="*/ 11 w 1775"/>
                <a:gd name="T79" fmla="*/ 1045 h 1780"/>
                <a:gd name="T80" fmla="*/ 39 w 1775"/>
                <a:gd name="T81" fmla="*/ 1153 h 1780"/>
                <a:gd name="T82" fmla="*/ 77 w 1775"/>
                <a:gd name="T83" fmla="*/ 1254 h 1780"/>
                <a:gd name="T84" fmla="*/ 126 w 1775"/>
                <a:gd name="T85" fmla="*/ 1350 h 1780"/>
                <a:gd name="T86" fmla="*/ 188 w 1775"/>
                <a:gd name="T87" fmla="*/ 1437 h 1780"/>
                <a:gd name="T88" fmla="*/ 259 w 1775"/>
                <a:gd name="T89" fmla="*/ 1519 h 1780"/>
                <a:gd name="T90" fmla="*/ 339 w 1775"/>
                <a:gd name="T91" fmla="*/ 1588 h 1780"/>
                <a:gd name="T92" fmla="*/ 426 w 1775"/>
                <a:gd name="T93" fmla="*/ 1650 h 1780"/>
                <a:gd name="T94" fmla="*/ 521 w 1775"/>
                <a:gd name="T95" fmla="*/ 1700 h 1780"/>
                <a:gd name="T96" fmla="*/ 622 w 1775"/>
                <a:gd name="T97" fmla="*/ 1740 h 1780"/>
                <a:gd name="T98" fmla="*/ 729 w 1775"/>
                <a:gd name="T99" fmla="*/ 1765 h 1780"/>
                <a:gd name="T100" fmla="*/ 841 w 1775"/>
                <a:gd name="T101" fmla="*/ 1779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5" h="1780">
                  <a:moveTo>
                    <a:pt x="887" y="1780"/>
                  </a:moveTo>
                  <a:lnTo>
                    <a:pt x="909" y="1780"/>
                  </a:lnTo>
                  <a:lnTo>
                    <a:pt x="931" y="1779"/>
                  </a:lnTo>
                  <a:lnTo>
                    <a:pt x="954" y="1776"/>
                  </a:lnTo>
                  <a:lnTo>
                    <a:pt x="976" y="1775"/>
                  </a:lnTo>
                  <a:lnTo>
                    <a:pt x="998" y="1772"/>
                  </a:lnTo>
                  <a:lnTo>
                    <a:pt x="1021" y="1769"/>
                  </a:lnTo>
                  <a:lnTo>
                    <a:pt x="1042" y="1765"/>
                  </a:lnTo>
                  <a:lnTo>
                    <a:pt x="1065" y="1762"/>
                  </a:lnTo>
                  <a:lnTo>
                    <a:pt x="1085" y="1756"/>
                  </a:lnTo>
                  <a:lnTo>
                    <a:pt x="1108" y="1750"/>
                  </a:lnTo>
                  <a:lnTo>
                    <a:pt x="1129" y="1744"/>
                  </a:lnTo>
                  <a:lnTo>
                    <a:pt x="1149" y="1740"/>
                  </a:lnTo>
                  <a:lnTo>
                    <a:pt x="1170" y="1732"/>
                  </a:lnTo>
                  <a:lnTo>
                    <a:pt x="1190" y="1725"/>
                  </a:lnTo>
                  <a:lnTo>
                    <a:pt x="1210" y="1717"/>
                  </a:lnTo>
                  <a:lnTo>
                    <a:pt x="1232" y="1709"/>
                  </a:lnTo>
                  <a:lnTo>
                    <a:pt x="1250" y="1700"/>
                  </a:lnTo>
                  <a:lnTo>
                    <a:pt x="1271" y="1691"/>
                  </a:lnTo>
                  <a:lnTo>
                    <a:pt x="1289" y="1681"/>
                  </a:lnTo>
                  <a:lnTo>
                    <a:pt x="1309" y="1671"/>
                  </a:lnTo>
                  <a:lnTo>
                    <a:pt x="1328" y="1660"/>
                  </a:lnTo>
                  <a:lnTo>
                    <a:pt x="1347" y="1650"/>
                  </a:lnTo>
                  <a:lnTo>
                    <a:pt x="1365" y="1638"/>
                  </a:lnTo>
                  <a:lnTo>
                    <a:pt x="1382" y="1628"/>
                  </a:lnTo>
                  <a:lnTo>
                    <a:pt x="1400" y="1615"/>
                  </a:lnTo>
                  <a:lnTo>
                    <a:pt x="1417" y="1602"/>
                  </a:lnTo>
                  <a:lnTo>
                    <a:pt x="1433" y="1588"/>
                  </a:lnTo>
                  <a:lnTo>
                    <a:pt x="1450" y="1576"/>
                  </a:lnTo>
                  <a:lnTo>
                    <a:pt x="1466" y="1561"/>
                  </a:lnTo>
                  <a:lnTo>
                    <a:pt x="1483" y="1547"/>
                  </a:lnTo>
                  <a:lnTo>
                    <a:pt x="1498" y="1534"/>
                  </a:lnTo>
                  <a:lnTo>
                    <a:pt x="1515" y="1519"/>
                  </a:lnTo>
                  <a:lnTo>
                    <a:pt x="1529" y="1503"/>
                  </a:lnTo>
                  <a:lnTo>
                    <a:pt x="1543" y="1487"/>
                  </a:lnTo>
                  <a:lnTo>
                    <a:pt x="1557" y="1471"/>
                  </a:lnTo>
                  <a:lnTo>
                    <a:pt x="1572" y="1454"/>
                  </a:lnTo>
                  <a:lnTo>
                    <a:pt x="1584" y="1437"/>
                  </a:lnTo>
                  <a:lnTo>
                    <a:pt x="1598" y="1421"/>
                  </a:lnTo>
                  <a:lnTo>
                    <a:pt x="1611" y="1404"/>
                  </a:lnTo>
                  <a:lnTo>
                    <a:pt x="1623" y="1387"/>
                  </a:lnTo>
                  <a:lnTo>
                    <a:pt x="1634" y="1368"/>
                  </a:lnTo>
                  <a:lnTo>
                    <a:pt x="1645" y="1350"/>
                  </a:lnTo>
                  <a:lnTo>
                    <a:pt x="1656" y="1331"/>
                  </a:lnTo>
                  <a:lnTo>
                    <a:pt x="1666" y="1313"/>
                  </a:lnTo>
                  <a:lnTo>
                    <a:pt x="1675" y="1293"/>
                  </a:lnTo>
                  <a:lnTo>
                    <a:pt x="1686" y="1274"/>
                  </a:lnTo>
                  <a:lnTo>
                    <a:pt x="1695" y="1254"/>
                  </a:lnTo>
                  <a:lnTo>
                    <a:pt x="1705" y="1235"/>
                  </a:lnTo>
                  <a:lnTo>
                    <a:pt x="1712" y="1215"/>
                  </a:lnTo>
                  <a:lnTo>
                    <a:pt x="1720" y="1194"/>
                  </a:lnTo>
                  <a:lnTo>
                    <a:pt x="1728" y="1174"/>
                  </a:lnTo>
                  <a:lnTo>
                    <a:pt x="1734" y="1153"/>
                  </a:lnTo>
                  <a:lnTo>
                    <a:pt x="1740" y="1131"/>
                  </a:lnTo>
                  <a:lnTo>
                    <a:pt x="1745" y="1111"/>
                  </a:lnTo>
                  <a:lnTo>
                    <a:pt x="1750" y="1088"/>
                  </a:lnTo>
                  <a:lnTo>
                    <a:pt x="1756" y="1068"/>
                  </a:lnTo>
                  <a:lnTo>
                    <a:pt x="1759" y="1045"/>
                  </a:lnTo>
                  <a:lnTo>
                    <a:pt x="1764" y="1023"/>
                  </a:lnTo>
                  <a:lnTo>
                    <a:pt x="1767" y="1001"/>
                  </a:lnTo>
                  <a:lnTo>
                    <a:pt x="1770" y="980"/>
                  </a:lnTo>
                  <a:lnTo>
                    <a:pt x="1772" y="957"/>
                  </a:lnTo>
                  <a:lnTo>
                    <a:pt x="1773" y="934"/>
                  </a:lnTo>
                  <a:lnTo>
                    <a:pt x="1774" y="911"/>
                  </a:lnTo>
                  <a:lnTo>
                    <a:pt x="1775" y="890"/>
                  </a:lnTo>
                  <a:lnTo>
                    <a:pt x="1774" y="866"/>
                  </a:lnTo>
                  <a:lnTo>
                    <a:pt x="1773" y="843"/>
                  </a:lnTo>
                  <a:lnTo>
                    <a:pt x="1772" y="820"/>
                  </a:lnTo>
                  <a:lnTo>
                    <a:pt x="1770" y="799"/>
                  </a:lnTo>
                  <a:lnTo>
                    <a:pt x="1767" y="775"/>
                  </a:lnTo>
                  <a:lnTo>
                    <a:pt x="1764" y="753"/>
                  </a:lnTo>
                  <a:lnTo>
                    <a:pt x="1759" y="731"/>
                  </a:lnTo>
                  <a:lnTo>
                    <a:pt x="1756" y="709"/>
                  </a:lnTo>
                  <a:lnTo>
                    <a:pt x="1750" y="687"/>
                  </a:lnTo>
                  <a:lnTo>
                    <a:pt x="1745" y="665"/>
                  </a:lnTo>
                  <a:lnTo>
                    <a:pt x="1740" y="645"/>
                  </a:lnTo>
                  <a:lnTo>
                    <a:pt x="1734" y="624"/>
                  </a:lnTo>
                  <a:lnTo>
                    <a:pt x="1728" y="603"/>
                  </a:lnTo>
                  <a:lnTo>
                    <a:pt x="1720" y="583"/>
                  </a:lnTo>
                  <a:lnTo>
                    <a:pt x="1712" y="562"/>
                  </a:lnTo>
                  <a:lnTo>
                    <a:pt x="1705" y="543"/>
                  </a:lnTo>
                  <a:lnTo>
                    <a:pt x="1695" y="522"/>
                  </a:lnTo>
                  <a:lnTo>
                    <a:pt x="1686" y="502"/>
                  </a:lnTo>
                  <a:lnTo>
                    <a:pt x="1675" y="483"/>
                  </a:lnTo>
                  <a:lnTo>
                    <a:pt x="1666" y="464"/>
                  </a:lnTo>
                  <a:lnTo>
                    <a:pt x="1656" y="445"/>
                  </a:lnTo>
                  <a:lnTo>
                    <a:pt x="1645" y="427"/>
                  </a:lnTo>
                  <a:lnTo>
                    <a:pt x="1634" y="409"/>
                  </a:lnTo>
                  <a:lnTo>
                    <a:pt x="1623" y="392"/>
                  </a:lnTo>
                  <a:lnTo>
                    <a:pt x="1611" y="374"/>
                  </a:lnTo>
                  <a:lnTo>
                    <a:pt x="1598" y="356"/>
                  </a:lnTo>
                  <a:lnTo>
                    <a:pt x="1584" y="338"/>
                  </a:lnTo>
                  <a:lnTo>
                    <a:pt x="1572" y="322"/>
                  </a:lnTo>
                  <a:lnTo>
                    <a:pt x="1557" y="306"/>
                  </a:lnTo>
                  <a:lnTo>
                    <a:pt x="1543" y="289"/>
                  </a:lnTo>
                  <a:lnTo>
                    <a:pt x="1529" y="274"/>
                  </a:lnTo>
                  <a:lnTo>
                    <a:pt x="1515" y="260"/>
                  </a:lnTo>
                  <a:lnTo>
                    <a:pt x="1498" y="244"/>
                  </a:lnTo>
                  <a:lnTo>
                    <a:pt x="1483" y="229"/>
                  </a:lnTo>
                  <a:lnTo>
                    <a:pt x="1466" y="215"/>
                  </a:lnTo>
                  <a:lnTo>
                    <a:pt x="1450" y="201"/>
                  </a:lnTo>
                  <a:lnTo>
                    <a:pt x="1433" y="188"/>
                  </a:lnTo>
                  <a:lnTo>
                    <a:pt x="1417" y="174"/>
                  </a:lnTo>
                  <a:lnTo>
                    <a:pt x="1400" y="162"/>
                  </a:lnTo>
                  <a:lnTo>
                    <a:pt x="1382" y="151"/>
                  </a:lnTo>
                  <a:lnTo>
                    <a:pt x="1365" y="138"/>
                  </a:lnTo>
                  <a:lnTo>
                    <a:pt x="1347" y="126"/>
                  </a:lnTo>
                  <a:lnTo>
                    <a:pt x="1328" y="116"/>
                  </a:lnTo>
                  <a:lnTo>
                    <a:pt x="1309" y="106"/>
                  </a:lnTo>
                  <a:lnTo>
                    <a:pt x="1289" y="94"/>
                  </a:lnTo>
                  <a:lnTo>
                    <a:pt x="1271" y="85"/>
                  </a:lnTo>
                  <a:lnTo>
                    <a:pt x="1250" y="77"/>
                  </a:lnTo>
                  <a:lnTo>
                    <a:pt x="1232" y="69"/>
                  </a:lnTo>
                  <a:lnTo>
                    <a:pt x="1210" y="60"/>
                  </a:lnTo>
                  <a:lnTo>
                    <a:pt x="1190" y="52"/>
                  </a:lnTo>
                  <a:lnTo>
                    <a:pt x="1170" y="44"/>
                  </a:lnTo>
                  <a:lnTo>
                    <a:pt x="1149" y="39"/>
                  </a:lnTo>
                  <a:lnTo>
                    <a:pt x="1129" y="31"/>
                  </a:lnTo>
                  <a:lnTo>
                    <a:pt x="1108" y="26"/>
                  </a:lnTo>
                  <a:lnTo>
                    <a:pt x="1085" y="20"/>
                  </a:lnTo>
                  <a:lnTo>
                    <a:pt x="1065" y="17"/>
                  </a:lnTo>
                  <a:lnTo>
                    <a:pt x="1042" y="11"/>
                  </a:lnTo>
                  <a:lnTo>
                    <a:pt x="1021" y="8"/>
                  </a:lnTo>
                  <a:lnTo>
                    <a:pt x="998" y="4"/>
                  </a:lnTo>
                  <a:lnTo>
                    <a:pt x="976" y="3"/>
                  </a:lnTo>
                  <a:lnTo>
                    <a:pt x="954" y="0"/>
                  </a:lnTo>
                  <a:lnTo>
                    <a:pt x="931" y="0"/>
                  </a:lnTo>
                  <a:lnTo>
                    <a:pt x="909" y="0"/>
                  </a:lnTo>
                  <a:lnTo>
                    <a:pt x="887" y="0"/>
                  </a:lnTo>
                  <a:lnTo>
                    <a:pt x="864" y="0"/>
                  </a:lnTo>
                  <a:lnTo>
                    <a:pt x="841" y="0"/>
                  </a:lnTo>
                  <a:lnTo>
                    <a:pt x="817" y="0"/>
                  </a:lnTo>
                  <a:lnTo>
                    <a:pt x="796" y="3"/>
                  </a:lnTo>
                  <a:lnTo>
                    <a:pt x="772" y="4"/>
                  </a:lnTo>
                  <a:lnTo>
                    <a:pt x="750" y="8"/>
                  </a:lnTo>
                  <a:lnTo>
                    <a:pt x="729" y="11"/>
                  </a:lnTo>
                  <a:lnTo>
                    <a:pt x="707" y="17"/>
                  </a:lnTo>
                  <a:lnTo>
                    <a:pt x="685" y="20"/>
                  </a:lnTo>
                  <a:lnTo>
                    <a:pt x="664" y="26"/>
                  </a:lnTo>
                  <a:lnTo>
                    <a:pt x="643" y="31"/>
                  </a:lnTo>
                  <a:lnTo>
                    <a:pt x="622" y="39"/>
                  </a:lnTo>
                  <a:lnTo>
                    <a:pt x="601" y="44"/>
                  </a:lnTo>
                  <a:lnTo>
                    <a:pt x="581" y="52"/>
                  </a:lnTo>
                  <a:lnTo>
                    <a:pt x="560" y="60"/>
                  </a:lnTo>
                  <a:lnTo>
                    <a:pt x="541" y="69"/>
                  </a:lnTo>
                  <a:lnTo>
                    <a:pt x="521" y="77"/>
                  </a:lnTo>
                  <a:lnTo>
                    <a:pt x="501" y="85"/>
                  </a:lnTo>
                  <a:lnTo>
                    <a:pt x="482" y="94"/>
                  </a:lnTo>
                  <a:lnTo>
                    <a:pt x="463" y="106"/>
                  </a:lnTo>
                  <a:lnTo>
                    <a:pt x="444" y="116"/>
                  </a:lnTo>
                  <a:lnTo>
                    <a:pt x="426" y="126"/>
                  </a:lnTo>
                  <a:lnTo>
                    <a:pt x="408" y="138"/>
                  </a:lnTo>
                  <a:lnTo>
                    <a:pt x="391" y="151"/>
                  </a:lnTo>
                  <a:lnTo>
                    <a:pt x="373" y="162"/>
                  </a:lnTo>
                  <a:lnTo>
                    <a:pt x="356" y="174"/>
                  </a:lnTo>
                  <a:lnTo>
                    <a:pt x="339" y="188"/>
                  </a:lnTo>
                  <a:lnTo>
                    <a:pt x="322" y="201"/>
                  </a:lnTo>
                  <a:lnTo>
                    <a:pt x="306" y="215"/>
                  </a:lnTo>
                  <a:lnTo>
                    <a:pt x="290" y="229"/>
                  </a:lnTo>
                  <a:lnTo>
                    <a:pt x="274" y="244"/>
                  </a:lnTo>
                  <a:lnTo>
                    <a:pt x="259" y="260"/>
                  </a:lnTo>
                  <a:lnTo>
                    <a:pt x="243" y="274"/>
                  </a:lnTo>
                  <a:lnTo>
                    <a:pt x="229" y="289"/>
                  </a:lnTo>
                  <a:lnTo>
                    <a:pt x="215" y="306"/>
                  </a:lnTo>
                  <a:lnTo>
                    <a:pt x="201" y="322"/>
                  </a:lnTo>
                  <a:lnTo>
                    <a:pt x="188" y="338"/>
                  </a:lnTo>
                  <a:lnTo>
                    <a:pt x="175" y="356"/>
                  </a:lnTo>
                  <a:lnTo>
                    <a:pt x="161" y="374"/>
                  </a:lnTo>
                  <a:lnTo>
                    <a:pt x="151" y="392"/>
                  </a:lnTo>
                  <a:lnTo>
                    <a:pt x="139" y="409"/>
                  </a:lnTo>
                  <a:lnTo>
                    <a:pt x="126" y="427"/>
                  </a:lnTo>
                  <a:lnTo>
                    <a:pt x="116" y="445"/>
                  </a:lnTo>
                  <a:lnTo>
                    <a:pt x="106" y="464"/>
                  </a:lnTo>
                  <a:lnTo>
                    <a:pt x="94" y="483"/>
                  </a:lnTo>
                  <a:lnTo>
                    <a:pt x="86" y="502"/>
                  </a:lnTo>
                  <a:lnTo>
                    <a:pt x="77" y="522"/>
                  </a:lnTo>
                  <a:lnTo>
                    <a:pt x="69" y="543"/>
                  </a:lnTo>
                  <a:lnTo>
                    <a:pt x="60" y="562"/>
                  </a:lnTo>
                  <a:lnTo>
                    <a:pt x="52" y="583"/>
                  </a:lnTo>
                  <a:lnTo>
                    <a:pt x="46" y="603"/>
                  </a:lnTo>
                  <a:lnTo>
                    <a:pt x="39" y="624"/>
                  </a:lnTo>
                  <a:lnTo>
                    <a:pt x="32" y="645"/>
                  </a:lnTo>
                  <a:lnTo>
                    <a:pt x="26" y="665"/>
                  </a:lnTo>
                  <a:lnTo>
                    <a:pt x="21" y="687"/>
                  </a:lnTo>
                  <a:lnTo>
                    <a:pt x="17" y="709"/>
                  </a:lnTo>
                  <a:lnTo>
                    <a:pt x="11" y="731"/>
                  </a:lnTo>
                  <a:lnTo>
                    <a:pt x="9" y="753"/>
                  </a:lnTo>
                  <a:lnTo>
                    <a:pt x="6" y="775"/>
                  </a:lnTo>
                  <a:lnTo>
                    <a:pt x="3" y="799"/>
                  </a:lnTo>
                  <a:lnTo>
                    <a:pt x="1" y="820"/>
                  </a:lnTo>
                  <a:lnTo>
                    <a:pt x="0" y="843"/>
                  </a:lnTo>
                  <a:lnTo>
                    <a:pt x="0" y="866"/>
                  </a:lnTo>
                  <a:lnTo>
                    <a:pt x="0" y="890"/>
                  </a:lnTo>
                  <a:lnTo>
                    <a:pt x="0" y="911"/>
                  </a:lnTo>
                  <a:lnTo>
                    <a:pt x="0" y="934"/>
                  </a:lnTo>
                  <a:lnTo>
                    <a:pt x="1" y="957"/>
                  </a:lnTo>
                  <a:lnTo>
                    <a:pt x="3" y="980"/>
                  </a:lnTo>
                  <a:lnTo>
                    <a:pt x="6" y="1001"/>
                  </a:lnTo>
                  <a:lnTo>
                    <a:pt x="9" y="1023"/>
                  </a:lnTo>
                  <a:lnTo>
                    <a:pt x="11" y="1045"/>
                  </a:lnTo>
                  <a:lnTo>
                    <a:pt x="17" y="1068"/>
                  </a:lnTo>
                  <a:lnTo>
                    <a:pt x="21" y="1088"/>
                  </a:lnTo>
                  <a:lnTo>
                    <a:pt x="26" y="1111"/>
                  </a:lnTo>
                  <a:lnTo>
                    <a:pt x="32" y="1131"/>
                  </a:lnTo>
                  <a:lnTo>
                    <a:pt x="39" y="1153"/>
                  </a:lnTo>
                  <a:lnTo>
                    <a:pt x="46" y="1174"/>
                  </a:lnTo>
                  <a:lnTo>
                    <a:pt x="52" y="1194"/>
                  </a:lnTo>
                  <a:lnTo>
                    <a:pt x="60" y="1215"/>
                  </a:lnTo>
                  <a:lnTo>
                    <a:pt x="69" y="1235"/>
                  </a:lnTo>
                  <a:lnTo>
                    <a:pt x="77" y="1254"/>
                  </a:lnTo>
                  <a:lnTo>
                    <a:pt x="86" y="1274"/>
                  </a:lnTo>
                  <a:lnTo>
                    <a:pt x="94" y="1293"/>
                  </a:lnTo>
                  <a:lnTo>
                    <a:pt x="106" y="1313"/>
                  </a:lnTo>
                  <a:lnTo>
                    <a:pt x="116" y="1331"/>
                  </a:lnTo>
                  <a:lnTo>
                    <a:pt x="126" y="1350"/>
                  </a:lnTo>
                  <a:lnTo>
                    <a:pt x="139" y="1368"/>
                  </a:lnTo>
                  <a:lnTo>
                    <a:pt x="151" y="1387"/>
                  </a:lnTo>
                  <a:lnTo>
                    <a:pt x="161" y="1404"/>
                  </a:lnTo>
                  <a:lnTo>
                    <a:pt x="175" y="1421"/>
                  </a:lnTo>
                  <a:lnTo>
                    <a:pt x="188" y="1437"/>
                  </a:lnTo>
                  <a:lnTo>
                    <a:pt x="201" y="1454"/>
                  </a:lnTo>
                  <a:lnTo>
                    <a:pt x="215" y="1471"/>
                  </a:lnTo>
                  <a:lnTo>
                    <a:pt x="229" y="1487"/>
                  </a:lnTo>
                  <a:lnTo>
                    <a:pt x="243" y="1503"/>
                  </a:lnTo>
                  <a:lnTo>
                    <a:pt x="259" y="1519"/>
                  </a:lnTo>
                  <a:lnTo>
                    <a:pt x="274" y="1534"/>
                  </a:lnTo>
                  <a:lnTo>
                    <a:pt x="290" y="1547"/>
                  </a:lnTo>
                  <a:lnTo>
                    <a:pt x="306" y="1561"/>
                  </a:lnTo>
                  <a:lnTo>
                    <a:pt x="322" y="1576"/>
                  </a:lnTo>
                  <a:lnTo>
                    <a:pt x="339" y="1588"/>
                  </a:lnTo>
                  <a:lnTo>
                    <a:pt x="356" y="1602"/>
                  </a:lnTo>
                  <a:lnTo>
                    <a:pt x="373" y="1615"/>
                  </a:lnTo>
                  <a:lnTo>
                    <a:pt x="391" y="1628"/>
                  </a:lnTo>
                  <a:lnTo>
                    <a:pt x="408" y="1638"/>
                  </a:lnTo>
                  <a:lnTo>
                    <a:pt x="426" y="1650"/>
                  </a:lnTo>
                  <a:lnTo>
                    <a:pt x="444" y="1660"/>
                  </a:lnTo>
                  <a:lnTo>
                    <a:pt x="463" y="1671"/>
                  </a:lnTo>
                  <a:lnTo>
                    <a:pt x="482" y="1681"/>
                  </a:lnTo>
                  <a:lnTo>
                    <a:pt x="501" y="1691"/>
                  </a:lnTo>
                  <a:lnTo>
                    <a:pt x="521" y="1700"/>
                  </a:lnTo>
                  <a:lnTo>
                    <a:pt x="541" y="1709"/>
                  </a:lnTo>
                  <a:lnTo>
                    <a:pt x="560" y="1717"/>
                  </a:lnTo>
                  <a:lnTo>
                    <a:pt x="581" y="1725"/>
                  </a:lnTo>
                  <a:lnTo>
                    <a:pt x="601" y="1732"/>
                  </a:lnTo>
                  <a:lnTo>
                    <a:pt x="622" y="1740"/>
                  </a:lnTo>
                  <a:lnTo>
                    <a:pt x="643" y="1744"/>
                  </a:lnTo>
                  <a:lnTo>
                    <a:pt x="664" y="1750"/>
                  </a:lnTo>
                  <a:lnTo>
                    <a:pt x="685" y="1756"/>
                  </a:lnTo>
                  <a:lnTo>
                    <a:pt x="707" y="1762"/>
                  </a:lnTo>
                  <a:lnTo>
                    <a:pt x="729" y="1765"/>
                  </a:lnTo>
                  <a:lnTo>
                    <a:pt x="750" y="1769"/>
                  </a:lnTo>
                  <a:lnTo>
                    <a:pt x="772" y="1772"/>
                  </a:lnTo>
                  <a:lnTo>
                    <a:pt x="796" y="1775"/>
                  </a:lnTo>
                  <a:lnTo>
                    <a:pt x="817" y="1776"/>
                  </a:lnTo>
                  <a:lnTo>
                    <a:pt x="841" y="1779"/>
                  </a:lnTo>
                  <a:lnTo>
                    <a:pt x="864" y="1780"/>
                  </a:lnTo>
                  <a:lnTo>
                    <a:pt x="887" y="1780"/>
                  </a:lnTo>
                  <a:lnTo>
                    <a:pt x="887" y="17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4" name="Freeform 9"/>
            <p:cNvSpPr>
              <a:spLocks/>
            </p:cNvSpPr>
            <p:nvPr/>
          </p:nvSpPr>
          <p:spPr bwMode="auto">
            <a:xfrm>
              <a:off x="2099920" y="4647405"/>
              <a:ext cx="392113" cy="77787"/>
            </a:xfrm>
            <a:custGeom>
              <a:avLst/>
              <a:gdLst>
                <a:gd name="T0" fmla="*/ 1120 w 1236"/>
                <a:gd name="T1" fmla="*/ 244 h 245"/>
                <a:gd name="T2" fmla="*/ 1138 w 1236"/>
                <a:gd name="T3" fmla="*/ 242 h 245"/>
                <a:gd name="T4" fmla="*/ 1155 w 1236"/>
                <a:gd name="T5" fmla="*/ 237 h 245"/>
                <a:gd name="T6" fmla="*/ 1171 w 1236"/>
                <a:gd name="T7" fmla="*/ 228 h 245"/>
                <a:gd name="T8" fmla="*/ 1186 w 1236"/>
                <a:gd name="T9" fmla="*/ 220 h 245"/>
                <a:gd name="T10" fmla="*/ 1199 w 1236"/>
                <a:gd name="T11" fmla="*/ 209 h 245"/>
                <a:gd name="T12" fmla="*/ 1211 w 1236"/>
                <a:gd name="T13" fmla="*/ 195 h 245"/>
                <a:gd name="T14" fmla="*/ 1220 w 1236"/>
                <a:gd name="T15" fmla="*/ 180 h 245"/>
                <a:gd name="T16" fmla="*/ 1228 w 1236"/>
                <a:gd name="T17" fmla="*/ 163 h 245"/>
                <a:gd name="T18" fmla="*/ 1233 w 1236"/>
                <a:gd name="T19" fmla="*/ 147 h 245"/>
                <a:gd name="T20" fmla="*/ 1234 w 1236"/>
                <a:gd name="T21" fmla="*/ 129 h 245"/>
                <a:gd name="T22" fmla="*/ 1234 w 1236"/>
                <a:gd name="T23" fmla="*/ 110 h 245"/>
                <a:gd name="T24" fmla="*/ 1231 w 1236"/>
                <a:gd name="T25" fmla="*/ 91 h 245"/>
                <a:gd name="T26" fmla="*/ 1225 w 1236"/>
                <a:gd name="T27" fmla="*/ 74 h 245"/>
                <a:gd name="T28" fmla="*/ 1216 w 1236"/>
                <a:gd name="T29" fmla="*/ 58 h 245"/>
                <a:gd name="T30" fmla="*/ 1207 w 1236"/>
                <a:gd name="T31" fmla="*/ 45 h 245"/>
                <a:gd name="T32" fmla="*/ 1195 w 1236"/>
                <a:gd name="T33" fmla="*/ 32 h 245"/>
                <a:gd name="T34" fmla="*/ 1181 w 1236"/>
                <a:gd name="T35" fmla="*/ 21 h 245"/>
                <a:gd name="T36" fmla="*/ 1165 w 1236"/>
                <a:gd name="T37" fmla="*/ 12 h 245"/>
                <a:gd name="T38" fmla="*/ 1149 w 1236"/>
                <a:gd name="T39" fmla="*/ 5 h 245"/>
                <a:gd name="T40" fmla="*/ 1132 w 1236"/>
                <a:gd name="T41" fmla="*/ 0 h 245"/>
                <a:gd name="T42" fmla="*/ 1115 w 1236"/>
                <a:gd name="T43" fmla="*/ 0 h 245"/>
                <a:gd name="T44" fmla="*/ 109 w 1236"/>
                <a:gd name="T45" fmla="*/ 0 h 245"/>
                <a:gd name="T46" fmla="*/ 91 w 1236"/>
                <a:gd name="T47" fmla="*/ 4 h 245"/>
                <a:gd name="T48" fmla="*/ 75 w 1236"/>
                <a:gd name="T49" fmla="*/ 9 h 245"/>
                <a:gd name="T50" fmla="*/ 58 w 1236"/>
                <a:gd name="T51" fmla="*/ 17 h 245"/>
                <a:gd name="T52" fmla="*/ 44 w 1236"/>
                <a:gd name="T53" fmla="*/ 28 h 245"/>
                <a:gd name="T54" fmla="*/ 31 w 1236"/>
                <a:gd name="T55" fmla="*/ 40 h 245"/>
                <a:gd name="T56" fmla="*/ 21 w 1236"/>
                <a:gd name="T57" fmla="*/ 54 h 245"/>
                <a:gd name="T58" fmla="*/ 11 w 1236"/>
                <a:gd name="T59" fmla="*/ 69 h 245"/>
                <a:gd name="T60" fmla="*/ 5 w 1236"/>
                <a:gd name="T61" fmla="*/ 86 h 245"/>
                <a:gd name="T62" fmla="*/ 0 w 1236"/>
                <a:gd name="T63" fmla="*/ 104 h 245"/>
                <a:gd name="T64" fmla="*/ 0 w 1236"/>
                <a:gd name="T65" fmla="*/ 123 h 245"/>
                <a:gd name="T66" fmla="*/ 0 w 1236"/>
                <a:gd name="T67" fmla="*/ 140 h 245"/>
                <a:gd name="T68" fmla="*/ 5 w 1236"/>
                <a:gd name="T69" fmla="*/ 158 h 245"/>
                <a:gd name="T70" fmla="*/ 11 w 1236"/>
                <a:gd name="T71" fmla="*/ 175 h 245"/>
                <a:gd name="T72" fmla="*/ 21 w 1236"/>
                <a:gd name="T73" fmla="*/ 191 h 245"/>
                <a:gd name="T74" fmla="*/ 31 w 1236"/>
                <a:gd name="T75" fmla="*/ 204 h 245"/>
                <a:gd name="T76" fmla="*/ 44 w 1236"/>
                <a:gd name="T77" fmla="*/ 216 h 245"/>
                <a:gd name="T78" fmla="*/ 58 w 1236"/>
                <a:gd name="T79" fmla="*/ 226 h 245"/>
                <a:gd name="T80" fmla="*/ 75 w 1236"/>
                <a:gd name="T81" fmla="*/ 235 h 245"/>
                <a:gd name="T82" fmla="*/ 91 w 1236"/>
                <a:gd name="T83" fmla="*/ 241 h 245"/>
                <a:gd name="T84" fmla="*/ 109 w 1236"/>
                <a:gd name="T85" fmla="*/ 244 h 245"/>
                <a:gd name="T86" fmla="*/ 123 w 1236"/>
                <a:gd name="T87"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36" h="245">
                  <a:moveTo>
                    <a:pt x="123" y="245"/>
                  </a:moveTo>
                  <a:lnTo>
                    <a:pt x="1115" y="245"/>
                  </a:lnTo>
                  <a:lnTo>
                    <a:pt x="1120" y="244"/>
                  </a:lnTo>
                  <a:lnTo>
                    <a:pt x="1126" y="244"/>
                  </a:lnTo>
                  <a:lnTo>
                    <a:pt x="1132" y="243"/>
                  </a:lnTo>
                  <a:lnTo>
                    <a:pt x="1138" y="242"/>
                  </a:lnTo>
                  <a:lnTo>
                    <a:pt x="1143" y="241"/>
                  </a:lnTo>
                  <a:lnTo>
                    <a:pt x="1149" y="239"/>
                  </a:lnTo>
                  <a:lnTo>
                    <a:pt x="1155" y="237"/>
                  </a:lnTo>
                  <a:lnTo>
                    <a:pt x="1161" y="235"/>
                  </a:lnTo>
                  <a:lnTo>
                    <a:pt x="1165" y="232"/>
                  </a:lnTo>
                  <a:lnTo>
                    <a:pt x="1171" y="228"/>
                  </a:lnTo>
                  <a:lnTo>
                    <a:pt x="1176" y="226"/>
                  </a:lnTo>
                  <a:lnTo>
                    <a:pt x="1181" y="224"/>
                  </a:lnTo>
                  <a:lnTo>
                    <a:pt x="1186" y="220"/>
                  </a:lnTo>
                  <a:lnTo>
                    <a:pt x="1190" y="216"/>
                  </a:lnTo>
                  <a:lnTo>
                    <a:pt x="1195" y="212"/>
                  </a:lnTo>
                  <a:lnTo>
                    <a:pt x="1199" y="209"/>
                  </a:lnTo>
                  <a:lnTo>
                    <a:pt x="1204" y="204"/>
                  </a:lnTo>
                  <a:lnTo>
                    <a:pt x="1207" y="200"/>
                  </a:lnTo>
                  <a:lnTo>
                    <a:pt x="1211" y="195"/>
                  </a:lnTo>
                  <a:lnTo>
                    <a:pt x="1214" y="191"/>
                  </a:lnTo>
                  <a:lnTo>
                    <a:pt x="1216" y="185"/>
                  </a:lnTo>
                  <a:lnTo>
                    <a:pt x="1220" y="180"/>
                  </a:lnTo>
                  <a:lnTo>
                    <a:pt x="1222" y="175"/>
                  </a:lnTo>
                  <a:lnTo>
                    <a:pt x="1225" y="170"/>
                  </a:lnTo>
                  <a:lnTo>
                    <a:pt x="1228" y="163"/>
                  </a:lnTo>
                  <a:lnTo>
                    <a:pt x="1230" y="158"/>
                  </a:lnTo>
                  <a:lnTo>
                    <a:pt x="1231" y="153"/>
                  </a:lnTo>
                  <a:lnTo>
                    <a:pt x="1233" y="147"/>
                  </a:lnTo>
                  <a:lnTo>
                    <a:pt x="1234" y="140"/>
                  </a:lnTo>
                  <a:lnTo>
                    <a:pt x="1234" y="135"/>
                  </a:lnTo>
                  <a:lnTo>
                    <a:pt x="1234" y="129"/>
                  </a:lnTo>
                  <a:lnTo>
                    <a:pt x="1236" y="123"/>
                  </a:lnTo>
                  <a:lnTo>
                    <a:pt x="1234" y="117"/>
                  </a:lnTo>
                  <a:lnTo>
                    <a:pt x="1234" y="110"/>
                  </a:lnTo>
                  <a:lnTo>
                    <a:pt x="1234" y="104"/>
                  </a:lnTo>
                  <a:lnTo>
                    <a:pt x="1233" y="98"/>
                  </a:lnTo>
                  <a:lnTo>
                    <a:pt x="1231" y="91"/>
                  </a:lnTo>
                  <a:lnTo>
                    <a:pt x="1230" y="86"/>
                  </a:lnTo>
                  <a:lnTo>
                    <a:pt x="1228" y="80"/>
                  </a:lnTo>
                  <a:lnTo>
                    <a:pt x="1225" y="74"/>
                  </a:lnTo>
                  <a:lnTo>
                    <a:pt x="1222" y="69"/>
                  </a:lnTo>
                  <a:lnTo>
                    <a:pt x="1220" y="63"/>
                  </a:lnTo>
                  <a:lnTo>
                    <a:pt x="1216" y="58"/>
                  </a:lnTo>
                  <a:lnTo>
                    <a:pt x="1214" y="54"/>
                  </a:lnTo>
                  <a:lnTo>
                    <a:pt x="1211" y="48"/>
                  </a:lnTo>
                  <a:lnTo>
                    <a:pt x="1207" y="45"/>
                  </a:lnTo>
                  <a:lnTo>
                    <a:pt x="1204" y="40"/>
                  </a:lnTo>
                  <a:lnTo>
                    <a:pt x="1199" y="37"/>
                  </a:lnTo>
                  <a:lnTo>
                    <a:pt x="1195" y="32"/>
                  </a:lnTo>
                  <a:lnTo>
                    <a:pt x="1190" y="28"/>
                  </a:lnTo>
                  <a:lnTo>
                    <a:pt x="1186" y="23"/>
                  </a:lnTo>
                  <a:lnTo>
                    <a:pt x="1181" y="21"/>
                  </a:lnTo>
                  <a:lnTo>
                    <a:pt x="1176" y="17"/>
                  </a:lnTo>
                  <a:lnTo>
                    <a:pt x="1171" y="14"/>
                  </a:lnTo>
                  <a:lnTo>
                    <a:pt x="1165" y="12"/>
                  </a:lnTo>
                  <a:lnTo>
                    <a:pt x="1161" y="9"/>
                  </a:lnTo>
                  <a:lnTo>
                    <a:pt x="1155" y="7"/>
                  </a:lnTo>
                  <a:lnTo>
                    <a:pt x="1149" y="5"/>
                  </a:lnTo>
                  <a:lnTo>
                    <a:pt x="1143" y="4"/>
                  </a:lnTo>
                  <a:lnTo>
                    <a:pt x="1138" y="3"/>
                  </a:lnTo>
                  <a:lnTo>
                    <a:pt x="1132" y="0"/>
                  </a:lnTo>
                  <a:lnTo>
                    <a:pt x="1126" y="0"/>
                  </a:lnTo>
                  <a:lnTo>
                    <a:pt x="1120" y="0"/>
                  </a:lnTo>
                  <a:lnTo>
                    <a:pt x="1115" y="0"/>
                  </a:lnTo>
                  <a:lnTo>
                    <a:pt x="123" y="0"/>
                  </a:lnTo>
                  <a:lnTo>
                    <a:pt x="115" y="0"/>
                  </a:lnTo>
                  <a:lnTo>
                    <a:pt x="109" y="0"/>
                  </a:lnTo>
                  <a:lnTo>
                    <a:pt x="102" y="0"/>
                  </a:lnTo>
                  <a:lnTo>
                    <a:pt x="98" y="3"/>
                  </a:lnTo>
                  <a:lnTo>
                    <a:pt x="91" y="4"/>
                  </a:lnTo>
                  <a:lnTo>
                    <a:pt x="85" y="5"/>
                  </a:lnTo>
                  <a:lnTo>
                    <a:pt x="80" y="7"/>
                  </a:lnTo>
                  <a:lnTo>
                    <a:pt x="75" y="9"/>
                  </a:lnTo>
                  <a:lnTo>
                    <a:pt x="69" y="12"/>
                  </a:lnTo>
                  <a:lnTo>
                    <a:pt x="64" y="14"/>
                  </a:lnTo>
                  <a:lnTo>
                    <a:pt x="58" y="17"/>
                  </a:lnTo>
                  <a:lnTo>
                    <a:pt x="54" y="21"/>
                  </a:lnTo>
                  <a:lnTo>
                    <a:pt x="49" y="23"/>
                  </a:lnTo>
                  <a:lnTo>
                    <a:pt x="44" y="28"/>
                  </a:lnTo>
                  <a:lnTo>
                    <a:pt x="40" y="32"/>
                  </a:lnTo>
                  <a:lnTo>
                    <a:pt x="35" y="37"/>
                  </a:lnTo>
                  <a:lnTo>
                    <a:pt x="31" y="40"/>
                  </a:lnTo>
                  <a:lnTo>
                    <a:pt x="27" y="45"/>
                  </a:lnTo>
                  <a:lnTo>
                    <a:pt x="23" y="48"/>
                  </a:lnTo>
                  <a:lnTo>
                    <a:pt x="21" y="54"/>
                  </a:lnTo>
                  <a:lnTo>
                    <a:pt x="17" y="58"/>
                  </a:lnTo>
                  <a:lnTo>
                    <a:pt x="14" y="63"/>
                  </a:lnTo>
                  <a:lnTo>
                    <a:pt x="11" y="69"/>
                  </a:lnTo>
                  <a:lnTo>
                    <a:pt x="9" y="74"/>
                  </a:lnTo>
                  <a:lnTo>
                    <a:pt x="7" y="80"/>
                  </a:lnTo>
                  <a:lnTo>
                    <a:pt x="5" y="86"/>
                  </a:lnTo>
                  <a:lnTo>
                    <a:pt x="4" y="91"/>
                  </a:lnTo>
                  <a:lnTo>
                    <a:pt x="2" y="98"/>
                  </a:lnTo>
                  <a:lnTo>
                    <a:pt x="0" y="104"/>
                  </a:lnTo>
                  <a:lnTo>
                    <a:pt x="0" y="110"/>
                  </a:lnTo>
                  <a:lnTo>
                    <a:pt x="0" y="117"/>
                  </a:lnTo>
                  <a:lnTo>
                    <a:pt x="0" y="123"/>
                  </a:lnTo>
                  <a:lnTo>
                    <a:pt x="0" y="129"/>
                  </a:lnTo>
                  <a:lnTo>
                    <a:pt x="0" y="135"/>
                  </a:lnTo>
                  <a:lnTo>
                    <a:pt x="0" y="140"/>
                  </a:lnTo>
                  <a:lnTo>
                    <a:pt x="2" y="147"/>
                  </a:lnTo>
                  <a:lnTo>
                    <a:pt x="4" y="153"/>
                  </a:lnTo>
                  <a:lnTo>
                    <a:pt x="5" y="158"/>
                  </a:lnTo>
                  <a:lnTo>
                    <a:pt x="7" y="163"/>
                  </a:lnTo>
                  <a:lnTo>
                    <a:pt x="9" y="170"/>
                  </a:lnTo>
                  <a:lnTo>
                    <a:pt x="11" y="175"/>
                  </a:lnTo>
                  <a:lnTo>
                    <a:pt x="14" y="180"/>
                  </a:lnTo>
                  <a:lnTo>
                    <a:pt x="17" y="185"/>
                  </a:lnTo>
                  <a:lnTo>
                    <a:pt x="21" y="191"/>
                  </a:lnTo>
                  <a:lnTo>
                    <a:pt x="23" y="195"/>
                  </a:lnTo>
                  <a:lnTo>
                    <a:pt x="27" y="200"/>
                  </a:lnTo>
                  <a:lnTo>
                    <a:pt x="31" y="204"/>
                  </a:lnTo>
                  <a:lnTo>
                    <a:pt x="35" y="209"/>
                  </a:lnTo>
                  <a:lnTo>
                    <a:pt x="40" y="212"/>
                  </a:lnTo>
                  <a:lnTo>
                    <a:pt x="44" y="216"/>
                  </a:lnTo>
                  <a:lnTo>
                    <a:pt x="49" y="220"/>
                  </a:lnTo>
                  <a:lnTo>
                    <a:pt x="54" y="224"/>
                  </a:lnTo>
                  <a:lnTo>
                    <a:pt x="58" y="226"/>
                  </a:lnTo>
                  <a:lnTo>
                    <a:pt x="64" y="228"/>
                  </a:lnTo>
                  <a:lnTo>
                    <a:pt x="69" y="232"/>
                  </a:lnTo>
                  <a:lnTo>
                    <a:pt x="75" y="235"/>
                  </a:lnTo>
                  <a:lnTo>
                    <a:pt x="80" y="237"/>
                  </a:lnTo>
                  <a:lnTo>
                    <a:pt x="85" y="239"/>
                  </a:lnTo>
                  <a:lnTo>
                    <a:pt x="91" y="241"/>
                  </a:lnTo>
                  <a:lnTo>
                    <a:pt x="98" y="242"/>
                  </a:lnTo>
                  <a:lnTo>
                    <a:pt x="102" y="243"/>
                  </a:lnTo>
                  <a:lnTo>
                    <a:pt x="109" y="244"/>
                  </a:lnTo>
                  <a:lnTo>
                    <a:pt x="115" y="244"/>
                  </a:lnTo>
                  <a:lnTo>
                    <a:pt x="123" y="245"/>
                  </a:lnTo>
                  <a:lnTo>
                    <a:pt x="123" y="2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5" name="Freeform 10"/>
            <p:cNvSpPr>
              <a:spLocks/>
            </p:cNvSpPr>
            <p:nvPr/>
          </p:nvSpPr>
          <p:spPr bwMode="auto">
            <a:xfrm>
              <a:off x="2198345" y="4550568"/>
              <a:ext cx="49213" cy="74612"/>
            </a:xfrm>
            <a:custGeom>
              <a:avLst/>
              <a:gdLst>
                <a:gd name="T0" fmla="*/ 157 w 157"/>
                <a:gd name="T1" fmla="*/ 235 h 235"/>
                <a:gd name="T2" fmla="*/ 0 w 157"/>
                <a:gd name="T3" fmla="*/ 235 h 235"/>
                <a:gd name="T4" fmla="*/ 0 w 157"/>
                <a:gd name="T5" fmla="*/ 192 h 235"/>
                <a:gd name="T6" fmla="*/ 91 w 157"/>
                <a:gd name="T7" fmla="*/ 45 h 235"/>
                <a:gd name="T8" fmla="*/ 6 w 157"/>
                <a:gd name="T9" fmla="*/ 45 h 235"/>
                <a:gd name="T10" fmla="*/ 6 w 157"/>
                <a:gd name="T11" fmla="*/ 0 h 235"/>
                <a:gd name="T12" fmla="*/ 152 w 157"/>
                <a:gd name="T13" fmla="*/ 0 h 235"/>
                <a:gd name="T14" fmla="*/ 152 w 157"/>
                <a:gd name="T15" fmla="*/ 45 h 235"/>
                <a:gd name="T16" fmla="*/ 62 w 157"/>
                <a:gd name="T17" fmla="*/ 191 h 235"/>
                <a:gd name="T18" fmla="*/ 157 w 157"/>
                <a:gd name="T19" fmla="*/ 191 h 235"/>
                <a:gd name="T20" fmla="*/ 157 w 157"/>
                <a:gd name="T21" fmla="*/ 235 h 235"/>
                <a:gd name="T22" fmla="*/ 157 w 157"/>
                <a:gd name="T23"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235">
                  <a:moveTo>
                    <a:pt x="157" y="235"/>
                  </a:moveTo>
                  <a:lnTo>
                    <a:pt x="0" y="235"/>
                  </a:lnTo>
                  <a:lnTo>
                    <a:pt x="0" y="192"/>
                  </a:lnTo>
                  <a:lnTo>
                    <a:pt x="91" y="45"/>
                  </a:lnTo>
                  <a:lnTo>
                    <a:pt x="6" y="45"/>
                  </a:lnTo>
                  <a:lnTo>
                    <a:pt x="6" y="0"/>
                  </a:lnTo>
                  <a:lnTo>
                    <a:pt x="152" y="0"/>
                  </a:lnTo>
                  <a:lnTo>
                    <a:pt x="152" y="45"/>
                  </a:lnTo>
                  <a:lnTo>
                    <a:pt x="62" y="191"/>
                  </a:lnTo>
                  <a:lnTo>
                    <a:pt x="157" y="191"/>
                  </a:lnTo>
                  <a:lnTo>
                    <a:pt x="157" y="235"/>
                  </a:lnTo>
                  <a:lnTo>
                    <a:pt x="157" y="2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11"/>
            <p:cNvSpPr>
              <a:spLocks/>
            </p:cNvSpPr>
            <p:nvPr/>
          </p:nvSpPr>
          <p:spPr bwMode="auto">
            <a:xfrm>
              <a:off x="2322170" y="4550568"/>
              <a:ext cx="41275" cy="74612"/>
            </a:xfrm>
            <a:custGeom>
              <a:avLst/>
              <a:gdLst>
                <a:gd name="T0" fmla="*/ 132 w 132"/>
                <a:gd name="T1" fmla="*/ 235 h 235"/>
                <a:gd name="T2" fmla="*/ 0 w 132"/>
                <a:gd name="T3" fmla="*/ 235 h 235"/>
                <a:gd name="T4" fmla="*/ 0 w 132"/>
                <a:gd name="T5" fmla="*/ 0 h 235"/>
                <a:gd name="T6" fmla="*/ 49 w 132"/>
                <a:gd name="T7" fmla="*/ 0 h 235"/>
                <a:gd name="T8" fmla="*/ 49 w 132"/>
                <a:gd name="T9" fmla="*/ 191 h 235"/>
                <a:gd name="T10" fmla="*/ 132 w 132"/>
                <a:gd name="T11" fmla="*/ 191 h 235"/>
                <a:gd name="T12" fmla="*/ 132 w 132"/>
                <a:gd name="T13" fmla="*/ 235 h 235"/>
                <a:gd name="T14" fmla="*/ 132 w 132"/>
                <a:gd name="T15" fmla="*/ 235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235">
                  <a:moveTo>
                    <a:pt x="132" y="235"/>
                  </a:moveTo>
                  <a:lnTo>
                    <a:pt x="0" y="235"/>
                  </a:lnTo>
                  <a:lnTo>
                    <a:pt x="0" y="0"/>
                  </a:lnTo>
                  <a:lnTo>
                    <a:pt x="49" y="0"/>
                  </a:lnTo>
                  <a:lnTo>
                    <a:pt x="49" y="191"/>
                  </a:lnTo>
                  <a:lnTo>
                    <a:pt x="132" y="191"/>
                  </a:lnTo>
                  <a:lnTo>
                    <a:pt x="132" y="235"/>
                  </a:lnTo>
                  <a:lnTo>
                    <a:pt x="132" y="2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12"/>
            <p:cNvSpPr>
              <a:spLocks/>
            </p:cNvSpPr>
            <p:nvPr/>
          </p:nvSpPr>
          <p:spPr bwMode="auto">
            <a:xfrm>
              <a:off x="2371383" y="4550568"/>
              <a:ext cx="41275" cy="74612"/>
            </a:xfrm>
            <a:custGeom>
              <a:avLst/>
              <a:gdLst>
                <a:gd name="T0" fmla="*/ 130 w 130"/>
                <a:gd name="T1" fmla="*/ 235 h 235"/>
                <a:gd name="T2" fmla="*/ 0 w 130"/>
                <a:gd name="T3" fmla="*/ 235 h 235"/>
                <a:gd name="T4" fmla="*/ 0 w 130"/>
                <a:gd name="T5" fmla="*/ 0 h 235"/>
                <a:gd name="T6" fmla="*/ 49 w 130"/>
                <a:gd name="T7" fmla="*/ 0 h 235"/>
                <a:gd name="T8" fmla="*/ 49 w 130"/>
                <a:gd name="T9" fmla="*/ 191 h 235"/>
                <a:gd name="T10" fmla="*/ 130 w 130"/>
                <a:gd name="T11" fmla="*/ 191 h 235"/>
                <a:gd name="T12" fmla="*/ 130 w 130"/>
                <a:gd name="T13" fmla="*/ 235 h 235"/>
                <a:gd name="T14" fmla="*/ 130 w 130"/>
                <a:gd name="T15" fmla="*/ 235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235">
                  <a:moveTo>
                    <a:pt x="130" y="235"/>
                  </a:moveTo>
                  <a:lnTo>
                    <a:pt x="0" y="235"/>
                  </a:lnTo>
                  <a:lnTo>
                    <a:pt x="0" y="0"/>
                  </a:lnTo>
                  <a:lnTo>
                    <a:pt x="49" y="0"/>
                  </a:lnTo>
                  <a:lnTo>
                    <a:pt x="49" y="191"/>
                  </a:lnTo>
                  <a:lnTo>
                    <a:pt x="130" y="191"/>
                  </a:lnTo>
                  <a:lnTo>
                    <a:pt x="130" y="235"/>
                  </a:lnTo>
                  <a:lnTo>
                    <a:pt x="130" y="2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3"/>
            <p:cNvSpPr>
              <a:spLocks/>
            </p:cNvSpPr>
            <p:nvPr/>
          </p:nvSpPr>
          <p:spPr bwMode="auto">
            <a:xfrm>
              <a:off x="2252320" y="4747418"/>
              <a:ext cx="52388" cy="80962"/>
            </a:xfrm>
            <a:custGeom>
              <a:avLst/>
              <a:gdLst>
                <a:gd name="T0" fmla="*/ 76 w 165"/>
                <a:gd name="T1" fmla="*/ 254 h 255"/>
                <a:gd name="T2" fmla="*/ 65 w 165"/>
                <a:gd name="T3" fmla="*/ 253 h 255"/>
                <a:gd name="T4" fmla="*/ 50 w 165"/>
                <a:gd name="T5" fmla="*/ 250 h 255"/>
                <a:gd name="T6" fmla="*/ 34 w 165"/>
                <a:gd name="T7" fmla="*/ 242 h 255"/>
                <a:gd name="T8" fmla="*/ 21 w 165"/>
                <a:gd name="T9" fmla="*/ 231 h 255"/>
                <a:gd name="T10" fmla="*/ 11 w 165"/>
                <a:gd name="T11" fmla="*/ 219 h 255"/>
                <a:gd name="T12" fmla="*/ 6 w 165"/>
                <a:gd name="T13" fmla="*/ 203 h 255"/>
                <a:gd name="T14" fmla="*/ 1 w 165"/>
                <a:gd name="T15" fmla="*/ 186 h 255"/>
                <a:gd name="T16" fmla="*/ 0 w 165"/>
                <a:gd name="T17" fmla="*/ 169 h 255"/>
                <a:gd name="T18" fmla="*/ 0 w 165"/>
                <a:gd name="T19" fmla="*/ 0 h 255"/>
                <a:gd name="T20" fmla="*/ 49 w 165"/>
                <a:gd name="T21" fmla="*/ 156 h 255"/>
                <a:gd name="T22" fmla="*/ 49 w 165"/>
                <a:gd name="T23" fmla="*/ 172 h 255"/>
                <a:gd name="T24" fmla="*/ 53 w 165"/>
                <a:gd name="T25" fmla="*/ 188 h 255"/>
                <a:gd name="T26" fmla="*/ 64 w 165"/>
                <a:gd name="T27" fmla="*/ 202 h 255"/>
                <a:gd name="T28" fmla="*/ 71 w 165"/>
                <a:gd name="T29" fmla="*/ 206 h 255"/>
                <a:gd name="T30" fmla="*/ 82 w 165"/>
                <a:gd name="T31" fmla="*/ 208 h 255"/>
                <a:gd name="T32" fmla="*/ 91 w 165"/>
                <a:gd name="T33" fmla="*/ 206 h 255"/>
                <a:gd name="T34" fmla="*/ 99 w 165"/>
                <a:gd name="T35" fmla="*/ 202 h 255"/>
                <a:gd name="T36" fmla="*/ 109 w 165"/>
                <a:gd name="T37" fmla="*/ 188 h 255"/>
                <a:gd name="T38" fmla="*/ 112 w 165"/>
                <a:gd name="T39" fmla="*/ 172 h 255"/>
                <a:gd name="T40" fmla="*/ 115 w 165"/>
                <a:gd name="T41" fmla="*/ 156 h 255"/>
                <a:gd name="T42" fmla="*/ 165 w 165"/>
                <a:gd name="T43" fmla="*/ 0 h 255"/>
                <a:gd name="T44" fmla="*/ 164 w 165"/>
                <a:gd name="T45" fmla="*/ 169 h 255"/>
                <a:gd name="T46" fmla="*/ 160 w 165"/>
                <a:gd name="T47" fmla="*/ 186 h 255"/>
                <a:gd name="T48" fmla="*/ 157 w 165"/>
                <a:gd name="T49" fmla="*/ 203 h 255"/>
                <a:gd name="T50" fmla="*/ 150 w 165"/>
                <a:gd name="T51" fmla="*/ 219 h 255"/>
                <a:gd name="T52" fmla="*/ 140 w 165"/>
                <a:gd name="T53" fmla="*/ 231 h 255"/>
                <a:gd name="T54" fmla="*/ 127 w 165"/>
                <a:gd name="T55" fmla="*/ 242 h 255"/>
                <a:gd name="T56" fmla="*/ 111 w 165"/>
                <a:gd name="T57" fmla="*/ 250 h 255"/>
                <a:gd name="T58" fmla="*/ 98 w 165"/>
                <a:gd name="T59" fmla="*/ 253 h 255"/>
                <a:gd name="T60" fmla="*/ 86 w 165"/>
                <a:gd name="T61" fmla="*/ 254 h 255"/>
                <a:gd name="T62" fmla="*/ 82 w 165"/>
                <a:gd name="T63"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255">
                  <a:moveTo>
                    <a:pt x="82" y="255"/>
                  </a:moveTo>
                  <a:lnTo>
                    <a:pt x="76" y="254"/>
                  </a:lnTo>
                  <a:lnTo>
                    <a:pt x="70" y="254"/>
                  </a:lnTo>
                  <a:lnTo>
                    <a:pt x="65" y="253"/>
                  </a:lnTo>
                  <a:lnTo>
                    <a:pt x="59" y="252"/>
                  </a:lnTo>
                  <a:lnTo>
                    <a:pt x="50" y="250"/>
                  </a:lnTo>
                  <a:lnTo>
                    <a:pt x="42" y="246"/>
                  </a:lnTo>
                  <a:lnTo>
                    <a:pt x="34" y="242"/>
                  </a:lnTo>
                  <a:lnTo>
                    <a:pt x="27" y="237"/>
                  </a:lnTo>
                  <a:lnTo>
                    <a:pt x="21" y="231"/>
                  </a:lnTo>
                  <a:lnTo>
                    <a:pt x="17" y="226"/>
                  </a:lnTo>
                  <a:lnTo>
                    <a:pt x="11" y="219"/>
                  </a:lnTo>
                  <a:lnTo>
                    <a:pt x="9" y="211"/>
                  </a:lnTo>
                  <a:lnTo>
                    <a:pt x="6" y="203"/>
                  </a:lnTo>
                  <a:lnTo>
                    <a:pt x="3" y="195"/>
                  </a:lnTo>
                  <a:lnTo>
                    <a:pt x="1" y="186"/>
                  </a:lnTo>
                  <a:lnTo>
                    <a:pt x="0" y="178"/>
                  </a:lnTo>
                  <a:lnTo>
                    <a:pt x="0" y="169"/>
                  </a:lnTo>
                  <a:lnTo>
                    <a:pt x="0" y="160"/>
                  </a:lnTo>
                  <a:lnTo>
                    <a:pt x="0" y="0"/>
                  </a:lnTo>
                  <a:lnTo>
                    <a:pt x="49" y="0"/>
                  </a:lnTo>
                  <a:lnTo>
                    <a:pt x="49" y="156"/>
                  </a:lnTo>
                  <a:lnTo>
                    <a:pt x="49" y="163"/>
                  </a:lnTo>
                  <a:lnTo>
                    <a:pt x="49" y="172"/>
                  </a:lnTo>
                  <a:lnTo>
                    <a:pt x="50" y="180"/>
                  </a:lnTo>
                  <a:lnTo>
                    <a:pt x="53" y="188"/>
                  </a:lnTo>
                  <a:lnTo>
                    <a:pt x="57" y="196"/>
                  </a:lnTo>
                  <a:lnTo>
                    <a:pt x="64" y="202"/>
                  </a:lnTo>
                  <a:lnTo>
                    <a:pt x="66" y="204"/>
                  </a:lnTo>
                  <a:lnTo>
                    <a:pt x="71" y="206"/>
                  </a:lnTo>
                  <a:lnTo>
                    <a:pt x="76" y="206"/>
                  </a:lnTo>
                  <a:lnTo>
                    <a:pt x="82" y="208"/>
                  </a:lnTo>
                  <a:lnTo>
                    <a:pt x="86" y="206"/>
                  </a:lnTo>
                  <a:lnTo>
                    <a:pt x="91" y="206"/>
                  </a:lnTo>
                  <a:lnTo>
                    <a:pt x="94" y="204"/>
                  </a:lnTo>
                  <a:lnTo>
                    <a:pt x="99" y="202"/>
                  </a:lnTo>
                  <a:lnTo>
                    <a:pt x="104" y="196"/>
                  </a:lnTo>
                  <a:lnTo>
                    <a:pt x="109" y="188"/>
                  </a:lnTo>
                  <a:lnTo>
                    <a:pt x="111" y="180"/>
                  </a:lnTo>
                  <a:lnTo>
                    <a:pt x="112" y="172"/>
                  </a:lnTo>
                  <a:lnTo>
                    <a:pt x="114" y="163"/>
                  </a:lnTo>
                  <a:lnTo>
                    <a:pt x="115" y="156"/>
                  </a:lnTo>
                  <a:lnTo>
                    <a:pt x="115" y="0"/>
                  </a:lnTo>
                  <a:lnTo>
                    <a:pt x="165" y="0"/>
                  </a:lnTo>
                  <a:lnTo>
                    <a:pt x="165" y="160"/>
                  </a:lnTo>
                  <a:lnTo>
                    <a:pt x="164" y="169"/>
                  </a:lnTo>
                  <a:lnTo>
                    <a:pt x="162" y="178"/>
                  </a:lnTo>
                  <a:lnTo>
                    <a:pt x="160" y="186"/>
                  </a:lnTo>
                  <a:lnTo>
                    <a:pt x="160" y="195"/>
                  </a:lnTo>
                  <a:lnTo>
                    <a:pt x="157" y="203"/>
                  </a:lnTo>
                  <a:lnTo>
                    <a:pt x="154" y="211"/>
                  </a:lnTo>
                  <a:lnTo>
                    <a:pt x="150" y="219"/>
                  </a:lnTo>
                  <a:lnTo>
                    <a:pt x="146" y="226"/>
                  </a:lnTo>
                  <a:lnTo>
                    <a:pt x="140" y="231"/>
                  </a:lnTo>
                  <a:lnTo>
                    <a:pt x="134" y="237"/>
                  </a:lnTo>
                  <a:lnTo>
                    <a:pt x="127" y="242"/>
                  </a:lnTo>
                  <a:lnTo>
                    <a:pt x="120" y="246"/>
                  </a:lnTo>
                  <a:lnTo>
                    <a:pt x="111" y="250"/>
                  </a:lnTo>
                  <a:lnTo>
                    <a:pt x="103" y="252"/>
                  </a:lnTo>
                  <a:lnTo>
                    <a:pt x="98" y="253"/>
                  </a:lnTo>
                  <a:lnTo>
                    <a:pt x="92" y="254"/>
                  </a:lnTo>
                  <a:lnTo>
                    <a:pt x="86" y="254"/>
                  </a:lnTo>
                  <a:lnTo>
                    <a:pt x="82" y="255"/>
                  </a:lnTo>
                  <a:lnTo>
                    <a:pt x="82" y="2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4"/>
            <p:cNvSpPr>
              <a:spLocks/>
            </p:cNvSpPr>
            <p:nvPr/>
          </p:nvSpPr>
          <p:spPr bwMode="auto">
            <a:xfrm>
              <a:off x="2374558" y="4747418"/>
              <a:ext cx="53975" cy="79375"/>
            </a:xfrm>
            <a:custGeom>
              <a:avLst/>
              <a:gdLst>
                <a:gd name="T0" fmla="*/ 169 w 169"/>
                <a:gd name="T1" fmla="*/ 251 h 251"/>
                <a:gd name="T2" fmla="*/ 122 w 169"/>
                <a:gd name="T3" fmla="*/ 250 h 251"/>
                <a:gd name="T4" fmla="*/ 46 w 169"/>
                <a:gd name="T5" fmla="*/ 75 h 251"/>
                <a:gd name="T6" fmla="*/ 46 w 169"/>
                <a:gd name="T7" fmla="*/ 251 h 251"/>
                <a:gd name="T8" fmla="*/ 0 w 169"/>
                <a:gd name="T9" fmla="*/ 251 h 251"/>
                <a:gd name="T10" fmla="*/ 0 w 169"/>
                <a:gd name="T11" fmla="*/ 0 h 251"/>
                <a:gd name="T12" fmla="*/ 62 w 169"/>
                <a:gd name="T13" fmla="*/ 0 h 251"/>
                <a:gd name="T14" fmla="*/ 124 w 169"/>
                <a:gd name="T15" fmla="*/ 144 h 251"/>
                <a:gd name="T16" fmla="*/ 124 w 169"/>
                <a:gd name="T17" fmla="*/ 0 h 251"/>
                <a:gd name="T18" fmla="*/ 169 w 169"/>
                <a:gd name="T19" fmla="*/ 0 h 251"/>
                <a:gd name="T20" fmla="*/ 169 w 169"/>
                <a:gd name="T21" fmla="*/ 251 h 251"/>
                <a:gd name="T22" fmla="*/ 169 w 169"/>
                <a:gd name="T23"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251">
                  <a:moveTo>
                    <a:pt x="169" y="251"/>
                  </a:moveTo>
                  <a:lnTo>
                    <a:pt x="122" y="250"/>
                  </a:lnTo>
                  <a:lnTo>
                    <a:pt x="46" y="75"/>
                  </a:lnTo>
                  <a:lnTo>
                    <a:pt x="46" y="251"/>
                  </a:lnTo>
                  <a:lnTo>
                    <a:pt x="0" y="251"/>
                  </a:lnTo>
                  <a:lnTo>
                    <a:pt x="0" y="0"/>
                  </a:lnTo>
                  <a:lnTo>
                    <a:pt x="62" y="0"/>
                  </a:lnTo>
                  <a:lnTo>
                    <a:pt x="124" y="144"/>
                  </a:lnTo>
                  <a:lnTo>
                    <a:pt x="124" y="0"/>
                  </a:lnTo>
                  <a:lnTo>
                    <a:pt x="169" y="0"/>
                  </a:lnTo>
                  <a:lnTo>
                    <a:pt x="169" y="251"/>
                  </a:lnTo>
                  <a:lnTo>
                    <a:pt x="169" y="2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Freeform 15"/>
            <p:cNvSpPr>
              <a:spLocks/>
            </p:cNvSpPr>
            <p:nvPr/>
          </p:nvSpPr>
          <p:spPr bwMode="auto">
            <a:xfrm>
              <a:off x="2441233" y="4747418"/>
              <a:ext cx="41275" cy="79375"/>
            </a:xfrm>
            <a:custGeom>
              <a:avLst/>
              <a:gdLst>
                <a:gd name="T0" fmla="*/ 0 w 132"/>
                <a:gd name="T1" fmla="*/ 251 h 251"/>
                <a:gd name="T2" fmla="*/ 0 w 132"/>
                <a:gd name="T3" fmla="*/ 0 h 251"/>
                <a:gd name="T4" fmla="*/ 132 w 132"/>
                <a:gd name="T5" fmla="*/ 0 h 251"/>
                <a:gd name="T6" fmla="*/ 132 w 132"/>
                <a:gd name="T7" fmla="*/ 47 h 251"/>
                <a:gd name="T8" fmla="*/ 48 w 132"/>
                <a:gd name="T9" fmla="*/ 47 h 251"/>
                <a:gd name="T10" fmla="*/ 48 w 132"/>
                <a:gd name="T11" fmla="*/ 91 h 251"/>
                <a:gd name="T12" fmla="*/ 126 w 132"/>
                <a:gd name="T13" fmla="*/ 91 h 251"/>
                <a:gd name="T14" fmla="*/ 126 w 132"/>
                <a:gd name="T15" fmla="*/ 139 h 251"/>
                <a:gd name="T16" fmla="*/ 48 w 132"/>
                <a:gd name="T17" fmla="*/ 139 h 251"/>
                <a:gd name="T18" fmla="*/ 48 w 132"/>
                <a:gd name="T19" fmla="*/ 202 h 251"/>
                <a:gd name="T20" fmla="*/ 132 w 132"/>
                <a:gd name="T21" fmla="*/ 202 h 251"/>
                <a:gd name="T22" fmla="*/ 132 w 132"/>
                <a:gd name="T23" fmla="*/ 251 h 251"/>
                <a:gd name="T24" fmla="*/ 0 w 132"/>
                <a:gd name="T25" fmla="*/ 251 h 251"/>
                <a:gd name="T26" fmla="*/ 0 w 132"/>
                <a:gd name="T2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251">
                  <a:moveTo>
                    <a:pt x="0" y="251"/>
                  </a:moveTo>
                  <a:lnTo>
                    <a:pt x="0" y="0"/>
                  </a:lnTo>
                  <a:lnTo>
                    <a:pt x="132" y="0"/>
                  </a:lnTo>
                  <a:lnTo>
                    <a:pt x="132" y="47"/>
                  </a:lnTo>
                  <a:lnTo>
                    <a:pt x="48" y="47"/>
                  </a:lnTo>
                  <a:lnTo>
                    <a:pt x="48" y="91"/>
                  </a:lnTo>
                  <a:lnTo>
                    <a:pt x="126" y="91"/>
                  </a:lnTo>
                  <a:lnTo>
                    <a:pt x="126" y="139"/>
                  </a:lnTo>
                  <a:lnTo>
                    <a:pt x="48" y="139"/>
                  </a:lnTo>
                  <a:lnTo>
                    <a:pt x="48" y="202"/>
                  </a:lnTo>
                  <a:lnTo>
                    <a:pt x="132" y="202"/>
                  </a:lnTo>
                  <a:lnTo>
                    <a:pt x="132" y="251"/>
                  </a:lnTo>
                  <a:lnTo>
                    <a:pt x="0" y="251"/>
                  </a:lnTo>
                  <a:lnTo>
                    <a:pt x="0" y="2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Freeform 16"/>
            <p:cNvSpPr>
              <a:spLocks/>
            </p:cNvSpPr>
            <p:nvPr/>
          </p:nvSpPr>
          <p:spPr bwMode="auto">
            <a:xfrm>
              <a:off x="2252320" y="4548980"/>
              <a:ext cx="60325" cy="77787"/>
            </a:xfrm>
            <a:custGeom>
              <a:avLst/>
              <a:gdLst>
                <a:gd name="T0" fmla="*/ 189 w 190"/>
                <a:gd name="T1" fmla="*/ 134 h 245"/>
                <a:gd name="T2" fmla="*/ 186 w 190"/>
                <a:gd name="T3" fmla="*/ 153 h 245"/>
                <a:gd name="T4" fmla="*/ 183 w 190"/>
                <a:gd name="T5" fmla="*/ 173 h 245"/>
                <a:gd name="T6" fmla="*/ 177 w 190"/>
                <a:gd name="T7" fmla="*/ 188 h 245"/>
                <a:gd name="T8" fmla="*/ 169 w 190"/>
                <a:gd name="T9" fmla="*/ 202 h 245"/>
                <a:gd name="T10" fmla="*/ 160 w 190"/>
                <a:gd name="T11" fmla="*/ 215 h 245"/>
                <a:gd name="T12" fmla="*/ 148 w 190"/>
                <a:gd name="T13" fmla="*/ 228 h 245"/>
                <a:gd name="T14" fmla="*/ 120 w 190"/>
                <a:gd name="T15" fmla="*/ 239 h 245"/>
                <a:gd name="T16" fmla="*/ 101 w 190"/>
                <a:gd name="T17" fmla="*/ 242 h 245"/>
                <a:gd name="T18" fmla="*/ 94 w 190"/>
                <a:gd name="T19" fmla="*/ 200 h 245"/>
                <a:gd name="T20" fmla="*/ 112 w 190"/>
                <a:gd name="T21" fmla="*/ 193 h 245"/>
                <a:gd name="T22" fmla="*/ 125 w 190"/>
                <a:gd name="T23" fmla="*/ 181 h 245"/>
                <a:gd name="T24" fmla="*/ 133 w 190"/>
                <a:gd name="T25" fmla="*/ 163 h 245"/>
                <a:gd name="T26" fmla="*/ 137 w 190"/>
                <a:gd name="T27" fmla="*/ 143 h 245"/>
                <a:gd name="T28" fmla="*/ 139 w 190"/>
                <a:gd name="T29" fmla="*/ 125 h 245"/>
                <a:gd name="T30" fmla="*/ 139 w 190"/>
                <a:gd name="T31" fmla="*/ 111 h 245"/>
                <a:gd name="T32" fmla="*/ 135 w 190"/>
                <a:gd name="T33" fmla="*/ 91 h 245"/>
                <a:gd name="T34" fmla="*/ 131 w 190"/>
                <a:gd name="T35" fmla="*/ 73 h 245"/>
                <a:gd name="T36" fmla="*/ 120 w 190"/>
                <a:gd name="T37" fmla="*/ 55 h 245"/>
                <a:gd name="T38" fmla="*/ 107 w 190"/>
                <a:gd name="T39" fmla="*/ 45 h 245"/>
                <a:gd name="T40" fmla="*/ 86 w 190"/>
                <a:gd name="T41" fmla="*/ 44 h 245"/>
                <a:gd name="T42" fmla="*/ 69 w 190"/>
                <a:gd name="T43" fmla="*/ 52 h 245"/>
                <a:gd name="T44" fmla="*/ 59 w 190"/>
                <a:gd name="T45" fmla="*/ 66 h 245"/>
                <a:gd name="T46" fmla="*/ 52 w 190"/>
                <a:gd name="T47" fmla="*/ 85 h 245"/>
                <a:gd name="T48" fmla="*/ 50 w 190"/>
                <a:gd name="T49" fmla="*/ 103 h 245"/>
                <a:gd name="T50" fmla="*/ 50 w 190"/>
                <a:gd name="T51" fmla="*/ 122 h 245"/>
                <a:gd name="T52" fmla="*/ 50 w 190"/>
                <a:gd name="T53" fmla="*/ 135 h 245"/>
                <a:gd name="T54" fmla="*/ 50 w 190"/>
                <a:gd name="T55" fmla="*/ 152 h 245"/>
                <a:gd name="T56" fmla="*/ 54 w 190"/>
                <a:gd name="T57" fmla="*/ 167 h 245"/>
                <a:gd name="T58" fmla="*/ 62 w 190"/>
                <a:gd name="T59" fmla="*/ 182 h 245"/>
                <a:gd name="T60" fmla="*/ 74 w 190"/>
                <a:gd name="T61" fmla="*/ 192 h 245"/>
                <a:gd name="T62" fmla="*/ 81 w 190"/>
                <a:gd name="T63" fmla="*/ 206 h 245"/>
                <a:gd name="T64" fmla="*/ 81 w 190"/>
                <a:gd name="T65" fmla="*/ 223 h 245"/>
                <a:gd name="T66" fmla="*/ 81 w 190"/>
                <a:gd name="T67" fmla="*/ 244 h 245"/>
                <a:gd name="T68" fmla="*/ 56 w 190"/>
                <a:gd name="T69" fmla="*/ 236 h 245"/>
                <a:gd name="T70" fmla="*/ 36 w 190"/>
                <a:gd name="T71" fmla="*/ 223 h 245"/>
                <a:gd name="T72" fmla="*/ 21 w 190"/>
                <a:gd name="T73" fmla="*/ 206 h 245"/>
                <a:gd name="T74" fmla="*/ 13 w 190"/>
                <a:gd name="T75" fmla="*/ 192 h 245"/>
                <a:gd name="T76" fmla="*/ 6 w 190"/>
                <a:gd name="T77" fmla="*/ 176 h 245"/>
                <a:gd name="T78" fmla="*/ 2 w 190"/>
                <a:gd name="T79" fmla="*/ 160 h 245"/>
                <a:gd name="T80" fmla="*/ 0 w 190"/>
                <a:gd name="T81" fmla="*/ 141 h 245"/>
                <a:gd name="T82" fmla="*/ 0 w 190"/>
                <a:gd name="T83" fmla="*/ 122 h 245"/>
                <a:gd name="T84" fmla="*/ 0 w 190"/>
                <a:gd name="T85" fmla="*/ 100 h 245"/>
                <a:gd name="T86" fmla="*/ 2 w 190"/>
                <a:gd name="T87" fmla="*/ 81 h 245"/>
                <a:gd name="T88" fmla="*/ 6 w 190"/>
                <a:gd name="T89" fmla="*/ 65 h 245"/>
                <a:gd name="T90" fmla="*/ 13 w 190"/>
                <a:gd name="T91" fmla="*/ 49 h 245"/>
                <a:gd name="T92" fmla="*/ 31 w 190"/>
                <a:gd name="T93" fmla="*/ 24 h 245"/>
                <a:gd name="T94" fmla="*/ 54 w 190"/>
                <a:gd name="T95" fmla="*/ 8 h 245"/>
                <a:gd name="T96" fmla="*/ 77 w 190"/>
                <a:gd name="T97" fmla="*/ 0 h 245"/>
                <a:gd name="T98" fmla="*/ 94 w 190"/>
                <a:gd name="T99" fmla="*/ 0 h 245"/>
                <a:gd name="T100" fmla="*/ 110 w 190"/>
                <a:gd name="T101" fmla="*/ 0 h 245"/>
                <a:gd name="T102" fmla="*/ 134 w 190"/>
                <a:gd name="T103" fmla="*/ 8 h 245"/>
                <a:gd name="T104" fmla="*/ 152 w 190"/>
                <a:gd name="T105" fmla="*/ 20 h 245"/>
                <a:gd name="T106" fmla="*/ 165 w 190"/>
                <a:gd name="T107" fmla="*/ 32 h 245"/>
                <a:gd name="T108" fmla="*/ 173 w 190"/>
                <a:gd name="T109" fmla="*/ 44 h 245"/>
                <a:gd name="T110" fmla="*/ 178 w 190"/>
                <a:gd name="T111" fmla="*/ 59 h 245"/>
                <a:gd name="T112" fmla="*/ 184 w 190"/>
                <a:gd name="T113" fmla="*/ 76 h 245"/>
                <a:gd name="T114" fmla="*/ 187 w 190"/>
                <a:gd name="T115" fmla="*/ 94 h 245"/>
                <a:gd name="T116" fmla="*/ 189 w 190"/>
                <a:gd name="T117" fmla="*/ 11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 h="245">
                  <a:moveTo>
                    <a:pt x="190" y="122"/>
                  </a:moveTo>
                  <a:lnTo>
                    <a:pt x="189" y="128"/>
                  </a:lnTo>
                  <a:lnTo>
                    <a:pt x="189" y="134"/>
                  </a:lnTo>
                  <a:lnTo>
                    <a:pt x="187" y="141"/>
                  </a:lnTo>
                  <a:lnTo>
                    <a:pt x="187" y="148"/>
                  </a:lnTo>
                  <a:lnTo>
                    <a:pt x="186" y="153"/>
                  </a:lnTo>
                  <a:lnTo>
                    <a:pt x="185" y="160"/>
                  </a:lnTo>
                  <a:lnTo>
                    <a:pt x="184" y="166"/>
                  </a:lnTo>
                  <a:lnTo>
                    <a:pt x="183" y="173"/>
                  </a:lnTo>
                  <a:lnTo>
                    <a:pt x="181" y="177"/>
                  </a:lnTo>
                  <a:lnTo>
                    <a:pt x="178" y="183"/>
                  </a:lnTo>
                  <a:lnTo>
                    <a:pt x="177" y="188"/>
                  </a:lnTo>
                  <a:lnTo>
                    <a:pt x="175" y="193"/>
                  </a:lnTo>
                  <a:lnTo>
                    <a:pt x="173" y="198"/>
                  </a:lnTo>
                  <a:lnTo>
                    <a:pt x="169" y="202"/>
                  </a:lnTo>
                  <a:lnTo>
                    <a:pt x="167" y="207"/>
                  </a:lnTo>
                  <a:lnTo>
                    <a:pt x="165" y="212"/>
                  </a:lnTo>
                  <a:lnTo>
                    <a:pt x="160" y="215"/>
                  </a:lnTo>
                  <a:lnTo>
                    <a:pt x="156" y="220"/>
                  </a:lnTo>
                  <a:lnTo>
                    <a:pt x="151" y="223"/>
                  </a:lnTo>
                  <a:lnTo>
                    <a:pt x="148" y="228"/>
                  </a:lnTo>
                  <a:lnTo>
                    <a:pt x="139" y="232"/>
                  </a:lnTo>
                  <a:lnTo>
                    <a:pt x="131" y="237"/>
                  </a:lnTo>
                  <a:lnTo>
                    <a:pt x="120" y="239"/>
                  </a:lnTo>
                  <a:lnTo>
                    <a:pt x="111" y="241"/>
                  </a:lnTo>
                  <a:lnTo>
                    <a:pt x="107" y="241"/>
                  </a:lnTo>
                  <a:lnTo>
                    <a:pt x="101" y="242"/>
                  </a:lnTo>
                  <a:lnTo>
                    <a:pt x="95" y="244"/>
                  </a:lnTo>
                  <a:lnTo>
                    <a:pt x="91" y="245"/>
                  </a:lnTo>
                  <a:lnTo>
                    <a:pt x="94" y="200"/>
                  </a:lnTo>
                  <a:lnTo>
                    <a:pt x="101" y="199"/>
                  </a:lnTo>
                  <a:lnTo>
                    <a:pt x="107" y="197"/>
                  </a:lnTo>
                  <a:lnTo>
                    <a:pt x="112" y="193"/>
                  </a:lnTo>
                  <a:lnTo>
                    <a:pt x="118" y="191"/>
                  </a:lnTo>
                  <a:lnTo>
                    <a:pt x="121" y="185"/>
                  </a:lnTo>
                  <a:lnTo>
                    <a:pt x="125" y="181"/>
                  </a:lnTo>
                  <a:lnTo>
                    <a:pt x="128" y="175"/>
                  </a:lnTo>
                  <a:lnTo>
                    <a:pt x="132" y="169"/>
                  </a:lnTo>
                  <a:lnTo>
                    <a:pt x="133" y="163"/>
                  </a:lnTo>
                  <a:lnTo>
                    <a:pt x="134" y="157"/>
                  </a:lnTo>
                  <a:lnTo>
                    <a:pt x="135" y="150"/>
                  </a:lnTo>
                  <a:lnTo>
                    <a:pt x="137" y="143"/>
                  </a:lnTo>
                  <a:lnTo>
                    <a:pt x="137" y="138"/>
                  </a:lnTo>
                  <a:lnTo>
                    <a:pt x="139" y="131"/>
                  </a:lnTo>
                  <a:lnTo>
                    <a:pt x="139" y="125"/>
                  </a:lnTo>
                  <a:lnTo>
                    <a:pt x="139" y="122"/>
                  </a:lnTo>
                  <a:lnTo>
                    <a:pt x="139" y="116"/>
                  </a:lnTo>
                  <a:lnTo>
                    <a:pt x="139" y="111"/>
                  </a:lnTo>
                  <a:lnTo>
                    <a:pt x="137" y="104"/>
                  </a:lnTo>
                  <a:lnTo>
                    <a:pt x="137" y="99"/>
                  </a:lnTo>
                  <a:lnTo>
                    <a:pt x="135" y="91"/>
                  </a:lnTo>
                  <a:lnTo>
                    <a:pt x="134" y="85"/>
                  </a:lnTo>
                  <a:lnTo>
                    <a:pt x="132" y="78"/>
                  </a:lnTo>
                  <a:lnTo>
                    <a:pt x="131" y="73"/>
                  </a:lnTo>
                  <a:lnTo>
                    <a:pt x="127" y="67"/>
                  </a:lnTo>
                  <a:lnTo>
                    <a:pt x="125" y="61"/>
                  </a:lnTo>
                  <a:lnTo>
                    <a:pt x="120" y="55"/>
                  </a:lnTo>
                  <a:lnTo>
                    <a:pt x="117" y="52"/>
                  </a:lnTo>
                  <a:lnTo>
                    <a:pt x="111" y="48"/>
                  </a:lnTo>
                  <a:lnTo>
                    <a:pt x="107" y="45"/>
                  </a:lnTo>
                  <a:lnTo>
                    <a:pt x="100" y="44"/>
                  </a:lnTo>
                  <a:lnTo>
                    <a:pt x="94" y="44"/>
                  </a:lnTo>
                  <a:lnTo>
                    <a:pt x="86" y="44"/>
                  </a:lnTo>
                  <a:lnTo>
                    <a:pt x="81" y="45"/>
                  </a:lnTo>
                  <a:lnTo>
                    <a:pt x="74" y="48"/>
                  </a:lnTo>
                  <a:lnTo>
                    <a:pt x="69" y="52"/>
                  </a:lnTo>
                  <a:lnTo>
                    <a:pt x="64" y="54"/>
                  </a:lnTo>
                  <a:lnTo>
                    <a:pt x="61" y="60"/>
                  </a:lnTo>
                  <a:lnTo>
                    <a:pt x="59" y="66"/>
                  </a:lnTo>
                  <a:lnTo>
                    <a:pt x="57" y="71"/>
                  </a:lnTo>
                  <a:lnTo>
                    <a:pt x="54" y="77"/>
                  </a:lnTo>
                  <a:lnTo>
                    <a:pt x="52" y="85"/>
                  </a:lnTo>
                  <a:lnTo>
                    <a:pt x="50" y="90"/>
                  </a:lnTo>
                  <a:lnTo>
                    <a:pt x="50" y="98"/>
                  </a:lnTo>
                  <a:lnTo>
                    <a:pt x="50" y="103"/>
                  </a:lnTo>
                  <a:lnTo>
                    <a:pt x="50" y="110"/>
                  </a:lnTo>
                  <a:lnTo>
                    <a:pt x="50" y="116"/>
                  </a:lnTo>
                  <a:lnTo>
                    <a:pt x="50" y="122"/>
                  </a:lnTo>
                  <a:lnTo>
                    <a:pt x="50" y="125"/>
                  </a:lnTo>
                  <a:lnTo>
                    <a:pt x="50" y="131"/>
                  </a:lnTo>
                  <a:lnTo>
                    <a:pt x="50" y="135"/>
                  </a:lnTo>
                  <a:lnTo>
                    <a:pt x="50" y="141"/>
                  </a:lnTo>
                  <a:lnTo>
                    <a:pt x="50" y="147"/>
                  </a:lnTo>
                  <a:lnTo>
                    <a:pt x="50" y="152"/>
                  </a:lnTo>
                  <a:lnTo>
                    <a:pt x="51" y="157"/>
                  </a:lnTo>
                  <a:lnTo>
                    <a:pt x="53" y="163"/>
                  </a:lnTo>
                  <a:lnTo>
                    <a:pt x="54" y="167"/>
                  </a:lnTo>
                  <a:lnTo>
                    <a:pt x="56" y="172"/>
                  </a:lnTo>
                  <a:lnTo>
                    <a:pt x="59" y="176"/>
                  </a:lnTo>
                  <a:lnTo>
                    <a:pt x="62" y="182"/>
                  </a:lnTo>
                  <a:lnTo>
                    <a:pt x="65" y="185"/>
                  </a:lnTo>
                  <a:lnTo>
                    <a:pt x="69" y="189"/>
                  </a:lnTo>
                  <a:lnTo>
                    <a:pt x="74" y="192"/>
                  </a:lnTo>
                  <a:lnTo>
                    <a:pt x="81" y="197"/>
                  </a:lnTo>
                  <a:lnTo>
                    <a:pt x="81" y="201"/>
                  </a:lnTo>
                  <a:lnTo>
                    <a:pt x="81" y="206"/>
                  </a:lnTo>
                  <a:lnTo>
                    <a:pt x="81" y="212"/>
                  </a:lnTo>
                  <a:lnTo>
                    <a:pt x="81" y="218"/>
                  </a:lnTo>
                  <a:lnTo>
                    <a:pt x="81" y="223"/>
                  </a:lnTo>
                  <a:lnTo>
                    <a:pt x="81" y="231"/>
                  </a:lnTo>
                  <a:lnTo>
                    <a:pt x="81" y="237"/>
                  </a:lnTo>
                  <a:lnTo>
                    <a:pt x="81" y="244"/>
                  </a:lnTo>
                  <a:lnTo>
                    <a:pt x="71" y="241"/>
                  </a:lnTo>
                  <a:lnTo>
                    <a:pt x="64" y="239"/>
                  </a:lnTo>
                  <a:lnTo>
                    <a:pt x="56" y="236"/>
                  </a:lnTo>
                  <a:lnTo>
                    <a:pt x="50" y="232"/>
                  </a:lnTo>
                  <a:lnTo>
                    <a:pt x="42" y="228"/>
                  </a:lnTo>
                  <a:lnTo>
                    <a:pt x="36" y="223"/>
                  </a:lnTo>
                  <a:lnTo>
                    <a:pt x="31" y="216"/>
                  </a:lnTo>
                  <a:lnTo>
                    <a:pt x="25" y="210"/>
                  </a:lnTo>
                  <a:lnTo>
                    <a:pt x="21" y="206"/>
                  </a:lnTo>
                  <a:lnTo>
                    <a:pt x="18" y="201"/>
                  </a:lnTo>
                  <a:lnTo>
                    <a:pt x="15" y="197"/>
                  </a:lnTo>
                  <a:lnTo>
                    <a:pt x="13" y="192"/>
                  </a:lnTo>
                  <a:lnTo>
                    <a:pt x="10" y="188"/>
                  </a:lnTo>
                  <a:lnTo>
                    <a:pt x="8" y="182"/>
                  </a:lnTo>
                  <a:lnTo>
                    <a:pt x="6" y="176"/>
                  </a:lnTo>
                  <a:lnTo>
                    <a:pt x="6" y="172"/>
                  </a:lnTo>
                  <a:lnTo>
                    <a:pt x="3" y="165"/>
                  </a:lnTo>
                  <a:lnTo>
                    <a:pt x="2" y="160"/>
                  </a:lnTo>
                  <a:lnTo>
                    <a:pt x="1" y="153"/>
                  </a:lnTo>
                  <a:lnTo>
                    <a:pt x="1" y="148"/>
                  </a:lnTo>
                  <a:lnTo>
                    <a:pt x="0" y="141"/>
                  </a:lnTo>
                  <a:lnTo>
                    <a:pt x="0" y="134"/>
                  </a:lnTo>
                  <a:lnTo>
                    <a:pt x="0" y="128"/>
                  </a:lnTo>
                  <a:lnTo>
                    <a:pt x="0" y="122"/>
                  </a:lnTo>
                  <a:lnTo>
                    <a:pt x="0" y="114"/>
                  </a:lnTo>
                  <a:lnTo>
                    <a:pt x="0" y="107"/>
                  </a:lnTo>
                  <a:lnTo>
                    <a:pt x="0" y="100"/>
                  </a:lnTo>
                  <a:lnTo>
                    <a:pt x="1" y="94"/>
                  </a:lnTo>
                  <a:lnTo>
                    <a:pt x="1" y="87"/>
                  </a:lnTo>
                  <a:lnTo>
                    <a:pt x="2" y="81"/>
                  </a:lnTo>
                  <a:lnTo>
                    <a:pt x="3" y="76"/>
                  </a:lnTo>
                  <a:lnTo>
                    <a:pt x="6" y="70"/>
                  </a:lnTo>
                  <a:lnTo>
                    <a:pt x="6" y="65"/>
                  </a:lnTo>
                  <a:lnTo>
                    <a:pt x="8" y="59"/>
                  </a:lnTo>
                  <a:lnTo>
                    <a:pt x="10" y="53"/>
                  </a:lnTo>
                  <a:lnTo>
                    <a:pt x="13" y="49"/>
                  </a:lnTo>
                  <a:lnTo>
                    <a:pt x="18" y="41"/>
                  </a:lnTo>
                  <a:lnTo>
                    <a:pt x="25" y="32"/>
                  </a:lnTo>
                  <a:lnTo>
                    <a:pt x="31" y="24"/>
                  </a:lnTo>
                  <a:lnTo>
                    <a:pt x="39" y="18"/>
                  </a:lnTo>
                  <a:lnTo>
                    <a:pt x="45" y="11"/>
                  </a:lnTo>
                  <a:lnTo>
                    <a:pt x="54" y="8"/>
                  </a:lnTo>
                  <a:lnTo>
                    <a:pt x="64" y="3"/>
                  </a:lnTo>
                  <a:lnTo>
                    <a:pt x="73" y="1"/>
                  </a:lnTo>
                  <a:lnTo>
                    <a:pt x="77" y="0"/>
                  </a:lnTo>
                  <a:lnTo>
                    <a:pt x="83" y="0"/>
                  </a:lnTo>
                  <a:lnTo>
                    <a:pt x="89" y="0"/>
                  </a:lnTo>
                  <a:lnTo>
                    <a:pt x="94" y="0"/>
                  </a:lnTo>
                  <a:lnTo>
                    <a:pt x="99" y="0"/>
                  </a:lnTo>
                  <a:lnTo>
                    <a:pt x="104" y="0"/>
                  </a:lnTo>
                  <a:lnTo>
                    <a:pt x="110" y="0"/>
                  </a:lnTo>
                  <a:lnTo>
                    <a:pt x="116" y="1"/>
                  </a:lnTo>
                  <a:lnTo>
                    <a:pt x="125" y="3"/>
                  </a:lnTo>
                  <a:lnTo>
                    <a:pt x="134" y="8"/>
                  </a:lnTo>
                  <a:lnTo>
                    <a:pt x="142" y="11"/>
                  </a:lnTo>
                  <a:lnTo>
                    <a:pt x="150" y="18"/>
                  </a:lnTo>
                  <a:lnTo>
                    <a:pt x="152" y="20"/>
                  </a:lnTo>
                  <a:lnTo>
                    <a:pt x="157" y="24"/>
                  </a:lnTo>
                  <a:lnTo>
                    <a:pt x="160" y="27"/>
                  </a:lnTo>
                  <a:lnTo>
                    <a:pt x="165" y="32"/>
                  </a:lnTo>
                  <a:lnTo>
                    <a:pt x="167" y="36"/>
                  </a:lnTo>
                  <a:lnTo>
                    <a:pt x="169" y="41"/>
                  </a:lnTo>
                  <a:lnTo>
                    <a:pt x="173" y="44"/>
                  </a:lnTo>
                  <a:lnTo>
                    <a:pt x="175" y="49"/>
                  </a:lnTo>
                  <a:lnTo>
                    <a:pt x="177" y="53"/>
                  </a:lnTo>
                  <a:lnTo>
                    <a:pt x="178" y="59"/>
                  </a:lnTo>
                  <a:lnTo>
                    <a:pt x="181" y="65"/>
                  </a:lnTo>
                  <a:lnTo>
                    <a:pt x="183" y="70"/>
                  </a:lnTo>
                  <a:lnTo>
                    <a:pt x="184" y="76"/>
                  </a:lnTo>
                  <a:lnTo>
                    <a:pt x="185" y="81"/>
                  </a:lnTo>
                  <a:lnTo>
                    <a:pt x="186" y="87"/>
                  </a:lnTo>
                  <a:lnTo>
                    <a:pt x="187" y="94"/>
                  </a:lnTo>
                  <a:lnTo>
                    <a:pt x="187" y="100"/>
                  </a:lnTo>
                  <a:lnTo>
                    <a:pt x="189" y="107"/>
                  </a:lnTo>
                  <a:lnTo>
                    <a:pt x="189" y="114"/>
                  </a:lnTo>
                  <a:lnTo>
                    <a:pt x="190" y="122"/>
                  </a:lnTo>
                  <a:lnTo>
                    <a:pt x="19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7"/>
            <p:cNvSpPr>
              <a:spLocks/>
            </p:cNvSpPr>
            <p:nvPr/>
          </p:nvSpPr>
          <p:spPr bwMode="auto">
            <a:xfrm>
              <a:off x="2184058" y="4745830"/>
              <a:ext cx="60325" cy="82550"/>
            </a:xfrm>
            <a:custGeom>
              <a:avLst/>
              <a:gdLst>
                <a:gd name="T0" fmla="*/ 189 w 190"/>
                <a:gd name="T1" fmla="*/ 145 h 261"/>
                <a:gd name="T2" fmla="*/ 185 w 190"/>
                <a:gd name="T3" fmla="*/ 165 h 261"/>
                <a:gd name="T4" fmla="*/ 182 w 190"/>
                <a:gd name="T5" fmla="*/ 185 h 261"/>
                <a:gd name="T6" fmla="*/ 176 w 190"/>
                <a:gd name="T7" fmla="*/ 201 h 261"/>
                <a:gd name="T8" fmla="*/ 168 w 190"/>
                <a:gd name="T9" fmla="*/ 217 h 261"/>
                <a:gd name="T10" fmla="*/ 159 w 190"/>
                <a:gd name="T11" fmla="*/ 229 h 261"/>
                <a:gd name="T12" fmla="*/ 148 w 190"/>
                <a:gd name="T13" fmla="*/ 242 h 261"/>
                <a:gd name="T14" fmla="*/ 122 w 190"/>
                <a:gd name="T15" fmla="*/ 256 h 261"/>
                <a:gd name="T16" fmla="*/ 93 w 190"/>
                <a:gd name="T17" fmla="*/ 261 h 261"/>
                <a:gd name="T18" fmla="*/ 107 w 190"/>
                <a:gd name="T19" fmla="*/ 211 h 261"/>
                <a:gd name="T20" fmla="*/ 120 w 190"/>
                <a:gd name="T21" fmla="*/ 199 h 261"/>
                <a:gd name="T22" fmla="*/ 131 w 190"/>
                <a:gd name="T23" fmla="*/ 180 h 261"/>
                <a:gd name="T24" fmla="*/ 135 w 190"/>
                <a:gd name="T25" fmla="*/ 160 h 261"/>
                <a:gd name="T26" fmla="*/ 137 w 190"/>
                <a:gd name="T27" fmla="*/ 141 h 261"/>
                <a:gd name="T28" fmla="*/ 137 w 190"/>
                <a:gd name="T29" fmla="*/ 124 h 261"/>
                <a:gd name="T30" fmla="*/ 137 w 190"/>
                <a:gd name="T31" fmla="*/ 105 h 261"/>
                <a:gd name="T32" fmla="*/ 133 w 190"/>
                <a:gd name="T33" fmla="*/ 85 h 261"/>
                <a:gd name="T34" fmla="*/ 125 w 190"/>
                <a:gd name="T35" fmla="*/ 67 h 261"/>
                <a:gd name="T36" fmla="*/ 112 w 190"/>
                <a:gd name="T37" fmla="*/ 52 h 261"/>
                <a:gd name="T38" fmla="*/ 94 w 190"/>
                <a:gd name="T39" fmla="*/ 47 h 261"/>
                <a:gd name="T40" fmla="*/ 74 w 190"/>
                <a:gd name="T41" fmla="*/ 52 h 261"/>
                <a:gd name="T42" fmla="*/ 62 w 190"/>
                <a:gd name="T43" fmla="*/ 65 h 261"/>
                <a:gd name="T44" fmla="*/ 53 w 190"/>
                <a:gd name="T45" fmla="*/ 85 h 261"/>
                <a:gd name="T46" fmla="*/ 51 w 190"/>
                <a:gd name="T47" fmla="*/ 105 h 261"/>
                <a:gd name="T48" fmla="*/ 50 w 190"/>
                <a:gd name="T49" fmla="*/ 125 h 261"/>
                <a:gd name="T50" fmla="*/ 50 w 190"/>
                <a:gd name="T51" fmla="*/ 141 h 261"/>
                <a:gd name="T52" fmla="*/ 50 w 190"/>
                <a:gd name="T53" fmla="*/ 159 h 261"/>
                <a:gd name="T54" fmla="*/ 53 w 190"/>
                <a:gd name="T55" fmla="*/ 177 h 261"/>
                <a:gd name="T56" fmla="*/ 60 w 190"/>
                <a:gd name="T57" fmla="*/ 193 h 261"/>
                <a:gd name="T58" fmla="*/ 73 w 190"/>
                <a:gd name="T59" fmla="*/ 207 h 261"/>
                <a:gd name="T60" fmla="*/ 85 w 190"/>
                <a:gd name="T61" fmla="*/ 217 h 261"/>
                <a:gd name="T62" fmla="*/ 85 w 190"/>
                <a:gd name="T63" fmla="*/ 235 h 261"/>
                <a:gd name="T64" fmla="*/ 85 w 190"/>
                <a:gd name="T65" fmla="*/ 253 h 261"/>
                <a:gd name="T66" fmla="*/ 66 w 190"/>
                <a:gd name="T67" fmla="*/ 257 h 261"/>
                <a:gd name="T68" fmla="*/ 43 w 190"/>
                <a:gd name="T69" fmla="*/ 244 h 261"/>
                <a:gd name="T70" fmla="*/ 25 w 190"/>
                <a:gd name="T71" fmla="*/ 225 h 261"/>
                <a:gd name="T72" fmla="*/ 15 w 190"/>
                <a:gd name="T73" fmla="*/ 210 h 261"/>
                <a:gd name="T74" fmla="*/ 8 w 190"/>
                <a:gd name="T75" fmla="*/ 194 h 261"/>
                <a:gd name="T76" fmla="*/ 3 w 190"/>
                <a:gd name="T77" fmla="*/ 177 h 261"/>
                <a:gd name="T78" fmla="*/ 0 w 190"/>
                <a:gd name="T79" fmla="*/ 159 h 261"/>
                <a:gd name="T80" fmla="*/ 0 w 190"/>
                <a:gd name="T81" fmla="*/ 137 h 261"/>
                <a:gd name="T82" fmla="*/ 0 w 190"/>
                <a:gd name="T83" fmla="*/ 114 h 261"/>
                <a:gd name="T84" fmla="*/ 0 w 190"/>
                <a:gd name="T85" fmla="*/ 94 h 261"/>
                <a:gd name="T86" fmla="*/ 4 w 190"/>
                <a:gd name="T87" fmla="*/ 77 h 261"/>
                <a:gd name="T88" fmla="*/ 10 w 190"/>
                <a:gd name="T89" fmla="*/ 59 h 261"/>
                <a:gd name="T90" fmla="*/ 18 w 190"/>
                <a:gd name="T91" fmla="*/ 44 h 261"/>
                <a:gd name="T92" fmla="*/ 27 w 190"/>
                <a:gd name="T93" fmla="*/ 30 h 261"/>
                <a:gd name="T94" fmla="*/ 37 w 190"/>
                <a:gd name="T95" fmla="*/ 20 h 261"/>
                <a:gd name="T96" fmla="*/ 58 w 190"/>
                <a:gd name="T97" fmla="*/ 6 h 261"/>
                <a:gd name="T98" fmla="*/ 73 w 190"/>
                <a:gd name="T99" fmla="*/ 3 h 261"/>
                <a:gd name="T100" fmla="*/ 89 w 190"/>
                <a:gd name="T101" fmla="*/ 0 h 261"/>
                <a:gd name="T102" fmla="*/ 104 w 190"/>
                <a:gd name="T103" fmla="*/ 0 h 261"/>
                <a:gd name="T104" fmla="*/ 124 w 190"/>
                <a:gd name="T105" fmla="*/ 4 h 261"/>
                <a:gd name="T106" fmla="*/ 150 w 190"/>
                <a:gd name="T107" fmla="*/ 20 h 261"/>
                <a:gd name="T108" fmla="*/ 159 w 190"/>
                <a:gd name="T109" fmla="*/ 29 h 261"/>
                <a:gd name="T110" fmla="*/ 168 w 190"/>
                <a:gd name="T111" fmla="*/ 43 h 261"/>
                <a:gd name="T112" fmla="*/ 176 w 190"/>
                <a:gd name="T113" fmla="*/ 59 h 261"/>
                <a:gd name="T114" fmla="*/ 182 w 190"/>
                <a:gd name="T115" fmla="*/ 76 h 261"/>
                <a:gd name="T116" fmla="*/ 185 w 190"/>
                <a:gd name="T117" fmla="*/ 94 h 261"/>
                <a:gd name="T118" fmla="*/ 189 w 190"/>
                <a:gd name="T119" fmla="*/ 114 h 261"/>
                <a:gd name="T120" fmla="*/ 190 w 190"/>
                <a:gd name="T121" fmla="*/ 13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261">
                  <a:moveTo>
                    <a:pt x="190" y="131"/>
                  </a:moveTo>
                  <a:lnTo>
                    <a:pt x="189" y="137"/>
                  </a:lnTo>
                  <a:lnTo>
                    <a:pt x="189" y="145"/>
                  </a:lnTo>
                  <a:lnTo>
                    <a:pt x="187" y="152"/>
                  </a:lnTo>
                  <a:lnTo>
                    <a:pt x="186" y="159"/>
                  </a:lnTo>
                  <a:lnTo>
                    <a:pt x="185" y="165"/>
                  </a:lnTo>
                  <a:lnTo>
                    <a:pt x="184" y="173"/>
                  </a:lnTo>
                  <a:lnTo>
                    <a:pt x="183" y="177"/>
                  </a:lnTo>
                  <a:lnTo>
                    <a:pt x="182" y="185"/>
                  </a:lnTo>
                  <a:lnTo>
                    <a:pt x="181" y="190"/>
                  </a:lnTo>
                  <a:lnTo>
                    <a:pt x="178" y="195"/>
                  </a:lnTo>
                  <a:lnTo>
                    <a:pt x="176" y="201"/>
                  </a:lnTo>
                  <a:lnTo>
                    <a:pt x="174" y="207"/>
                  </a:lnTo>
                  <a:lnTo>
                    <a:pt x="172" y="211"/>
                  </a:lnTo>
                  <a:lnTo>
                    <a:pt x="168" y="217"/>
                  </a:lnTo>
                  <a:lnTo>
                    <a:pt x="166" y="222"/>
                  </a:lnTo>
                  <a:lnTo>
                    <a:pt x="164" y="226"/>
                  </a:lnTo>
                  <a:lnTo>
                    <a:pt x="159" y="229"/>
                  </a:lnTo>
                  <a:lnTo>
                    <a:pt x="156" y="234"/>
                  </a:lnTo>
                  <a:lnTo>
                    <a:pt x="151" y="239"/>
                  </a:lnTo>
                  <a:lnTo>
                    <a:pt x="148" y="242"/>
                  </a:lnTo>
                  <a:lnTo>
                    <a:pt x="140" y="248"/>
                  </a:lnTo>
                  <a:lnTo>
                    <a:pt x="132" y="252"/>
                  </a:lnTo>
                  <a:lnTo>
                    <a:pt x="122" y="256"/>
                  </a:lnTo>
                  <a:lnTo>
                    <a:pt x="112" y="258"/>
                  </a:lnTo>
                  <a:lnTo>
                    <a:pt x="102" y="260"/>
                  </a:lnTo>
                  <a:lnTo>
                    <a:pt x="93" y="261"/>
                  </a:lnTo>
                  <a:lnTo>
                    <a:pt x="94" y="214"/>
                  </a:lnTo>
                  <a:lnTo>
                    <a:pt x="100" y="212"/>
                  </a:lnTo>
                  <a:lnTo>
                    <a:pt x="107" y="211"/>
                  </a:lnTo>
                  <a:lnTo>
                    <a:pt x="111" y="208"/>
                  </a:lnTo>
                  <a:lnTo>
                    <a:pt x="117" y="203"/>
                  </a:lnTo>
                  <a:lnTo>
                    <a:pt x="120" y="199"/>
                  </a:lnTo>
                  <a:lnTo>
                    <a:pt x="124" y="194"/>
                  </a:lnTo>
                  <a:lnTo>
                    <a:pt x="127" y="187"/>
                  </a:lnTo>
                  <a:lnTo>
                    <a:pt x="131" y="180"/>
                  </a:lnTo>
                  <a:lnTo>
                    <a:pt x="132" y="174"/>
                  </a:lnTo>
                  <a:lnTo>
                    <a:pt x="133" y="168"/>
                  </a:lnTo>
                  <a:lnTo>
                    <a:pt x="135" y="160"/>
                  </a:lnTo>
                  <a:lnTo>
                    <a:pt x="137" y="154"/>
                  </a:lnTo>
                  <a:lnTo>
                    <a:pt x="137" y="146"/>
                  </a:lnTo>
                  <a:lnTo>
                    <a:pt x="137" y="141"/>
                  </a:lnTo>
                  <a:lnTo>
                    <a:pt x="137" y="135"/>
                  </a:lnTo>
                  <a:lnTo>
                    <a:pt x="139" y="130"/>
                  </a:lnTo>
                  <a:lnTo>
                    <a:pt x="137" y="124"/>
                  </a:lnTo>
                  <a:lnTo>
                    <a:pt x="137" y="119"/>
                  </a:lnTo>
                  <a:lnTo>
                    <a:pt x="137" y="112"/>
                  </a:lnTo>
                  <a:lnTo>
                    <a:pt x="137" y="105"/>
                  </a:lnTo>
                  <a:lnTo>
                    <a:pt x="135" y="98"/>
                  </a:lnTo>
                  <a:lnTo>
                    <a:pt x="134" y="92"/>
                  </a:lnTo>
                  <a:lnTo>
                    <a:pt x="133" y="85"/>
                  </a:lnTo>
                  <a:lnTo>
                    <a:pt x="132" y="79"/>
                  </a:lnTo>
                  <a:lnTo>
                    <a:pt x="128" y="72"/>
                  </a:lnTo>
                  <a:lnTo>
                    <a:pt x="125" y="67"/>
                  </a:lnTo>
                  <a:lnTo>
                    <a:pt x="122" y="61"/>
                  </a:lnTo>
                  <a:lnTo>
                    <a:pt x="118" y="56"/>
                  </a:lnTo>
                  <a:lnTo>
                    <a:pt x="112" y="52"/>
                  </a:lnTo>
                  <a:lnTo>
                    <a:pt x="107" y="49"/>
                  </a:lnTo>
                  <a:lnTo>
                    <a:pt x="101" y="47"/>
                  </a:lnTo>
                  <a:lnTo>
                    <a:pt x="94" y="47"/>
                  </a:lnTo>
                  <a:lnTo>
                    <a:pt x="86" y="47"/>
                  </a:lnTo>
                  <a:lnTo>
                    <a:pt x="79" y="49"/>
                  </a:lnTo>
                  <a:lnTo>
                    <a:pt x="74" y="52"/>
                  </a:lnTo>
                  <a:lnTo>
                    <a:pt x="70" y="56"/>
                  </a:lnTo>
                  <a:lnTo>
                    <a:pt x="65" y="61"/>
                  </a:lnTo>
                  <a:lnTo>
                    <a:pt x="62" y="65"/>
                  </a:lnTo>
                  <a:lnTo>
                    <a:pt x="58" y="71"/>
                  </a:lnTo>
                  <a:lnTo>
                    <a:pt x="57" y="78"/>
                  </a:lnTo>
                  <a:lnTo>
                    <a:pt x="53" y="85"/>
                  </a:lnTo>
                  <a:lnTo>
                    <a:pt x="53" y="92"/>
                  </a:lnTo>
                  <a:lnTo>
                    <a:pt x="51" y="98"/>
                  </a:lnTo>
                  <a:lnTo>
                    <a:pt x="51" y="105"/>
                  </a:lnTo>
                  <a:lnTo>
                    <a:pt x="50" y="112"/>
                  </a:lnTo>
                  <a:lnTo>
                    <a:pt x="50" y="119"/>
                  </a:lnTo>
                  <a:lnTo>
                    <a:pt x="50" y="125"/>
                  </a:lnTo>
                  <a:lnTo>
                    <a:pt x="50" y="131"/>
                  </a:lnTo>
                  <a:lnTo>
                    <a:pt x="50" y="136"/>
                  </a:lnTo>
                  <a:lnTo>
                    <a:pt x="50" y="141"/>
                  </a:lnTo>
                  <a:lnTo>
                    <a:pt x="50" y="146"/>
                  </a:lnTo>
                  <a:lnTo>
                    <a:pt x="50" y="153"/>
                  </a:lnTo>
                  <a:lnTo>
                    <a:pt x="50" y="159"/>
                  </a:lnTo>
                  <a:lnTo>
                    <a:pt x="51" y="165"/>
                  </a:lnTo>
                  <a:lnTo>
                    <a:pt x="52" y="171"/>
                  </a:lnTo>
                  <a:lnTo>
                    <a:pt x="53" y="177"/>
                  </a:lnTo>
                  <a:lnTo>
                    <a:pt x="54" y="182"/>
                  </a:lnTo>
                  <a:lnTo>
                    <a:pt x="58" y="187"/>
                  </a:lnTo>
                  <a:lnTo>
                    <a:pt x="60" y="193"/>
                  </a:lnTo>
                  <a:lnTo>
                    <a:pt x="64" y="199"/>
                  </a:lnTo>
                  <a:lnTo>
                    <a:pt x="67" y="202"/>
                  </a:lnTo>
                  <a:lnTo>
                    <a:pt x="73" y="207"/>
                  </a:lnTo>
                  <a:lnTo>
                    <a:pt x="78" y="209"/>
                  </a:lnTo>
                  <a:lnTo>
                    <a:pt x="85" y="212"/>
                  </a:lnTo>
                  <a:lnTo>
                    <a:pt x="85" y="217"/>
                  </a:lnTo>
                  <a:lnTo>
                    <a:pt x="85" y="223"/>
                  </a:lnTo>
                  <a:lnTo>
                    <a:pt x="85" y="228"/>
                  </a:lnTo>
                  <a:lnTo>
                    <a:pt x="85" y="235"/>
                  </a:lnTo>
                  <a:lnTo>
                    <a:pt x="85" y="241"/>
                  </a:lnTo>
                  <a:lnTo>
                    <a:pt x="85" y="248"/>
                  </a:lnTo>
                  <a:lnTo>
                    <a:pt x="85" y="253"/>
                  </a:lnTo>
                  <a:lnTo>
                    <a:pt x="85" y="261"/>
                  </a:lnTo>
                  <a:lnTo>
                    <a:pt x="75" y="258"/>
                  </a:lnTo>
                  <a:lnTo>
                    <a:pt x="66" y="257"/>
                  </a:lnTo>
                  <a:lnTo>
                    <a:pt x="58" y="252"/>
                  </a:lnTo>
                  <a:lnTo>
                    <a:pt x="51" y="250"/>
                  </a:lnTo>
                  <a:lnTo>
                    <a:pt x="43" y="244"/>
                  </a:lnTo>
                  <a:lnTo>
                    <a:pt x="36" y="239"/>
                  </a:lnTo>
                  <a:lnTo>
                    <a:pt x="31" y="233"/>
                  </a:lnTo>
                  <a:lnTo>
                    <a:pt x="25" y="225"/>
                  </a:lnTo>
                  <a:lnTo>
                    <a:pt x="22" y="220"/>
                  </a:lnTo>
                  <a:lnTo>
                    <a:pt x="18" y="216"/>
                  </a:lnTo>
                  <a:lnTo>
                    <a:pt x="15" y="210"/>
                  </a:lnTo>
                  <a:lnTo>
                    <a:pt x="14" y="206"/>
                  </a:lnTo>
                  <a:lnTo>
                    <a:pt x="10" y="200"/>
                  </a:lnTo>
                  <a:lnTo>
                    <a:pt x="8" y="194"/>
                  </a:lnTo>
                  <a:lnTo>
                    <a:pt x="6" y="190"/>
                  </a:lnTo>
                  <a:lnTo>
                    <a:pt x="4" y="184"/>
                  </a:lnTo>
                  <a:lnTo>
                    <a:pt x="3" y="177"/>
                  </a:lnTo>
                  <a:lnTo>
                    <a:pt x="2" y="171"/>
                  </a:lnTo>
                  <a:lnTo>
                    <a:pt x="0" y="165"/>
                  </a:lnTo>
                  <a:lnTo>
                    <a:pt x="0" y="159"/>
                  </a:lnTo>
                  <a:lnTo>
                    <a:pt x="0" y="151"/>
                  </a:lnTo>
                  <a:lnTo>
                    <a:pt x="0" y="145"/>
                  </a:lnTo>
                  <a:lnTo>
                    <a:pt x="0" y="137"/>
                  </a:lnTo>
                  <a:lnTo>
                    <a:pt x="0" y="131"/>
                  </a:lnTo>
                  <a:lnTo>
                    <a:pt x="0" y="124"/>
                  </a:lnTo>
                  <a:lnTo>
                    <a:pt x="0" y="114"/>
                  </a:lnTo>
                  <a:lnTo>
                    <a:pt x="0" y="108"/>
                  </a:lnTo>
                  <a:lnTo>
                    <a:pt x="0" y="101"/>
                  </a:lnTo>
                  <a:lnTo>
                    <a:pt x="0" y="94"/>
                  </a:lnTo>
                  <a:lnTo>
                    <a:pt x="2" y="87"/>
                  </a:lnTo>
                  <a:lnTo>
                    <a:pt x="3" y="82"/>
                  </a:lnTo>
                  <a:lnTo>
                    <a:pt x="4" y="77"/>
                  </a:lnTo>
                  <a:lnTo>
                    <a:pt x="6" y="70"/>
                  </a:lnTo>
                  <a:lnTo>
                    <a:pt x="8" y="64"/>
                  </a:lnTo>
                  <a:lnTo>
                    <a:pt x="10" y="59"/>
                  </a:lnTo>
                  <a:lnTo>
                    <a:pt x="14" y="54"/>
                  </a:lnTo>
                  <a:lnTo>
                    <a:pt x="15" y="48"/>
                  </a:lnTo>
                  <a:lnTo>
                    <a:pt x="18" y="44"/>
                  </a:lnTo>
                  <a:lnTo>
                    <a:pt x="22" y="39"/>
                  </a:lnTo>
                  <a:lnTo>
                    <a:pt x="25" y="36"/>
                  </a:lnTo>
                  <a:lnTo>
                    <a:pt x="27" y="30"/>
                  </a:lnTo>
                  <a:lnTo>
                    <a:pt x="31" y="27"/>
                  </a:lnTo>
                  <a:lnTo>
                    <a:pt x="34" y="22"/>
                  </a:lnTo>
                  <a:lnTo>
                    <a:pt x="37" y="20"/>
                  </a:lnTo>
                  <a:lnTo>
                    <a:pt x="45" y="13"/>
                  </a:lnTo>
                  <a:lnTo>
                    <a:pt x="53" y="8"/>
                  </a:lnTo>
                  <a:lnTo>
                    <a:pt x="58" y="6"/>
                  </a:lnTo>
                  <a:lnTo>
                    <a:pt x="62" y="4"/>
                  </a:lnTo>
                  <a:lnTo>
                    <a:pt x="67" y="3"/>
                  </a:lnTo>
                  <a:lnTo>
                    <a:pt x="73" y="3"/>
                  </a:lnTo>
                  <a:lnTo>
                    <a:pt x="77" y="0"/>
                  </a:lnTo>
                  <a:lnTo>
                    <a:pt x="83" y="0"/>
                  </a:lnTo>
                  <a:lnTo>
                    <a:pt x="89" y="0"/>
                  </a:lnTo>
                  <a:lnTo>
                    <a:pt x="94" y="0"/>
                  </a:lnTo>
                  <a:lnTo>
                    <a:pt x="99" y="0"/>
                  </a:lnTo>
                  <a:lnTo>
                    <a:pt x="104" y="0"/>
                  </a:lnTo>
                  <a:lnTo>
                    <a:pt x="109" y="0"/>
                  </a:lnTo>
                  <a:lnTo>
                    <a:pt x="115" y="3"/>
                  </a:lnTo>
                  <a:lnTo>
                    <a:pt x="124" y="4"/>
                  </a:lnTo>
                  <a:lnTo>
                    <a:pt x="133" y="8"/>
                  </a:lnTo>
                  <a:lnTo>
                    <a:pt x="142" y="13"/>
                  </a:lnTo>
                  <a:lnTo>
                    <a:pt x="150" y="20"/>
                  </a:lnTo>
                  <a:lnTo>
                    <a:pt x="152" y="22"/>
                  </a:lnTo>
                  <a:lnTo>
                    <a:pt x="157" y="26"/>
                  </a:lnTo>
                  <a:lnTo>
                    <a:pt x="159" y="29"/>
                  </a:lnTo>
                  <a:lnTo>
                    <a:pt x="164" y="35"/>
                  </a:lnTo>
                  <a:lnTo>
                    <a:pt x="166" y="38"/>
                  </a:lnTo>
                  <a:lnTo>
                    <a:pt x="168" y="43"/>
                  </a:lnTo>
                  <a:lnTo>
                    <a:pt x="172" y="48"/>
                  </a:lnTo>
                  <a:lnTo>
                    <a:pt x="174" y="54"/>
                  </a:lnTo>
                  <a:lnTo>
                    <a:pt x="176" y="59"/>
                  </a:lnTo>
                  <a:lnTo>
                    <a:pt x="178" y="64"/>
                  </a:lnTo>
                  <a:lnTo>
                    <a:pt x="181" y="70"/>
                  </a:lnTo>
                  <a:lnTo>
                    <a:pt x="182" y="76"/>
                  </a:lnTo>
                  <a:lnTo>
                    <a:pt x="183" y="81"/>
                  </a:lnTo>
                  <a:lnTo>
                    <a:pt x="184" y="87"/>
                  </a:lnTo>
                  <a:lnTo>
                    <a:pt x="185" y="94"/>
                  </a:lnTo>
                  <a:lnTo>
                    <a:pt x="186" y="101"/>
                  </a:lnTo>
                  <a:lnTo>
                    <a:pt x="187" y="108"/>
                  </a:lnTo>
                  <a:lnTo>
                    <a:pt x="189" y="114"/>
                  </a:lnTo>
                  <a:lnTo>
                    <a:pt x="189" y="124"/>
                  </a:lnTo>
                  <a:lnTo>
                    <a:pt x="190" y="131"/>
                  </a:lnTo>
                  <a:lnTo>
                    <a:pt x="190"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8"/>
            <p:cNvSpPr>
              <a:spLocks/>
            </p:cNvSpPr>
            <p:nvPr/>
          </p:nvSpPr>
          <p:spPr bwMode="auto">
            <a:xfrm>
              <a:off x="2122145" y="4747418"/>
              <a:ext cx="55563" cy="79375"/>
            </a:xfrm>
            <a:custGeom>
              <a:avLst/>
              <a:gdLst>
                <a:gd name="T0" fmla="*/ 154 w 176"/>
                <a:gd name="T1" fmla="*/ 204 h 251"/>
                <a:gd name="T2" fmla="*/ 139 w 176"/>
                <a:gd name="T3" fmla="*/ 223 h 251"/>
                <a:gd name="T4" fmla="*/ 122 w 176"/>
                <a:gd name="T5" fmla="*/ 237 h 251"/>
                <a:gd name="T6" fmla="*/ 101 w 176"/>
                <a:gd name="T7" fmla="*/ 245 h 251"/>
                <a:gd name="T8" fmla="*/ 78 w 176"/>
                <a:gd name="T9" fmla="*/ 250 h 251"/>
                <a:gd name="T10" fmla="*/ 0 w 176"/>
                <a:gd name="T11" fmla="*/ 251 h 251"/>
                <a:gd name="T12" fmla="*/ 0 w 176"/>
                <a:gd name="T13" fmla="*/ 233 h 251"/>
                <a:gd name="T14" fmla="*/ 0 w 176"/>
                <a:gd name="T15" fmla="*/ 213 h 251"/>
                <a:gd name="T16" fmla="*/ 0 w 176"/>
                <a:gd name="T17" fmla="*/ 184 h 251"/>
                <a:gd name="T18" fmla="*/ 0 w 176"/>
                <a:gd name="T19" fmla="*/ 164 h 251"/>
                <a:gd name="T20" fmla="*/ 0 w 176"/>
                <a:gd name="T21" fmla="*/ 148 h 251"/>
                <a:gd name="T22" fmla="*/ 0 w 176"/>
                <a:gd name="T23" fmla="*/ 131 h 251"/>
                <a:gd name="T24" fmla="*/ 18 w 176"/>
                <a:gd name="T25" fmla="*/ 131 h 251"/>
                <a:gd name="T26" fmla="*/ 38 w 176"/>
                <a:gd name="T27" fmla="*/ 131 h 251"/>
                <a:gd name="T28" fmla="*/ 50 w 176"/>
                <a:gd name="T29" fmla="*/ 203 h 251"/>
                <a:gd name="T30" fmla="*/ 64 w 176"/>
                <a:gd name="T31" fmla="*/ 206 h 251"/>
                <a:gd name="T32" fmla="*/ 79 w 176"/>
                <a:gd name="T33" fmla="*/ 203 h 251"/>
                <a:gd name="T34" fmla="*/ 93 w 176"/>
                <a:gd name="T35" fmla="*/ 194 h 251"/>
                <a:gd name="T36" fmla="*/ 106 w 176"/>
                <a:gd name="T37" fmla="*/ 184 h 251"/>
                <a:gd name="T38" fmla="*/ 115 w 176"/>
                <a:gd name="T39" fmla="*/ 170 h 251"/>
                <a:gd name="T40" fmla="*/ 122 w 176"/>
                <a:gd name="T41" fmla="*/ 151 h 251"/>
                <a:gd name="T42" fmla="*/ 125 w 176"/>
                <a:gd name="T43" fmla="*/ 127 h 251"/>
                <a:gd name="T44" fmla="*/ 125 w 176"/>
                <a:gd name="T45" fmla="*/ 105 h 251"/>
                <a:gd name="T46" fmla="*/ 119 w 176"/>
                <a:gd name="T47" fmla="*/ 82 h 251"/>
                <a:gd name="T48" fmla="*/ 108 w 176"/>
                <a:gd name="T49" fmla="*/ 64 h 251"/>
                <a:gd name="T50" fmla="*/ 90 w 176"/>
                <a:gd name="T51" fmla="*/ 50 h 251"/>
                <a:gd name="T52" fmla="*/ 72 w 176"/>
                <a:gd name="T53" fmla="*/ 46 h 251"/>
                <a:gd name="T54" fmla="*/ 55 w 176"/>
                <a:gd name="T55" fmla="*/ 46 h 251"/>
                <a:gd name="T56" fmla="*/ 44 w 176"/>
                <a:gd name="T57" fmla="*/ 124 h 251"/>
                <a:gd name="T58" fmla="*/ 25 w 176"/>
                <a:gd name="T59" fmla="*/ 124 h 251"/>
                <a:gd name="T60" fmla="*/ 4 w 176"/>
                <a:gd name="T61" fmla="*/ 124 h 251"/>
                <a:gd name="T62" fmla="*/ 0 w 176"/>
                <a:gd name="T63" fmla="*/ 112 h 251"/>
                <a:gd name="T64" fmla="*/ 0 w 176"/>
                <a:gd name="T65" fmla="*/ 95 h 251"/>
                <a:gd name="T66" fmla="*/ 0 w 176"/>
                <a:gd name="T67" fmla="*/ 78 h 251"/>
                <a:gd name="T68" fmla="*/ 0 w 176"/>
                <a:gd name="T69" fmla="*/ 62 h 251"/>
                <a:gd name="T70" fmla="*/ 0 w 176"/>
                <a:gd name="T71" fmla="*/ 38 h 251"/>
                <a:gd name="T72" fmla="*/ 0 w 176"/>
                <a:gd name="T73" fmla="*/ 15 h 251"/>
                <a:gd name="T74" fmla="*/ 0 w 176"/>
                <a:gd name="T75" fmla="*/ 0 h 251"/>
                <a:gd name="T76" fmla="*/ 78 w 176"/>
                <a:gd name="T77" fmla="*/ 0 h 251"/>
                <a:gd name="T78" fmla="*/ 101 w 176"/>
                <a:gd name="T79" fmla="*/ 2 h 251"/>
                <a:gd name="T80" fmla="*/ 122 w 176"/>
                <a:gd name="T81" fmla="*/ 10 h 251"/>
                <a:gd name="T82" fmla="*/ 139 w 176"/>
                <a:gd name="T83" fmla="*/ 23 h 251"/>
                <a:gd name="T84" fmla="*/ 154 w 176"/>
                <a:gd name="T85" fmla="*/ 43 h 251"/>
                <a:gd name="T86" fmla="*/ 162 w 176"/>
                <a:gd name="T87" fmla="*/ 56 h 251"/>
                <a:gd name="T88" fmla="*/ 169 w 176"/>
                <a:gd name="T89" fmla="*/ 75 h 251"/>
                <a:gd name="T90" fmla="*/ 173 w 176"/>
                <a:gd name="T91" fmla="*/ 99 h 251"/>
                <a:gd name="T92" fmla="*/ 176 w 176"/>
                <a:gd name="T93" fmla="*/ 125 h 251"/>
                <a:gd name="T94" fmla="*/ 172 w 176"/>
                <a:gd name="T95" fmla="*/ 149 h 251"/>
                <a:gd name="T96" fmla="*/ 168 w 176"/>
                <a:gd name="T97" fmla="*/ 173 h 251"/>
                <a:gd name="T98" fmla="*/ 163 w 176"/>
                <a:gd name="T99" fmla="*/ 18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251">
                  <a:moveTo>
                    <a:pt x="163" y="188"/>
                  </a:moveTo>
                  <a:lnTo>
                    <a:pt x="159" y="196"/>
                  </a:lnTo>
                  <a:lnTo>
                    <a:pt x="154" y="204"/>
                  </a:lnTo>
                  <a:lnTo>
                    <a:pt x="150" y="211"/>
                  </a:lnTo>
                  <a:lnTo>
                    <a:pt x="145" y="219"/>
                  </a:lnTo>
                  <a:lnTo>
                    <a:pt x="139" y="223"/>
                  </a:lnTo>
                  <a:lnTo>
                    <a:pt x="134" y="229"/>
                  </a:lnTo>
                  <a:lnTo>
                    <a:pt x="128" y="233"/>
                  </a:lnTo>
                  <a:lnTo>
                    <a:pt x="122" y="237"/>
                  </a:lnTo>
                  <a:lnTo>
                    <a:pt x="114" y="241"/>
                  </a:lnTo>
                  <a:lnTo>
                    <a:pt x="108" y="243"/>
                  </a:lnTo>
                  <a:lnTo>
                    <a:pt x="101" y="245"/>
                  </a:lnTo>
                  <a:lnTo>
                    <a:pt x="94" y="246"/>
                  </a:lnTo>
                  <a:lnTo>
                    <a:pt x="86" y="247"/>
                  </a:lnTo>
                  <a:lnTo>
                    <a:pt x="78" y="250"/>
                  </a:lnTo>
                  <a:lnTo>
                    <a:pt x="70" y="250"/>
                  </a:lnTo>
                  <a:lnTo>
                    <a:pt x="62" y="251"/>
                  </a:lnTo>
                  <a:lnTo>
                    <a:pt x="0" y="251"/>
                  </a:lnTo>
                  <a:lnTo>
                    <a:pt x="0" y="246"/>
                  </a:lnTo>
                  <a:lnTo>
                    <a:pt x="0" y="239"/>
                  </a:lnTo>
                  <a:lnTo>
                    <a:pt x="0" y="233"/>
                  </a:lnTo>
                  <a:lnTo>
                    <a:pt x="0" y="228"/>
                  </a:lnTo>
                  <a:lnTo>
                    <a:pt x="0" y="220"/>
                  </a:lnTo>
                  <a:lnTo>
                    <a:pt x="0" y="213"/>
                  </a:lnTo>
                  <a:lnTo>
                    <a:pt x="0" y="203"/>
                  </a:lnTo>
                  <a:lnTo>
                    <a:pt x="0" y="194"/>
                  </a:lnTo>
                  <a:lnTo>
                    <a:pt x="0" y="184"/>
                  </a:lnTo>
                  <a:lnTo>
                    <a:pt x="0" y="174"/>
                  </a:lnTo>
                  <a:lnTo>
                    <a:pt x="0" y="170"/>
                  </a:lnTo>
                  <a:lnTo>
                    <a:pt x="0" y="164"/>
                  </a:lnTo>
                  <a:lnTo>
                    <a:pt x="0" y="159"/>
                  </a:lnTo>
                  <a:lnTo>
                    <a:pt x="0" y="153"/>
                  </a:lnTo>
                  <a:lnTo>
                    <a:pt x="0" y="148"/>
                  </a:lnTo>
                  <a:lnTo>
                    <a:pt x="0" y="143"/>
                  </a:lnTo>
                  <a:lnTo>
                    <a:pt x="0" y="137"/>
                  </a:lnTo>
                  <a:lnTo>
                    <a:pt x="0" y="131"/>
                  </a:lnTo>
                  <a:lnTo>
                    <a:pt x="4" y="131"/>
                  </a:lnTo>
                  <a:lnTo>
                    <a:pt x="11" y="131"/>
                  </a:lnTo>
                  <a:lnTo>
                    <a:pt x="18" y="131"/>
                  </a:lnTo>
                  <a:lnTo>
                    <a:pt x="25" y="131"/>
                  </a:lnTo>
                  <a:lnTo>
                    <a:pt x="30" y="131"/>
                  </a:lnTo>
                  <a:lnTo>
                    <a:pt x="38" y="131"/>
                  </a:lnTo>
                  <a:lnTo>
                    <a:pt x="44" y="131"/>
                  </a:lnTo>
                  <a:lnTo>
                    <a:pt x="50" y="131"/>
                  </a:lnTo>
                  <a:lnTo>
                    <a:pt x="50" y="203"/>
                  </a:lnTo>
                  <a:lnTo>
                    <a:pt x="54" y="204"/>
                  </a:lnTo>
                  <a:lnTo>
                    <a:pt x="59" y="206"/>
                  </a:lnTo>
                  <a:lnTo>
                    <a:pt x="64" y="206"/>
                  </a:lnTo>
                  <a:lnTo>
                    <a:pt x="70" y="206"/>
                  </a:lnTo>
                  <a:lnTo>
                    <a:pt x="75" y="204"/>
                  </a:lnTo>
                  <a:lnTo>
                    <a:pt x="79" y="203"/>
                  </a:lnTo>
                  <a:lnTo>
                    <a:pt x="84" y="201"/>
                  </a:lnTo>
                  <a:lnTo>
                    <a:pt x="89" y="198"/>
                  </a:lnTo>
                  <a:lnTo>
                    <a:pt x="93" y="194"/>
                  </a:lnTo>
                  <a:lnTo>
                    <a:pt x="97" y="190"/>
                  </a:lnTo>
                  <a:lnTo>
                    <a:pt x="102" y="187"/>
                  </a:lnTo>
                  <a:lnTo>
                    <a:pt x="106" y="184"/>
                  </a:lnTo>
                  <a:lnTo>
                    <a:pt x="110" y="179"/>
                  </a:lnTo>
                  <a:lnTo>
                    <a:pt x="113" y="174"/>
                  </a:lnTo>
                  <a:lnTo>
                    <a:pt x="115" y="170"/>
                  </a:lnTo>
                  <a:lnTo>
                    <a:pt x="119" y="167"/>
                  </a:lnTo>
                  <a:lnTo>
                    <a:pt x="120" y="157"/>
                  </a:lnTo>
                  <a:lnTo>
                    <a:pt x="122" y="151"/>
                  </a:lnTo>
                  <a:lnTo>
                    <a:pt x="123" y="143"/>
                  </a:lnTo>
                  <a:lnTo>
                    <a:pt x="125" y="135"/>
                  </a:lnTo>
                  <a:lnTo>
                    <a:pt x="125" y="127"/>
                  </a:lnTo>
                  <a:lnTo>
                    <a:pt x="125" y="120"/>
                  </a:lnTo>
                  <a:lnTo>
                    <a:pt x="125" y="113"/>
                  </a:lnTo>
                  <a:lnTo>
                    <a:pt x="125" y="105"/>
                  </a:lnTo>
                  <a:lnTo>
                    <a:pt x="123" y="97"/>
                  </a:lnTo>
                  <a:lnTo>
                    <a:pt x="121" y="90"/>
                  </a:lnTo>
                  <a:lnTo>
                    <a:pt x="119" y="82"/>
                  </a:lnTo>
                  <a:lnTo>
                    <a:pt x="115" y="76"/>
                  </a:lnTo>
                  <a:lnTo>
                    <a:pt x="111" y="70"/>
                  </a:lnTo>
                  <a:lnTo>
                    <a:pt x="108" y="64"/>
                  </a:lnTo>
                  <a:lnTo>
                    <a:pt x="102" y="59"/>
                  </a:lnTo>
                  <a:lnTo>
                    <a:pt x="97" y="55"/>
                  </a:lnTo>
                  <a:lnTo>
                    <a:pt x="90" y="50"/>
                  </a:lnTo>
                  <a:lnTo>
                    <a:pt x="84" y="47"/>
                  </a:lnTo>
                  <a:lnTo>
                    <a:pt x="78" y="46"/>
                  </a:lnTo>
                  <a:lnTo>
                    <a:pt x="72" y="46"/>
                  </a:lnTo>
                  <a:lnTo>
                    <a:pt x="65" y="45"/>
                  </a:lnTo>
                  <a:lnTo>
                    <a:pt x="61" y="45"/>
                  </a:lnTo>
                  <a:lnTo>
                    <a:pt x="55" y="46"/>
                  </a:lnTo>
                  <a:lnTo>
                    <a:pt x="50" y="46"/>
                  </a:lnTo>
                  <a:lnTo>
                    <a:pt x="50" y="124"/>
                  </a:lnTo>
                  <a:lnTo>
                    <a:pt x="44" y="124"/>
                  </a:lnTo>
                  <a:lnTo>
                    <a:pt x="38" y="124"/>
                  </a:lnTo>
                  <a:lnTo>
                    <a:pt x="30" y="124"/>
                  </a:lnTo>
                  <a:lnTo>
                    <a:pt x="25" y="124"/>
                  </a:lnTo>
                  <a:lnTo>
                    <a:pt x="18" y="124"/>
                  </a:lnTo>
                  <a:lnTo>
                    <a:pt x="11" y="124"/>
                  </a:lnTo>
                  <a:lnTo>
                    <a:pt x="4" y="124"/>
                  </a:lnTo>
                  <a:lnTo>
                    <a:pt x="0" y="124"/>
                  </a:lnTo>
                  <a:lnTo>
                    <a:pt x="0" y="118"/>
                  </a:lnTo>
                  <a:lnTo>
                    <a:pt x="0" y="112"/>
                  </a:lnTo>
                  <a:lnTo>
                    <a:pt x="0" y="105"/>
                  </a:lnTo>
                  <a:lnTo>
                    <a:pt x="0" y="99"/>
                  </a:lnTo>
                  <a:lnTo>
                    <a:pt x="0" y="95"/>
                  </a:lnTo>
                  <a:lnTo>
                    <a:pt x="0" y="89"/>
                  </a:lnTo>
                  <a:lnTo>
                    <a:pt x="0" y="83"/>
                  </a:lnTo>
                  <a:lnTo>
                    <a:pt x="0" y="78"/>
                  </a:lnTo>
                  <a:lnTo>
                    <a:pt x="0" y="72"/>
                  </a:lnTo>
                  <a:lnTo>
                    <a:pt x="0" y="67"/>
                  </a:lnTo>
                  <a:lnTo>
                    <a:pt x="0" y="62"/>
                  </a:lnTo>
                  <a:lnTo>
                    <a:pt x="0" y="56"/>
                  </a:lnTo>
                  <a:lnTo>
                    <a:pt x="0" y="46"/>
                  </a:lnTo>
                  <a:lnTo>
                    <a:pt x="0" y="38"/>
                  </a:lnTo>
                  <a:lnTo>
                    <a:pt x="0" y="29"/>
                  </a:lnTo>
                  <a:lnTo>
                    <a:pt x="0" y="22"/>
                  </a:lnTo>
                  <a:lnTo>
                    <a:pt x="0" y="15"/>
                  </a:lnTo>
                  <a:lnTo>
                    <a:pt x="0" y="9"/>
                  </a:lnTo>
                  <a:lnTo>
                    <a:pt x="0" y="1"/>
                  </a:lnTo>
                  <a:lnTo>
                    <a:pt x="0" y="0"/>
                  </a:lnTo>
                  <a:lnTo>
                    <a:pt x="62" y="0"/>
                  </a:lnTo>
                  <a:lnTo>
                    <a:pt x="70" y="0"/>
                  </a:lnTo>
                  <a:lnTo>
                    <a:pt x="78" y="0"/>
                  </a:lnTo>
                  <a:lnTo>
                    <a:pt x="86" y="0"/>
                  </a:lnTo>
                  <a:lnTo>
                    <a:pt x="94" y="1"/>
                  </a:lnTo>
                  <a:lnTo>
                    <a:pt x="101" y="2"/>
                  </a:lnTo>
                  <a:lnTo>
                    <a:pt x="108" y="5"/>
                  </a:lnTo>
                  <a:lnTo>
                    <a:pt x="114" y="7"/>
                  </a:lnTo>
                  <a:lnTo>
                    <a:pt x="122" y="10"/>
                  </a:lnTo>
                  <a:lnTo>
                    <a:pt x="128" y="14"/>
                  </a:lnTo>
                  <a:lnTo>
                    <a:pt x="134" y="18"/>
                  </a:lnTo>
                  <a:lnTo>
                    <a:pt x="139" y="23"/>
                  </a:lnTo>
                  <a:lnTo>
                    <a:pt x="145" y="29"/>
                  </a:lnTo>
                  <a:lnTo>
                    <a:pt x="150" y="35"/>
                  </a:lnTo>
                  <a:lnTo>
                    <a:pt x="154" y="43"/>
                  </a:lnTo>
                  <a:lnTo>
                    <a:pt x="156" y="47"/>
                  </a:lnTo>
                  <a:lnTo>
                    <a:pt x="159" y="51"/>
                  </a:lnTo>
                  <a:lnTo>
                    <a:pt x="162" y="56"/>
                  </a:lnTo>
                  <a:lnTo>
                    <a:pt x="164" y="62"/>
                  </a:lnTo>
                  <a:lnTo>
                    <a:pt x="167" y="69"/>
                  </a:lnTo>
                  <a:lnTo>
                    <a:pt x="169" y="75"/>
                  </a:lnTo>
                  <a:lnTo>
                    <a:pt x="171" y="82"/>
                  </a:lnTo>
                  <a:lnTo>
                    <a:pt x="172" y="90"/>
                  </a:lnTo>
                  <a:lnTo>
                    <a:pt x="173" y="99"/>
                  </a:lnTo>
                  <a:lnTo>
                    <a:pt x="175" y="107"/>
                  </a:lnTo>
                  <a:lnTo>
                    <a:pt x="175" y="115"/>
                  </a:lnTo>
                  <a:lnTo>
                    <a:pt x="176" y="125"/>
                  </a:lnTo>
                  <a:lnTo>
                    <a:pt x="175" y="133"/>
                  </a:lnTo>
                  <a:lnTo>
                    <a:pt x="175" y="141"/>
                  </a:lnTo>
                  <a:lnTo>
                    <a:pt x="172" y="149"/>
                  </a:lnTo>
                  <a:lnTo>
                    <a:pt x="172" y="157"/>
                  </a:lnTo>
                  <a:lnTo>
                    <a:pt x="170" y="165"/>
                  </a:lnTo>
                  <a:lnTo>
                    <a:pt x="168" y="173"/>
                  </a:lnTo>
                  <a:lnTo>
                    <a:pt x="166" y="180"/>
                  </a:lnTo>
                  <a:lnTo>
                    <a:pt x="163" y="188"/>
                  </a:lnTo>
                  <a:lnTo>
                    <a:pt x="163" y="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9"/>
            <p:cNvSpPr>
              <a:spLocks/>
            </p:cNvSpPr>
            <p:nvPr/>
          </p:nvSpPr>
          <p:spPr bwMode="auto">
            <a:xfrm>
              <a:off x="2309470" y="4747418"/>
              <a:ext cx="60325" cy="79375"/>
            </a:xfrm>
            <a:custGeom>
              <a:avLst/>
              <a:gdLst>
                <a:gd name="T0" fmla="*/ 0 w 186"/>
                <a:gd name="T1" fmla="*/ 251 h 251"/>
                <a:gd name="T2" fmla="*/ 65 w 186"/>
                <a:gd name="T3" fmla="*/ 0 h 251"/>
                <a:gd name="T4" fmla="*/ 120 w 186"/>
                <a:gd name="T5" fmla="*/ 0 h 251"/>
                <a:gd name="T6" fmla="*/ 186 w 186"/>
                <a:gd name="T7" fmla="*/ 251 h 251"/>
                <a:gd name="T8" fmla="*/ 135 w 186"/>
                <a:gd name="T9" fmla="*/ 251 h 251"/>
                <a:gd name="T10" fmla="*/ 122 w 186"/>
                <a:gd name="T11" fmla="*/ 198 h 251"/>
                <a:gd name="T12" fmla="*/ 119 w 186"/>
                <a:gd name="T13" fmla="*/ 198 h 251"/>
                <a:gd name="T14" fmla="*/ 112 w 186"/>
                <a:gd name="T15" fmla="*/ 198 h 251"/>
                <a:gd name="T16" fmla="*/ 106 w 186"/>
                <a:gd name="T17" fmla="*/ 198 h 251"/>
                <a:gd name="T18" fmla="*/ 102 w 186"/>
                <a:gd name="T19" fmla="*/ 198 h 251"/>
                <a:gd name="T20" fmla="*/ 96 w 186"/>
                <a:gd name="T21" fmla="*/ 198 h 251"/>
                <a:gd name="T22" fmla="*/ 90 w 186"/>
                <a:gd name="T23" fmla="*/ 198 h 251"/>
                <a:gd name="T24" fmla="*/ 90 w 186"/>
                <a:gd name="T25" fmla="*/ 193 h 251"/>
                <a:gd name="T26" fmla="*/ 90 w 186"/>
                <a:gd name="T27" fmla="*/ 188 h 251"/>
                <a:gd name="T28" fmla="*/ 90 w 186"/>
                <a:gd name="T29" fmla="*/ 181 h 251"/>
                <a:gd name="T30" fmla="*/ 90 w 186"/>
                <a:gd name="T31" fmla="*/ 174 h 251"/>
                <a:gd name="T32" fmla="*/ 90 w 186"/>
                <a:gd name="T33" fmla="*/ 169 h 251"/>
                <a:gd name="T34" fmla="*/ 90 w 186"/>
                <a:gd name="T35" fmla="*/ 162 h 251"/>
                <a:gd name="T36" fmla="*/ 90 w 186"/>
                <a:gd name="T37" fmla="*/ 157 h 251"/>
                <a:gd name="T38" fmla="*/ 90 w 186"/>
                <a:gd name="T39" fmla="*/ 153 h 251"/>
                <a:gd name="T40" fmla="*/ 98 w 186"/>
                <a:gd name="T41" fmla="*/ 153 h 251"/>
                <a:gd name="T42" fmla="*/ 105 w 186"/>
                <a:gd name="T43" fmla="*/ 153 h 251"/>
                <a:gd name="T44" fmla="*/ 110 w 186"/>
                <a:gd name="T45" fmla="*/ 153 h 251"/>
                <a:gd name="T46" fmla="*/ 112 w 186"/>
                <a:gd name="T47" fmla="*/ 153 h 251"/>
                <a:gd name="T48" fmla="*/ 92 w 186"/>
                <a:gd name="T49" fmla="*/ 71 h 251"/>
                <a:gd name="T50" fmla="*/ 72 w 186"/>
                <a:gd name="T51" fmla="*/ 153 h 251"/>
                <a:gd name="T52" fmla="*/ 72 w 186"/>
                <a:gd name="T53" fmla="*/ 153 h 251"/>
                <a:gd name="T54" fmla="*/ 76 w 186"/>
                <a:gd name="T55" fmla="*/ 153 h 251"/>
                <a:gd name="T56" fmla="*/ 80 w 186"/>
                <a:gd name="T57" fmla="*/ 153 h 251"/>
                <a:gd name="T58" fmla="*/ 86 w 186"/>
                <a:gd name="T59" fmla="*/ 153 h 251"/>
                <a:gd name="T60" fmla="*/ 86 w 186"/>
                <a:gd name="T61" fmla="*/ 157 h 251"/>
                <a:gd name="T62" fmla="*/ 86 w 186"/>
                <a:gd name="T63" fmla="*/ 162 h 251"/>
                <a:gd name="T64" fmla="*/ 86 w 186"/>
                <a:gd name="T65" fmla="*/ 169 h 251"/>
                <a:gd name="T66" fmla="*/ 86 w 186"/>
                <a:gd name="T67" fmla="*/ 174 h 251"/>
                <a:gd name="T68" fmla="*/ 86 w 186"/>
                <a:gd name="T69" fmla="*/ 181 h 251"/>
                <a:gd name="T70" fmla="*/ 86 w 186"/>
                <a:gd name="T71" fmla="*/ 188 h 251"/>
                <a:gd name="T72" fmla="*/ 86 w 186"/>
                <a:gd name="T73" fmla="*/ 193 h 251"/>
                <a:gd name="T74" fmla="*/ 86 w 186"/>
                <a:gd name="T75" fmla="*/ 198 h 251"/>
                <a:gd name="T76" fmla="*/ 76 w 186"/>
                <a:gd name="T77" fmla="*/ 198 h 251"/>
                <a:gd name="T78" fmla="*/ 68 w 186"/>
                <a:gd name="T79" fmla="*/ 198 h 251"/>
                <a:gd name="T80" fmla="*/ 63 w 186"/>
                <a:gd name="T81" fmla="*/ 198 h 251"/>
                <a:gd name="T82" fmla="*/ 61 w 186"/>
                <a:gd name="T83" fmla="*/ 198 h 251"/>
                <a:gd name="T84" fmla="*/ 50 w 186"/>
                <a:gd name="T85" fmla="*/ 251 h 251"/>
                <a:gd name="T86" fmla="*/ 0 w 186"/>
                <a:gd name="T87" fmla="*/ 251 h 251"/>
                <a:gd name="T88" fmla="*/ 0 w 186"/>
                <a:gd name="T89"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251">
                  <a:moveTo>
                    <a:pt x="0" y="251"/>
                  </a:moveTo>
                  <a:lnTo>
                    <a:pt x="65" y="0"/>
                  </a:lnTo>
                  <a:lnTo>
                    <a:pt x="120" y="0"/>
                  </a:lnTo>
                  <a:lnTo>
                    <a:pt x="186" y="251"/>
                  </a:lnTo>
                  <a:lnTo>
                    <a:pt x="135" y="251"/>
                  </a:lnTo>
                  <a:lnTo>
                    <a:pt x="122" y="198"/>
                  </a:lnTo>
                  <a:lnTo>
                    <a:pt x="119" y="198"/>
                  </a:lnTo>
                  <a:lnTo>
                    <a:pt x="112" y="198"/>
                  </a:lnTo>
                  <a:lnTo>
                    <a:pt x="106" y="198"/>
                  </a:lnTo>
                  <a:lnTo>
                    <a:pt x="102" y="198"/>
                  </a:lnTo>
                  <a:lnTo>
                    <a:pt x="96" y="198"/>
                  </a:lnTo>
                  <a:lnTo>
                    <a:pt x="90" y="198"/>
                  </a:lnTo>
                  <a:lnTo>
                    <a:pt x="90" y="193"/>
                  </a:lnTo>
                  <a:lnTo>
                    <a:pt x="90" y="188"/>
                  </a:lnTo>
                  <a:lnTo>
                    <a:pt x="90" y="181"/>
                  </a:lnTo>
                  <a:lnTo>
                    <a:pt x="90" y="174"/>
                  </a:lnTo>
                  <a:lnTo>
                    <a:pt x="90" y="169"/>
                  </a:lnTo>
                  <a:lnTo>
                    <a:pt x="90" y="162"/>
                  </a:lnTo>
                  <a:lnTo>
                    <a:pt x="90" y="157"/>
                  </a:lnTo>
                  <a:lnTo>
                    <a:pt x="90" y="153"/>
                  </a:lnTo>
                  <a:lnTo>
                    <a:pt x="98" y="153"/>
                  </a:lnTo>
                  <a:lnTo>
                    <a:pt x="105" y="153"/>
                  </a:lnTo>
                  <a:lnTo>
                    <a:pt x="110" y="153"/>
                  </a:lnTo>
                  <a:lnTo>
                    <a:pt x="112" y="153"/>
                  </a:lnTo>
                  <a:lnTo>
                    <a:pt x="92" y="71"/>
                  </a:lnTo>
                  <a:lnTo>
                    <a:pt x="72" y="153"/>
                  </a:lnTo>
                  <a:lnTo>
                    <a:pt x="72" y="153"/>
                  </a:lnTo>
                  <a:lnTo>
                    <a:pt x="76" y="153"/>
                  </a:lnTo>
                  <a:lnTo>
                    <a:pt x="80" y="153"/>
                  </a:lnTo>
                  <a:lnTo>
                    <a:pt x="86" y="153"/>
                  </a:lnTo>
                  <a:lnTo>
                    <a:pt x="86" y="157"/>
                  </a:lnTo>
                  <a:lnTo>
                    <a:pt x="86" y="162"/>
                  </a:lnTo>
                  <a:lnTo>
                    <a:pt x="86" y="169"/>
                  </a:lnTo>
                  <a:lnTo>
                    <a:pt x="86" y="174"/>
                  </a:lnTo>
                  <a:lnTo>
                    <a:pt x="86" y="181"/>
                  </a:lnTo>
                  <a:lnTo>
                    <a:pt x="86" y="188"/>
                  </a:lnTo>
                  <a:lnTo>
                    <a:pt x="86" y="193"/>
                  </a:lnTo>
                  <a:lnTo>
                    <a:pt x="86" y="198"/>
                  </a:lnTo>
                  <a:lnTo>
                    <a:pt x="76" y="198"/>
                  </a:lnTo>
                  <a:lnTo>
                    <a:pt x="68" y="198"/>
                  </a:lnTo>
                  <a:lnTo>
                    <a:pt x="63" y="198"/>
                  </a:lnTo>
                  <a:lnTo>
                    <a:pt x="61" y="198"/>
                  </a:lnTo>
                  <a:lnTo>
                    <a:pt x="50" y="251"/>
                  </a:lnTo>
                  <a:lnTo>
                    <a:pt x="0" y="251"/>
                  </a:lnTo>
                  <a:lnTo>
                    <a:pt x="0" y="2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20"/>
            <p:cNvSpPr>
              <a:spLocks/>
            </p:cNvSpPr>
            <p:nvPr/>
          </p:nvSpPr>
          <p:spPr bwMode="auto">
            <a:xfrm>
              <a:off x="2122145" y="4785518"/>
              <a:ext cx="15875" cy="4762"/>
            </a:xfrm>
            <a:custGeom>
              <a:avLst/>
              <a:gdLst>
                <a:gd name="T0" fmla="*/ 0 w 50"/>
                <a:gd name="T1" fmla="*/ 14 h 14"/>
                <a:gd name="T2" fmla="*/ 50 w 50"/>
                <a:gd name="T3" fmla="*/ 14 h 14"/>
                <a:gd name="T4" fmla="*/ 50 w 50"/>
                <a:gd name="T5" fmla="*/ 0 h 14"/>
                <a:gd name="T6" fmla="*/ 0 w 50"/>
                <a:gd name="T7" fmla="*/ 0 h 14"/>
                <a:gd name="T8" fmla="*/ 0 w 50"/>
                <a:gd name="T9" fmla="*/ 14 h 14"/>
                <a:gd name="T10" fmla="*/ 0 w 50"/>
                <a:gd name="T11" fmla="*/ 14 h 14"/>
              </a:gdLst>
              <a:ahLst/>
              <a:cxnLst>
                <a:cxn ang="0">
                  <a:pos x="T0" y="T1"/>
                </a:cxn>
                <a:cxn ang="0">
                  <a:pos x="T2" y="T3"/>
                </a:cxn>
                <a:cxn ang="0">
                  <a:pos x="T4" y="T5"/>
                </a:cxn>
                <a:cxn ang="0">
                  <a:pos x="T6" y="T7"/>
                </a:cxn>
                <a:cxn ang="0">
                  <a:pos x="T8" y="T9"/>
                </a:cxn>
                <a:cxn ang="0">
                  <a:pos x="T10" y="T11"/>
                </a:cxn>
              </a:cxnLst>
              <a:rect l="0" t="0" r="r" b="b"/>
              <a:pathLst>
                <a:path w="50" h="14">
                  <a:moveTo>
                    <a:pt x="0" y="14"/>
                  </a:moveTo>
                  <a:lnTo>
                    <a:pt x="50" y="14"/>
                  </a:lnTo>
                  <a:lnTo>
                    <a:pt x="50" y="0"/>
                  </a:lnTo>
                  <a:lnTo>
                    <a:pt x="0" y="0"/>
                  </a:lnTo>
                  <a:lnTo>
                    <a:pt x="0" y="14"/>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21"/>
            <p:cNvSpPr>
              <a:spLocks/>
            </p:cNvSpPr>
            <p:nvPr/>
          </p:nvSpPr>
          <p:spPr bwMode="auto">
            <a:xfrm>
              <a:off x="2211045" y="4812505"/>
              <a:ext cx="3175" cy="15875"/>
            </a:xfrm>
            <a:custGeom>
              <a:avLst/>
              <a:gdLst>
                <a:gd name="T0" fmla="*/ 0 w 13"/>
                <a:gd name="T1" fmla="*/ 49 h 49"/>
                <a:gd name="T2" fmla="*/ 11 w 13"/>
                <a:gd name="T3" fmla="*/ 49 h 49"/>
                <a:gd name="T4" fmla="*/ 13 w 13"/>
                <a:gd name="T5" fmla="*/ 2 h 49"/>
                <a:gd name="T6" fmla="*/ 6 w 13"/>
                <a:gd name="T7" fmla="*/ 0 h 49"/>
                <a:gd name="T8" fmla="*/ 0 w 13"/>
                <a:gd name="T9" fmla="*/ 0 h 49"/>
                <a:gd name="T10" fmla="*/ 0 w 13"/>
                <a:gd name="T11" fmla="*/ 49 h 49"/>
                <a:gd name="T12" fmla="*/ 0 w 13"/>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13" h="49">
                  <a:moveTo>
                    <a:pt x="0" y="49"/>
                  </a:moveTo>
                  <a:lnTo>
                    <a:pt x="11" y="49"/>
                  </a:lnTo>
                  <a:lnTo>
                    <a:pt x="13" y="2"/>
                  </a:lnTo>
                  <a:lnTo>
                    <a:pt x="6" y="0"/>
                  </a:lnTo>
                  <a:lnTo>
                    <a:pt x="0" y="0"/>
                  </a:lnTo>
                  <a:lnTo>
                    <a:pt x="0" y="49"/>
                  </a:lnTo>
                  <a:lnTo>
                    <a:pt x="0"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22"/>
            <p:cNvSpPr>
              <a:spLocks/>
            </p:cNvSpPr>
            <p:nvPr/>
          </p:nvSpPr>
          <p:spPr bwMode="auto">
            <a:xfrm>
              <a:off x="2336458" y="4796630"/>
              <a:ext cx="3175" cy="14287"/>
            </a:xfrm>
            <a:custGeom>
              <a:avLst/>
              <a:gdLst>
                <a:gd name="T0" fmla="*/ 0 w 11"/>
                <a:gd name="T1" fmla="*/ 45 h 45"/>
                <a:gd name="T2" fmla="*/ 11 w 11"/>
                <a:gd name="T3" fmla="*/ 45 h 45"/>
                <a:gd name="T4" fmla="*/ 11 w 11"/>
                <a:gd name="T5" fmla="*/ 0 h 45"/>
                <a:gd name="T6" fmla="*/ 0 w 11"/>
                <a:gd name="T7" fmla="*/ 0 h 45"/>
                <a:gd name="T8" fmla="*/ 0 w 11"/>
                <a:gd name="T9" fmla="*/ 45 h 45"/>
                <a:gd name="T10" fmla="*/ 0 w 11"/>
                <a:gd name="T11" fmla="*/ 45 h 45"/>
              </a:gdLst>
              <a:ahLst/>
              <a:cxnLst>
                <a:cxn ang="0">
                  <a:pos x="T0" y="T1"/>
                </a:cxn>
                <a:cxn ang="0">
                  <a:pos x="T2" y="T3"/>
                </a:cxn>
                <a:cxn ang="0">
                  <a:pos x="T4" y="T5"/>
                </a:cxn>
                <a:cxn ang="0">
                  <a:pos x="T6" y="T7"/>
                </a:cxn>
                <a:cxn ang="0">
                  <a:pos x="T8" y="T9"/>
                </a:cxn>
                <a:cxn ang="0">
                  <a:pos x="T10" y="T11"/>
                </a:cxn>
              </a:cxnLst>
              <a:rect l="0" t="0" r="r" b="b"/>
              <a:pathLst>
                <a:path w="11" h="45">
                  <a:moveTo>
                    <a:pt x="0" y="45"/>
                  </a:moveTo>
                  <a:lnTo>
                    <a:pt x="11" y="45"/>
                  </a:lnTo>
                  <a:lnTo>
                    <a:pt x="11" y="0"/>
                  </a:lnTo>
                  <a:lnTo>
                    <a:pt x="0" y="0"/>
                  </a:lnTo>
                  <a:lnTo>
                    <a:pt x="0" y="45"/>
                  </a:lnTo>
                  <a:lnTo>
                    <a:pt x="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23"/>
            <p:cNvSpPr>
              <a:spLocks/>
            </p:cNvSpPr>
            <p:nvPr/>
          </p:nvSpPr>
          <p:spPr bwMode="auto">
            <a:xfrm>
              <a:off x="2277720" y="4610893"/>
              <a:ext cx="4763" cy="15875"/>
            </a:xfrm>
            <a:custGeom>
              <a:avLst/>
              <a:gdLst>
                <a:gd name="T0" fmla="*/ 0 w 19"/>
                <a:gd name="T1" fmla="*/ 48 h 48"/>
                <a:gd name="T2" fmla="*/ 19 w 19"/>
                <a:gd name="T3" fmla="*/ 48 h 48"/>
                <a:gd name="T4" fmla="*/ 19 w 19"/>
                <a:gd name="T5" fmla="*/ 3 h 48"/>
                <a:gd name="T6" fmla="*/ 15 w 19"/>
                <a:gd name="T7" fmla="*/ 3 h 48"/>
                <a:gd name="T8" fmla="*/ 12 w 19"/>
                <a:gd name="T9" fmla="*/ 3 h 48"/>
                <a:gd name="T10" fmla="*/ 6 w 19"/>
                <a:gd name="T11" fmla="*/ 1 h 48"/>
                <a:gd name="T12" fmla="*/ 0 w 19"/>
                <a:gd name="T13" fmla="*/ 0 h 48"/>
                <a:gd name="T14" fmla="*/ 0 w 19"/>
                <a:gd name="T15" fmla="*/ 48 h 48"/>
                <a:gd name="T16" fmla="*/ 0 w 19"/>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8">
                  <a:moveTo>
                    <a:pt x="0" y="48"/>
                  </a:moveTo>
                  <a:lnTo>
                    <a:pt x="19" y="48"/>
                  </a:lnTo>
                  <a:lnTo>
                    <a:pt x="19" y="3"/>
                  </a:lnTo>
                  <a:lnTo>
                    <a:pt x="15" y="3"/>
                  </a:lnTo>
                  <a:lnTo>
                    <a:pt x="12" y="3"/>
                  </a:lnTo>
                  <a:lnTo>
                    <a:pt x="6" y="1"/>
                  </a:lnTo>
                  <a:lnTo>
                    <a:pt x="0" y="0"/>
                  </a:lnTo>
                  <a:lnTo>
                    <a:pt x="0" y="48"/>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8367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0"/>
                                        <p:tgtEl>
                                          <p:spTgt spid="9"/>
                                        </p:tgtEl>
                                      </p:cBhvr>
                                    </p:animEffect>
                                  </p:childTnLst>
                                </p:cTn>
                              </p:par>
                            </p:childTnLst>
                          </p:cTn>
                        </p:par>
                        <p:par>
                          <p:cTn id="12" fill="hold">
                            <p:stCondLst>
                              <p:cond delay="10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2022029321"/>
              </p:ext>
            </p:extLst>
          </p:nvPr>
        </p:nvGraphicFramePr>
        <p:xfrm>
          <a:off x="666974" y="757089"/>
          <a:ext cx="9813846" cy="5581625"/>
        </p:xfrm>
        <a:graphic>
          <a:graphicData uri="http://schemas.openxmlformats.org/presentationml/2006/ole">
            <mc:AlternateContent xmlns:mc="http://schemas.openxmlformats.org/markup-compatibility/2006">
              <mc:Choice xmlns:v="urn:schemas-microsoft-com:vml" Requires="v">
                <p:oleObj spid="_x0000_s12319" name="Worksheet" r:id="rId4" imgW="4572071" imgH="2600325" progId="Excel.Sheet.12">
                  <p:embed/>
                </p:oleObj>
              </mc:Choice>
              <mc:Fallback>
                <p:oleObj name="Worksheet" r:id="rId4" imgW="4572071" imgH="2600325"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74" y="757089"/>
                        <a:ext cx="9813846" cy="5581625"/>
                      </a:xfrm>
                      <a:prstGeom prst="rect">
                        <a:avLst/>
                      </a:prstGeom>
                      <a:noFill/>
                    </p:spPr>
                  </p:pic>
                </p:oleObj>
              </mc:Fallback>
            </mc:AlternateContent>
          </a:graphicData>
        </a:graphic>
      </p:graphicFrame>
      <p:sp>
        <p:nvSpPr>
          <p:cNvPr id="6" name="TextBox 5"/>
          <p:cNvSpPr txBox="1"/>
          <p:nvPr/>
        </p:nvSpPr>
        <p:spPr>
          <a:xfrm>
            <a:off x="4481479" y="181025"/>
            <a:ext cx="2082621"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Aspvreten</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4281989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73174755"/>
              </p:ext>
            </p:extLst>
          </p:nvPr>
        </p:nvGraphicFramePr>
        <p:xfrm>
          <a:off x="313963" y="685081"/>
          <a:ext cx="10067061" cy="5725641"/>
        </p:xfrm>
        <a:graphic>
          <a:graphicData uri="http://schemas.openxmlformats.org/presentationml/2006/ole">
            <mc:AlternateContent xmlns:mc="http://schemas.openxmlformats.org/markup-compatibility/2006">
              <mc:Choice xmlns:v="urn:schemas-microsoft-com:vml" Requires="v">
                <p:oleObj spid="_x0000_s13341" name="Worksheet" r:id="rId4" imgW="4572071" imgH="2600325" progId="Excel.Sheet.12">
                  <p:embed/>
                </p:oleObj>
              </mc:Choice>
              <mc:Fallback>
                <p:oleObj name="Worksheet" r:id="rId4" imgW="4572071" imgH="2600325"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63" y="685081"/>
                        <a:ext cx="10067061" cy="5725641"/>
                      </a:xfrm>
                      <a:prstGeom prst="rect">
                        <a:avLst/>
                      </a:prstGeom>
                      <a:noFill/>
                    </p:spPr>
                  </p:pic>
                </p:oleObj>
              </mc:Fallback>
            </mc:AlternateContent>
          </a:graphicData>
        </a:graphic>
      </p:graphicFrame>
      <p:sp>
        <p:nvSpPr>
          <p:cNvPr id="6" name="TextBox 5"/>
          <p:cNvSpPr txBox="1"/>
          <p:nvPr/>
        </p:nvSpPr>
        <p:spPr>
          <a:xfrm>
            <a:off x="4481480" y="181025"/>
            <a:ext cx="2082621"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Bredkälen</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946567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6" name="Rectangle 4"/>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8" name="Rectangle 8"/>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9" name="Object 8"/>
          <p:cNvGraphicFramePr>
            <a:graphicFrameLocks noChangeAspect="1"/>
          </p:cNvGraphicFramePr>
          <p:nvPr>
            <p:extLst>
              <p:ext uri="{D42A27DB-BD31-4B8C-83A1-F6EECF244321}">
                <p14:modId xmlns:p14="http://schemas.microsoft.com/office/powerpoint/2010/main" val="3422052951"/>
              </p:ext>
            </p:extLst>
          </p:nvPr>
        </p:nvGraphicFramePr>
        <p:xfrm>
          <a:off x="1229314" y="827356"/>
          <a:ext cx="8586954" cy="4896544"/>
        </p:xfrm>
        <a:graphic>
          <a:graphicData uri="http://schemas.openxmlformats.org/presentationml/2006/ole">
            <mc:AlternateContent xmlns:mc="http://schemas.openxmlformats.org/markup-compatibility/2006">
              <mc:Choice xmlns:v="urn:schemas-microsoft-com:vml" Requires="v">
                <p:oleObj spid="_x0000_s14371" name="Worksheet" r:id="rId4" imgW="4543568" imgH="2590824" progId="Excel.Sheet.12">
                  <p:embed/>
                </p:oleObj>
              </mc:Choice>
              <mc:Fallback>
                <p:oleObj name="Worksheet" r:id="rId4" imgW="4543568" imgH="2590824" progId="Excel.Sheet.12">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9314" y="827356"/>
                        <a:ext cx="8586954" cy="4896544"/>
                      </a:xfrm>
                      <a:prstGeom prst="rect">
                        <a:avLst/>
                      </a:prstGeom>
                      <a:noFill/>
                    </p:spPr>
                  </p:pic>
                </p:oleObj>
              </mc:Fallback>
            </mc:AlternateContent>
          </a:graphicData>
        </a:graphic>
      </p:graphicFrame>
      <p:sp>
        <p:nvSpPr>
          <p:cNvPr id="10" name="TextBox 9"/>
          <p:cNvSpPr txBox="1"/>
          <p:nvPr/>
        </p:nvSpPr>
        <p:spPr>
          <a:xfrm>
            <a:off x="4455832" y="181025"/>
            <a:ext cx="2133918"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Katterjåkk</a:t>
            </a:r>
            <a:endParaRPr lang="sv-SE" sz="3600" dirty="0">
              <a:latin typeface="Times New Roman" pitchFamily="18" charset="0"/>
              <a:cs typeface="Times New Roman" pitchFamily="18" charset="0"/>
            </a:endParaRPr>
          </a:p>
        </p:txBody>
      </p:sp>
      <p:sp>
        <p:nvSpPr>
          <p:cNvPr id="2" name="TextBox 1"/>
          <p:cNvSpPr txBox="1"/>
          <p:nvPr/>
        </p:nvSpPr>
        <p:spPr>
          <a:xfrm>
            <a:off x="1387054" y="5797649"/>
            <a:ext cx="8166312" cy="646331"/>
          </a:xfrm>
          <a:prstGeom prst="rect">
            <a:avLst/>
          </a:prstGeom>
          <a:noFill/>
        </p:spPr>
        <p:txBody>
          <a:bodyPr wrap="square" rtlCol="0">
            <a:spAutoFit/>
          </a:bodyPr>
          <a:lstStyle/>
          <a:p>
            <a:pPr algn="l"/>
            <a:r>
              <a:rPr lang="en-GB" dirty="0"/>
              <a:t>Seasonal average ammonia and ammonium concentration in air at </a:t>
            </a:r>
            <a:r>
              <a:rPr lang="en-GB" dirty="0" err="1"/>
              <a:t>Katterjåkk</a:t>
            </a:r>
            <a:r>
              <a:rPr lang="en-GB" dirty="0"/>
              <a:t> during 2003-2008</a:t>
            </a:r>
            <a:r>
              <a:rPr lang="en-GB" dirty="0" smtClean="0"/>
              <a:t>.</a:t>
            </a:r>
            <a:endParaRPr lang="sv-SE" b="1" dirty="0"/>
          </a:p>
        </p:txBody>
      </p:sp>
    </p:spTree>
    <p:extLst>
      <p:ext uri="{BB962C8B-B14F-4D97-AF65-F5344CB8AC3E}">
        <p14:creationId xmlns:p14="http://schemas.microsoft.com/office/powerpoint/2010/main" val="160003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070" y="325041"/>
            <a:ext cx="7200800" cy="5616624"/>
          </a:xfrm>
          <a:prstGeom prst="rect">
            <a:avLst/>
          </a:prstGeom>
          <a:noFill/>
          <a:ln>
            <a:noFill/>
          </a:ln>
        </p:spPr>
      </p:pic>
      <p:sp>
        <p:nvSpPr>
          <p:cNvPr id="7" name="TextBox 6"/>
          <p:cNvSpPr txBox="1"/>
          <p:nvPr/>
        </p:nvSpPr>
        <p:spPr>
          <a:xfrm>
            <a:off x="810990" y="5987385"/>
            <a:ext cx="9148465" cy="369332"/>
          </a:xfrm>
          <a:prstGeom prst="rect">
            <a:avLst/>
          </a:prstGeom>
          <a:noFill/>
        </p:spPr>
        <p:txBody>
          <a:bodyPr wrap="none" rtlCol="0">
            <a:spAutoFit/>
          </a:bodyPr>
          <a:lstStyle/>
          <a:p>
            <a:r>
              <a:rPr lang="en-GB" dirty="0"/>
              <a:t>Episode with elevated concentration of particles at </a:t>
            </a:r>
            <a:r>
              <a:rPr lang="en-GB" dirty="0" err="1"/>
              <a:t>Bredkälen</a:t>
            </a:r>
            <a:r>
              <a:rPr lang="en-GB" dirty="0"/>
              <a:t> Sept-Oct 2010</a:t>
            </a:r>
            <a:r>
              <a:rPr lang="en-GB" dirty="0" smtClean="0"/>
              <a:t>.</a:t>
            </a:r>
            <a:endParaRPr lang="sv-SE" b="1" dirty="0"/>
          </a:p>
        </p:txBody>
      </p:sp>
      <p:sp>
        <p:nvSpPr>
          <p:cNvPr id="8" name="TextBox 7"/>
          <p:cNvSpPr txBox="1"/>
          <p:nvPr/>
        </p:nvSpPr>
        <p:spPr>
          <a:xfrm>
            <a:off x="4699422" y="181025"/>
            <a:ext cx="1646733" cy="646331"/>
          </a:xfrm>
          <a:prstGeom prst="rect">
            <a:avLst/>
          </a:prstGeom>
          <a:noFill/>
        </p:spPr>
        <p:txBody>
          <a:bodyPr wrap="none" rtlCol="0">
            <a:spAutoFit/>
          </a:bodyPr>
          <a:lstStyle/>
          <a:p>
            <a:r>
              <a:rPr lang="sv-SE" sz="3600" dirty="0" err="1" smtClean="0">
                <a:latin typeface="Times New Roman" pitchFamily="18" charset="0"/>
                <a:cs typeface="Times New Roman" pitchFamily="18" charset="0"/>
              </a:rPr>
              <a:t>Vavihill</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362571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866" y="253033"/>
            <a:ext cx="7110686" cy="5904656"/>
          </a:xfrm>
          <a:prstGeom prst="rect">
            <a:avLst/>
          </a:prstGeom>
          <a:noFill/>
          <a:ln>
            <a:noFill/>
          </a:ln>
        </p:spPr>
      </p:pic>
      <p:sp>
        <p:nvSpPr>
          <p:cNvPr id="5" name="TextBox 4"/>
          <p:cNvSpPr txBox="1"/>
          <p:nvPr/>
        </p:nvSpPr>
        <p:spPr>
          <a:xfrm>
            <a:off x="2467174" y="6220787"/>
            <a:ext cx="5969648" cy="369332"/>
          </a:xfrm>
          <a:prstGeom prst="rect">
            <a:avLst/>
          </a:prstGeom>
          <a:noFill/>
        </p:spPr>
        <p:txBody>
          <a:bodyPr wrap="none" rtlCol="0">
            <a:spAutoFit/>
          </a:bodyPr>
          <a:lstStyle/>
          <a:p>
            <a:r>
              <a:rPr lang="en-GB" dirty="0"/>
              <a:t>Clean air episode at </a:t>
            </a:r>
            <a:r>
              <a:rPr lang="en-GB" dirty="0" err="1"/>
              <a:t>Vavihill</a:t>
            </a:r>
            <a:r>
              <a:rPr lang="en-GB" dirty="0"/>
              <a:t> during October 1995.</a:t>
            </a:r>
            <a:endParaRPr lang="sv-SE" dirty="0"/>
          </a:p>
        </p:txBody>
      </p:sp>
      <p:sp>
        <p:nvSpPr>
          <p:cNvPr id="6" name="TextBox 5"/>
          <p:cNvSpPr txBox="1"/>
          <p:nvPr/>
        </p:nvSpPr>
        <p:spPr>
          <a:xfrm>
            <a:off x="4699422" y="181025"/>
            <a:ext cx="1646733" cy="646331"/>
          </a:xfrm>
          <a:prstGeom prst="rect">
            <a:avLst/>
          </a:prstGeom>
          <a:noFill/>
        </p:spPr>
        <p:txBody>
          <a:bodyPr wrap="none" rtlCol="0">
            <a:spAutoFit/>
          </a:bodyPr>
          <a:lstStyle/>
          <a:p>
            <a:r>
              <a:rPr lang="sv-SE" sz="3600" dirty="0" err="1" smtClean="0">
                <a:latin typeface="Times New Roman" pitchFamily="18" charset="0"/>
                <a:cs typeface="Times New Roman" pitchFamily="18" charset="0"/>
              </a:rPr>
              <a:t>Vavihill</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1921999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1725671316"/>
              </p:ext>
            </p:extLst>
          </p:nvPr>
        </p:nvGraphicFramePr>
        <p:xfrm>
          <a:off x="754145" y="155888"/>
          <a:ext cx="9379942" cy="5713769"/>
        </p:xfrm>
        <a:graphic>
          <a:graphicData uri="http://schemas.openxmlformats.org/presentationml/2006/ole">
            <mc:AlternateContent xmlns:mc="http://schemas.openxmlformats.org/markup-compatibility/2006">
              <mc:Choice xmlns:v="urn:schemas-microsoft-com:vml" Requires="v">
                <p:oleObj spid="_x0000_s15387" name="Worksheet" r:id="rId4" imgW="4572071" imgH="2781348" progId="Excel.Sheet.12">
                  <p:embed/>
                </p:oleObj>
              </mc:Choice>
              <mc:Fallback>
                <p:oleObj name="Worksheet" r:id="rId4" imgW="4572071" imgH="2781348"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145" y="155888"/>
                        <a:ext cx="9379942" cy="5713769"/>
                      </a:xfrm>
                      <a:prstGeom prst="rect">
                        <a:avLst/>
                      </a:prstGeom>
                      <a:noFill/>
                    </p:spPr>
                  </p:pic>
                </p:oleObj>
              </mc:Fallback>
            </mc:AlternateContent>
          </a:graphicData>
        </a:graphic>
      </p:graphicFrame>
      <p:sp>
        <p:nvSpPr>
          <p:cNvPr id="6" name="TextBox 5"/>
          <p:cNvSpPr txBox="1"/>
          <p:nvPr/>
        </p:nvSpPr>
        <p:spPr>
          <a:xfrm>
            <a:off x="560901" y="5869657"/>
            <a:ext cx="9573186" cy="646331"/>
          </a:xfrm>
          <a:prstGeom prst="rect">
            <a:avLst/>
          </a:prstGeom>
          <a:noFill/>
        </p:spPr>
        <p:txBody>
          <a:bodyPr wrap="square" rtlCol="0">
            <a:spAutoFit/>
          </a:bodyPr>
          <a:lstStyle/>
          <a:p>
            <a:pPr algn="l"/>
            <a:r>
              <a:rPr lang="en-GB" dirty="0"/>
              <a:t>Annual average charge balance between particulate ammonium and the anions sulphate and nitrate at </a:t>
            </a:r>
            <a:r>
              <a:rPr lang="en-GB" dirty="0" err="1"/>
              <a:t>Vavihill</a:t>
            </a:r>
            <a:r>
              <a:rPr lang="en-GB" dirty="0"/>
              <a:t> during 18 years (1993-2010).</a:t>
            </a:r>
            <a:endParaRPr lang="sv-SE" dirty="0"/>
          </a:p>
        </p:txBody>
      </p:sp>
      <p:sp>
        <p:nvSpPr>
          <p:cNvPr id="7" name="TextBox 6"/>
          <p:cNvSpPr txBox="1"/>
          <p:nvPr/>
        </p:nvSpPr>
        <p:spPr>
          <a:xfrm>
            <a:off x="4699422" y="181025"/>
            <a:ext cx="1646733" cy="646331"/>
          </a:xfrm>
          <a:prstGeom prst="rect">
            <a:avLst/>
          </a:prstGeom>
          <a:noFill/>
        </p:spPr>
        <p:txBody>
          <a:bodyPr wrap="none" rtlCol="0">
            <a:spAutoFit/>
          </a:bodyPr>
          <a:lstStyle/>
          <a:p>
            <a:r>
              <a:rPr lang="sv-SE" sz="3600" dirty="0" err="1" smtClean="0">
                <a:latin typeface="Times New Roman" pitchFamily="18" charset="0"/>
                <a:cs typeface="Times New Roman" pitchFamily="18" charset="0"/>
              </a:rPr>
              <a:t>Vavihill</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1066837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0950" y="5869657"/>
            <a:ext cx="9937104" cy="584775"/>
          </a:xfrm>
          <a:prstGeom prst="rect">
            <a:avLst/>
          </a:prstGeom>
          <a:noFill/>
        </p:spPr>
        <p:txBody>
          <a:bodyPr wrap="square" rtlCol="0">
            <a:spAutoFit/>
          </a:bodyPr>
          <a:lstStyle/>
          <a:p>
            <a:pPr algn="l"/>
            <a:r>
              <a:rPr lang="en-GB" sz="1600" dirty="0"/>
              <a:t>Average charge balance between average particulate ammonium concentrations in the eight trajectory sectors and the charge of anions sulphate and nitrate at </a:t>
            </a:r>
            <a:r>
              <a:rPr lang="en-GB" sz="1600" dirty="0" err="1"/>
              <a:t>Vavihill</a:t>
            </a:r>
            <a:r>
              <a:rPr lang="en-GB" sz="1600" dirty="0"/>
              <a:t> 1993-2009</a:t>
            </a:r>
            <a:r>
              <a:rPr lang="en-GB" sz="1600" dirty="0" smtClean="0"/>
              <a:t>.</a:t>
            </a:r>
            <a:endParaRPr lang="sv-SE" sz="1600" dirty="0"/>
          </a:p>
        </p:txBody>
      </p:sp>
      <p:sp>
        <p:nvSpPr>
          <p:cNvPr id="5"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6" name="Object 5"/>
          <p:cNvGraphicFramePr>
            <a:graphicFrameLocks noChangeAspect="1"/>
          </p:cNvGraphicFramePr>
          <p:nvPr>
            <p:extLst>
              <p:ext uri="{D42A27DB-BD31-4B8C-83A1-F6EECF244321}">
                <p14:modId xmlns:p14="http://schemas.microsoft.com/office/powerpoint/2010/main" val="2597524472"/>
              </p:ext>
            </p:extLst>
          </p:nvPr>
        </p:nvGraphicFramePr>
        <p:xfrm>
          <a:off x="738982" y="477872"/>
          <a:ext cx="8889939" cy="5581625"/>
        </p:xfrm>
        <a:graphic>
          <a:graphicData uri="http://schemas.openxmlformats.org/presentationml/2006/ole">
            <mc:AlternateContent xmlns:mc="http://schemas.openxmlformats.org/markup-compatibility/2006">
              <mc:Choice xmlns:v="urn:schemas-microsoft-com:vml" Requires="v">
                <p:oleObj spid="_x0000_s19482" name="Worksheet" r:id="rId4" imgW="4572071" imgH="2876359" progId="Excel.Sheet.12">
                  <p:embed/>
                </p:oleObj>
              </mc:Choice>
              <mc:Fallback>
                <p:oleObj name="Worksheet" r:id="rId4" imgW="4572071" imgH="2876359"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982" y="477872"/>
                        <a:ext cx="8889939" cy="5581625"/>
                      </a:xfrm>
                      <a:prstGeom prst="rect">
                        <a:avLst/>
                      </a:prstGeom>
                      <a:noFill/>
                    </p:spPr>
                  </p:pic>
                </p:oleObj>
              </mc:Fallback>
            </mc:AlternateContent>
          </a:graphicData>
        </a:graphic>
      </p:graphicFrame>
      <p:sp>
        <p:nvSpPr>
          <p:cNvPr id="7" name="TextBox 6"/>
          <p:cNvSpPr txBox="1"/>
          <p:nvPr/>
        </p:nvSpPr>
        <p:spPr>
          <a:xfrm>
            <a:off x="4699422" y="181025"/>
            <a:ext cx="1646733" cy="646331"/>
          </a:xfrm>
          <a:prstGeom prst="rect">
            <a:avLst/>
          </a:prstGeom>
          <a:noFill/>
        </p:spPr>
        <p:txBody>
          <a:bodyPr wrap="none" rtlCol="0">
            <a:spAutoFit/>
          </a:bodyPr>
          <a:lstStyle/>
          <a:p>
            <a:r>
              <a:rPr lang="sv-SE" sz="3600" dirty="0" err="1" smtClean="0">
                <a:latin typeface="Times New Roman" pitchFamily="18" charset="0"/>
                <a:cs typeface="Times New Roman" pitchFamily="18" charset="0"/>
              </a:rPr>
              <a:t>Vavihill</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1519914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1436908109"/>
              </p:ext>
            </p:extLst>
          </p:nvPr>
        </p:nvGraphicFramePr>
        <p:xfrm>
          <a:off x="1963118" y="253033"/>
          <a:ext cx="6643638" cy="5704863"/>
        </p:xfrm>
        <a:graphic>
          <a:graphicData uri="http://schemas.openxmlformats.org/presentationml/2006/ole">
            <mc:AlternateContent xmlns:mc="http://schemas.openxmlformats.org/markup-compatibility/2006">
              <mc:Choice xmlns:v="urn:schemas-microsoft-com:vml" Requires="v">
                <p:oleObj spid="_x0000_s24595" name="Worksheet" r:id="rId4" imgW="5257657" imgH="4515064" progId="Excel.Sheet.12">
                  <p:embed/>
                </p:oleObj>
              </mc:Choice>
              <mc:Fallback>
                <p:oleObj name="Worksheet" r:id="rId4" imgW="5257657" imgH="4515064"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118" y="253033"/>
                        <a:ext cx="6643638" cy="5704863"/>
                      </a:xfrm>
                      <a:prstGeom prst="rect">
                        <a:avLst/>
                      </a:prstGeom>
                      <a:noFill/>
                    </p:spPr>
                  </p:pic>
                </p:oleObj>
              </mc:Fallback>
            </mc:AlternateContent>
          </a:graphicData>
        </a:graphic>
      </p:graphicFrame>
      <p:sp>
        <p:nvSpPr>
          <p:cNvPr id="6" name="TextBox 5"/>
          <p:cNvSpPr txBox="1"/>
          <p:nvPr/>
        </p:nvSpPr>
        <p:spPr>
          <a:xfrm>
            <a:off x="666974" y="5869657"/>
            <a:ext cx="9361040" cy="646331"/>
          </a:xfrm>
          <a:prstGeom prst="rect">
            <a:avLst/>
          </a:prstGeom>
          <a:noFill/>
        </p:spPr>
        <p:txBody>
          <a:bodyPr wrap="square" rtlCol="0">
            <a:spAutoFit/>
          </a:bodyPr>
          <a:lstStyle/>
          <a:p>
            <a:pPr algn="l"/>
            <a:r>
              <a:rPr lang="en-GB" dirty="0"/>
              <a:t>Correlation between particulate ammonium and the charge of particulate anions (two times sulphate plus nitrate) on a 24h basis at </a:t>
            </a:r>
            <a:r>
              <a:rPr lang="en-GB" dirty="0" err="1"/>
              <a:t>Vavihill</a:t>
            </a:r>
            <a:r>
              <a:rPr lang="en-GB" dirty="0"/>
              <a:t> in 1996</a:t>
            </a:r>
            <a:r>
              <a:rPr lang="en-GB" dirty="0" smtClean="0"/>
              <a:t>.</a:t>
            </a:r>
            <a:endParaRPr lang="sv-SE" dirty="0"/>
          </a:p>
        </p:txBody>
      </p:sp>
    </p:spTree>
    <p:extLst>
      <p:ext uri="{BB962C8B-B14F-4D97-AF65-F5344CB8AC3E}">
        <p14:creationId xmlns:p14="http://schemas.microsoft.com/office/powerpoint/2010/main" val="1524618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5246" y="1693193"/>
            <a:ext cx="4677884" cy="1200329"/>
          </a:xfrm>
          <a:prstGeom prst="rect">
            <a:avLst/>
          </a:prstGeom>
          <a:noFill/>
        </p:spPr>
        <p:txBody>
          <a:bodyPr wrap="none" rtlCol="0">
            <a:spAutoFit/>
          </a:bodyPr>
          <a:lstStyle/>
          <a:p>
            <a:r>
              <a:rPr lang="sv-SE" sz="2400" dirty="0" smtClean="0"/>
              <a:t>Formation </a:t>
            </a:r>
            <a:r>
              <a:rPr lang="sv-SE" sz="2400" dirty="0" err="1" smtClean="0"/>
              <a:t>of</a:t>
            </a:r>
            <a:r>
              <a:rPr lang="sv-SE" sz="2400" dirty="0" smtClean="0"/>
              <a:t> </a:t>
            </a:r>
            <a:r>
              <a:rPr lang="sv-SE" sz="2400" dirty="0" err="1" smtClean="0"/>
              <a:t>other</a:t>
            </a:r>
            <a:r>
              <a:rPr lang="sv-SE" sz="2400" dirty="0" smtClean="0"/>
              <a:t> nitrates</a:t>
            </a:r>
          </a:p>
          <a:p>
            <a:endParaRPr lang="sv-SE" sz="2400" dirty="0" smtClean="0"/>
          </a:p>
          <a:p>
            <a:r>
              <a:rPr lang="sv-SE" sz="2400" dirty="0" smtClean="0"/>
              <a:t>HNO</a:t>
            </a:r>
            <a:r>
              <a:rPr lang="sv-SE" sz="2400" baseline="-25000" dirty="0" smtClean="0"/>
              <a:t>3 </a:t>
            </a:r>
            <a:r>
              <a:rPr lang="sv-SE" sz="2400" dirty="0" smtClean="0"/>
              <a:t>+ </a:t>
            </a:r>
            <a:r>
              <a:rPr lang="sv-SE" sz="2400" dirty="0" err="1" smtClean="0"/>
              <a:t>NaCl</a:t>
            </a:r>
            <a:r>
              <a:rPr lang="sv-SE" sz="2400" dirty="0" smtClean="0"/>
              <a:t> </a:t>
            </a:r>
            <a:r>
              <a:rPr lang="sv-SE" sz="2400" dirty="0" smtClean="0">
                <a:latin typeface="Garamond"/>
              </a:rPr>
              <a:t>→ </a:t>
            </a:r>
            <a:r>
              <a:rPr lang="sv-SE" sz="2400" dirty="0" smtClean="0">
                <a:latin typeface="+mn-lt"/>
              </a:rPr>
              <a:t>NaNO</a:t>
            </a:r>
            <a:r>
              <a:rPr lang="sv-SE" sz="2400" baseline="-25000" dirty="0" smtClean="0">
                <a:latin typeface="+mn-lt"/>
              </a:rPr>
              <a:t>3</a:t>
            </a:r>
            <a:r>
              <a:rPr lang="sv-SE" sz="2400" dirty="0" smtClean="0">
                <a:latin typeface="+mn-lt"/>
              </a:rPr>
              <a:t> + </a:t>
            </a:r>
            <a:r>
              <a:rPr lang="sv-SE" sz="2400" dirty="0" err="1" smtClean="0">
                <a:latin typeface="+mn-lt"/>
              </a:rPr>
              <a:t>HCl</a:t>
            </a:r>
            <a:endParaRPr lang="sv-SE" sz="2400" dirty="0">
              <a:latin typeface="+mn-lt"/>
            </a:endParaRPr>
          </a:p>
        </p:txBody>
      </p:sp>
    </p:spTree>
    <p:extLst>
      <p:ext uri="{BB962C8B-B14F-4D97-AF65-F5344CB8AC3E}">
        <p14:creationId xmlns:p14="http://schemas.microsoft.com/office/powerpoint/2010/main" val="4170748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711" y="1458168"/>
            <a:ext cx="7439256" cy="447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75286" y="3872401"/>
            <a:ext cx="622285" cy="369332"/>
          </a:xfrm>
          <a:prstGeom prst="rect">
            <a:avLst/>
          </a:prstGeom>
          <a:noFill/>
        </p:spPr>
        <p:txBody>
          <a:bodyPr wrap="none" rtlCol="0">
            <a:spAutoFit/>
          </a:bodyPr>
          <a:lstStyle/>
          <a:p>
            <a:r>
              <a:rPr lang="sv-SE" dirty="0" smtClean="0">
                <a:solidFill>
                  <a:schemeClr val="bg1"/>
                </a:solidFill>
              </a:rPr>
              <a:t>Na</a:t>
            </a:r>
            <a:r>
              <a:rPr lang="sv-SE" baseline="30000" dirty="0" smtClean="0">
                <a:solidFill>
                  <a:schemeClr val="bg1"/>
                </a:solidFill>
              </a:rPr>
              <a:t>+</a:t>
            </a:r>
            <a:endParaRPr lang="sv-SE" baseline="30000" dirty="0">
              <a:solidFill>
                <a:schemeClr val="bg1"/>
              </a:solidFill>
            </a:endParaRPr>
          </a:p>
        </p:txBody>
      </p:sp>
      <p:sp>
        <p:nvSpPr>
          <p:cNvPr id="8" name="TextBox 7"/>
          <p:cNvSpPr txBox="1"/>
          <p:nvPr/>
        </p:nvSpPr>
        <p:spPr>
          <a:xfrm>
            <a:off x="6930193" y="3856459"/>
            <a:ext cx="481221" cy="369332"/>
          </a:xfrm>
          <a:prstGeom prst="rect">
            <a:avLst/>
          </a:prstGeom>
          <a:noFill/>
        </p:spPr>
        <p:txBody>
          <a:bodyPr wrap="none" rtlCol="0">
            <a:spAutoFit/>
          </a:bodyPr>
          <a:lstStyle/>
          <a:p>
            <a:r>
              <a:rPr lang="sv-SE" dirty="0" err="1" smtClean="0">
                <a:solidFill>
                  <a:schemeClr val="bg1"/>
                </a:solidFill>
              </a:rPr>
              <a:t>Cl</a:t>
            </a:r>
            <a:r>
              <a:rPr lang="sv-SE" baseline="30000" dirty="0" smtClean="0">
                <a:solidFill>
                  <a:schemeClr val="bg1"/>
                </a:solidFill>
              </a:rPr>
              <a:t>-</a:t>
            </a:r>
            <a:endParaRPr lang="sv-SE" baseline="30000" dirty="0">
              <a:solidFill>
                <a:schemeClr val="bg1"/>
              </a:solidFill>
            </a:endParaRPr>
          </a:p>
        </p:txBody>
      </p:sp>
      <p:sp>
        <p:nvSpPr>
          <p:cNvPr id="9" name="TextBox 8"/>
          <p:cNvSpPr txBox="1"/>
          <p:nvPr/>
        </p:nvSpPr>
        <p:spPr>
          <a:xfrm>
            <a:off x="3484776" y="2485993"/>
            <a:ext cx="747320" cy="369332"/>
          </a:xfrm>
          <a:prstGeom prst="rect">
            <a:avLst/>
          </a:prstGeom>
          <a:noFill/>
        </p:spPr>
        <p:txBody>
          <a:bodyPr wrap="none" rtlCol="0">
            <a:spAutoFit/>
          </a:bodyPr>
          <a:lstStyle/>
          <a:p>
            <a:r>
              <a:rPr lang="sv-SE" dirty="0" smtClean="0">
                <a:solidFill>
                  <a:schemeClr val="bg1"/>
                </a:solidFill>
              </a:rPr>
              <a:t>Mg</a:t>
            </a:r>
            <a:r>
              <a:rPr lang="sv-SE" baseline="30000" dirty="0" smtClean="0">
                <a:solidFill>
                  <a:schemeClr val="bg1"/>
                </a:solidFill>
              </a:rPr>
              <a:t>2+</a:t>
            </a:r>
            <a:endParaRPr lang="sv-SE" baseline="30000" dirty="0">
              <a:solidFill>
                <a:schemeClr val="bg1"/>
              </a:solidFill>
            </a:endParaRPr>
          </a:p>
        </p:txBody>
      </p:sp>
      <p:sp>
        <p:nvSpPr>
          <p:cNvPr id="10" name="TextBox 9"/>
          <p:cNvSpPr txBox="1"/>
          <p:nvPr/>
        </p:nvSpPr>
        <p:spPr>
          <a:xfrm>
            <a:off x="6741378" y="2197623"/>
            <a:ext cx="788999" cy="369332"/>
          </a:xfrm>
          <a:prstGeom prst="rect">
            <a:avLst/>
          </a:prstGeom>
          <a:noFill/>
        </p:spPr>
        <p:txBody>
          <a:bodyPr wrap="none" rtlCol="0">
            <a:spAutoFit/>
          </a:bodyPr>
          <a:lstStyle/>
          <a:p>
            <a:r>
              <a:rPr lang="sv-SE" dirty="0" smtClean="0">
                <a:solidFill>
                  <a:schemeClr val="bg1"/>
                </a:solidFill>
              </a:rPr>
              <a:t>SO</a:t>
            </a:r>
            <a:r>
              <a:rPr lang="sv-SE" baseline="-25000" dirty="0" smtClean="0">
                <a:solidFill>
                  <a:schemeClr val="bg1"/>
                </a:solidFill>
              </a:rPr>
              <a:t>4</a:t>
            </a:r>
            <a:r>
              <a:rPr lang="sv-SE" baseline="30000" dirty="0" smtClean="0">
                <a:solidFill>
                  <a:schemeClr val="bg1"/>
                </a:solidFill>
              </a:rPr>
              <a:t>2-</a:t>
            </a:r>
            <a:endParaRPr lang="sv-SE" baseline="30000" dirty="0">
              <a:solidFill>
                <a:schemeClr val="bg1"/>
              </a:solidFill>
            </a:endParaRPr>
          </a:p>
        </p:txBody>
      </p:sp>
      <p:sp>
        <p:nvSpPr>
          <p:cNvPr id="11" name="TextBox 10"/>
          <p:cNvSpPr txBox="1"/>
          <p:nvPr/>
        </p:nvSpPr>
        <p:spPr>
          <a:xfrm>
            <a:off x="4885915" y="2186186"/>
            <a:ext cx="708848" cy="369332"/>
          </a:xfrm>
          <a:prstGeom prst="rect">
            <a:avLst/>
          </a:prstGeom>
          <a:noFill/>
        </p:spPr>
        <p:txBody>
          <a:bodyPr wrap="none" rtlCol="0">
            <a:spAutoFit/>
          </a:bodyPr>
          <a:lstStyle/>
          <a:p>
            <a:r>
              <a:rPr lang="sv-SE" dirty="0" smtClean="0"/>
              <a:t>Ca</a:t>
            </a:r>
            <a:r>
              <a:rPr lang="sv-SE" baseline="30000" dirty="0" smtClean="0"/>
              <a:t>2+</a:t>
            </a:r>
            <a:endParaRPr lang="sv-SE" baseline="30000" dirty="0"/>
          </a:p>
        </p:txBody>
      </p:sp>
      <p:cxnSp>
        <p:nvCxnSpPr>
          <p:cNvPr id="7" name="Straight Arrow Connector 6"/>
          <p:cNvCxnSpPr/>
          <p:nvPr/>
        </p:nvCxnSpPr>
        <p:spPr bwMode="auto">
          <a:xfrm>
            <a:off x="2683198" y="2186186"/>
            <a:ext cx="419987" cy="8287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stCxn id="11" idx="1"/>
          </p:cNvCxnSpPr>
          <p:nvPr/>
        </p:nvCxnSpPr>
        <p:spPr bwMode="auto">
          <a:xfrm flipH="1">
            <a:off x="4559005" y="2370852"/>
            <a:ext cx="32691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2304672" y="1984308"/>
            <a:ext cx="471604" cy="369332"/>
          </a:xfrm>
          <a:prstGeom prst="rect">
            <a:avLst/>
          </a:prstGeom>
          <a:noFill/>
        </p:spPr>
        <p:txBody>
          <a:bodyPr wrap="none" rtlCol="0">
            <a:spAutoFit/>
          </a:bodyPr>
          <a:lstStyle/>
          <a:p>
            <a:r>
              <a:rPr lang="sv-SE" dirty="0" smtClean="0"/>
              <a:t>K</a:t>
            </a:r>
            <a:r>
              <a:rPr lang="sv-SE" baseline="30000" dirty="0" smtClean="0"/>
              <a:t>+</a:t>
            </a:r>
            <a:endParaRPr lang="sv-SE" baseline="30000" dirty="0"/>
          </a:p>
        </p:txBody>
      </p:sp>
      <p:grpSp>
        <p:nvGrpSpPr>
          <p:cNvPr id="19" name="Group 18"/>
          <p:cNvGrpSpPr/>
          <p:nvPr/>
        </p:nvGrpSpPr>
        <p:grpSpPr>
          <a:xfrm>
            <a:off x="8083798" y="2555519"/>
            <a:ext cx="1430912" cy="2854682"/>
            <a:chOff x="8083798" y="2555519"/>
            <a:chExt cx="1430912" cy="2854682"/>
          </a:xfrm>
        </p:grpSpPr>
        <p:sp>
          <p:nvSpPr>
            <p:cNvPr id="17" name="Right Brace 16"/>
            <p:cNvSpPr/>
            <p:nvPr/>
          </p:nvSpPr>
          <p:spPr bwMode="auto">
            <a:xfrm>
              <a:off x="8083798" y="2555519"/>
              <a:ext cx="288032" cy="2854682"/>
            </a:xfrm>
            <a:prstGeom prst="rightBrace">
              <a:avLst/>
            </a:prstGeom>
            <a:solidFill>
              <a:schemeClr val="bg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sp>
          <p:nvSpPr>
            <p:cNvPr id="21" name="TextBox 20"/>
            <p:cNvSpPr txBox="1"/>
            <p:nvPr/>
          </p:nvSpPr>
          <p:spPr>
            <a:xfrm>
              <a:off x="8283283" y="3811897"/>
              <a:ext cx="1231427" cy="369332"/>
            </a:xfrm>
            <a:prstGeom prst="rect">
              <a:avLst/>
            </a:prstGeom>
            <a:noFill/>
          </p:spPr>
          <p:txBody>
            <a:bodyPr wrap="none" rtlCol="0">
              <a:spAutoFit/>
            </a:bodyPr>
            <a:lstStyle/>
            <a:p>
              <a:r>
                <a:rPr lang="sv-SE" dirty="0" smtClean="0"/>
                <a:t>1.17·Na</a:t>
              </a:r>
              <a:r>
                <a:rPr lang="sv-SE" baseline="30000" dirty="0" smtClean="0"/>
                <a:t>+</a:t>
              </a:r>
              <a:endParaRPr lang="sv-SE" baseline="30000" dirty="0"/>
            </a:p>
          </p:txBody>
        </p:sp>
      </p:grpSp>
      <p:cxnSp>
        <p:nvCxnSpPr>
          <p:cNvPr id="22" name="Straight Connector 21"/>
          <p:cNvCxnSpPr/>
          <p:nvPr/>
        </p:nvCxnSpPr>
        <p:spPr bwMode="auto">
          <a:xfrm>
            <a:off x="6442472" y="2856099"/>
            <a:ext cx="1296144"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6413896" y="2554834"/>
            <a:ext cx="1368029" cy="29148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sp>
        <p:nvSpPr>
          <p:cNvPr id="23" name="Rectangle 22"/>
          <p:cNvSpPr/>
          <p:nvPr/>
        </p:nvSpPr>
        <p:spPr bwMode="auto">
          <a:xfrm>
            <a:off x="6423025" y="2534071"/>
            <a:ext cx="1334135" cy="315751"/>
          </a:xfrm>
          <a:prstGeom prst="rect">
            <a:avLst/>
          </a:prstGeom>
          <a:solidFill>
            <a:srgbClr val="33CCC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sp>
        <p:nvSpPr>
          <p:cNvPr id="25" name="TextBox 24"/>
          <p:cNvSpPr txBox="1"/>
          <p:nvPr/>
        </p:nvSpPr>
        <p:spPr>
          <a:xfrm>
            <a:off x="6789276" y="2494383"/>
            <a:ext cx="578289" cy="400085"/>
          </a:xfrm>
          <a:prstGeom prst="rect">
            <a:avLst/>
          </a:prstGeom>
          <a:noFill/>
        </p:spPr>
        <p:txBody>
          <a:bodyPr wrap="none" rtlCol="0">
            <a:spAutoFit/>
          </a:bodyPr>
          <a:lstStyle/>
          <a:p>
            <a:r>
              <a:rPr lang="sv-SE" dirty="0" err="1" smtClean="0">
                <a:solidFill>
                  <a:schemeClr val="bg1"/>
                </a:solidFill>
              </a:rPr>
              <a:t>HCl</a:t>
            </a:r>
            <a:endParaRPr lang="sv-SE" baseline="30000" dirty="0">
              <a:solidFill>
                <a:schemeClr val="bg1"/>
              </a:solidFill>
            </a:endParaRPr>
          </a:p>
        </p:txBody>
      </p:sp>
      <p:sp>
        <p:nvSpPr>
          <p:cNvPr id="30" name="TextBox 29"/>
          <p:cNvSpPr txBox="1"/>
          <p:nvPr/>
        </p:nvSpPr>
        <p:spPr>
          <a:xfrm>
            <a:off x="5059462" y="899320"/>
            <a:ext cx="838691" cy="369332"/>
          </a:xfrm>
          <a:prstGeom prst="rect">
            <a:avLst/>
          </a:prstGeom>
          <a:noFill/>
        </p:spPr>
        <p:txBody>
          <a:bodyPr wrap="none" rtlCol="0">
            <a:spAutoFit/>
          </a:bodyPr>
          <a:lstStyle/>
          <a:p>
            <a:r>
              <a:rPr lang="sv-SE" dirty="0" smtClean="0"/>
              <a:t>HNO</a:t>
            </a:r>
            <a:r>
              <a:rPr lang="sv-SE" baseline="-25000" dirty="0" smtClean="0"/>
              <a:t>3</a:t>
            </a:r>
            <a:endParaRPr lang="sv-SE" baseline="-25000" dirty="0"/>
          </a:p>
        </p:txBody>
      </p:sp>
      <p:sp>
        <p:nvSpPr>
          <p:cNvPr id="31" name="TextBox 30"/>
          <p:cNvSpPr txBox="1"/>
          <p:nvPr/>
        </p:nvSpPr>
        <p:spPr>
          <a:xfrm>
            <a:off x="6782254" y="2507280"/>
            <a:ext cx="707245" cy="369332"/>
          </a:xfrm>
          <a:prstGeom prst="rect">
            <a:avLst/>
          </a:prstGeom>
          <a:noFill/>
        </p:spPr>
        <p:txBody>
          <a:bodyPr wrap="none" rtlCol="0">
            <a:spAutoFit/>
          </a:bodyPr>
          <a:lstStyle/>
          <a:p>
            <a:r>
              <a:rPr lang="sv-SE" dirty="0" smtClean="0"/>
              <a:t>NO</a:t>
            </a:r>
            <a:r>
              <a:rPr lang="sv-SE" baseline="-25000" dirty="0" smtClean="0"/>
              <a:t>3</a:t>
            </a:r>
            <a:r>
              <a:rPr lang="sv-SE" baseline="30000" dirty="0" smtClean="0"/>
              <a:t>-</a:t>
            </a:r>
            <a:endParaRPr lang="sv-SE" baseline="30000" dirty="0"/>
          </a:p>
        </p:txBody>
      </p:sp>
      <p:sp>
        <p:nvSpPr>
          <p:cNvPr id="2" name="TextBox 1"/>
          <p:cNvSpPr txBox="1"/>
          <p:nvPr/>
        </p:nvSpPr>
        <p:spPr>
          <a:xfrm>
            <a:off x="2184260" y="1268652"/>
            <a:ext cx="1674176" cy="646331"/>
          </a:xfrm>
          <a:prstGeom prst="rect">
            <a:avLst/>
          </a:prstGeom>
          <a:noFill/>
        </p:spPr>
        <p:txBody>
          <a:bodyPr wrap="none" rtlCol="0">
            <a:spAutoFit/>
          </a:bodyPr>
          <a:lstStyle/>
          <a:p>
            <a:pPr algn="l"/>
            <a:r>
              <a:rPr lang="sv-SE" dirty="0" err="1" smtClean="0"/>
              <a:t>equivalents</a:t>
            </a:r>
            <a:r>
              <a:rPr lang="sv-SE" dirty="0" smtClean="0"/>
              <a:t>/l</a:t>
            </a:r>
          </a:p>
          <a:p>
            <a:pPr algn="l"/>
            <a:r>
              <a:rPr lang="sv-SE" dirty="0" smtClean="0"/>
              <a:t>in the </a:t>
            </a:r>
            <a:r>
              <a:rPr lang="sv-SE" dirty="0" err="1" smtClean="0"/>
              <a:t>sea</a:t>
            </a:r>
            <a:endParaRPr lang="sv-SE" dirty="0"/>
          </a:p>
        </p:txBody>
      </p:sp>
    </p:spTree>
    <p:extLst>
      <p:ext uri="{BB962C8B-B14F-4D97-AF65-F5344CB8AC3E}">
        <p14:creationId xmlns:p14="http://schemas.microsoft.com/office/powerpoint/2010/main" val="389777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23"/>
                                        </p:tgtEl>
                                        <p:attrNameLst>
                                          <p:attrName>ppt_w</p:attrName>
                                        </p:attrNameLst>
                                      </p:cBhvr>
                                      <p:tavLst>
                                        <p:tav tm="0">
                                          <p:val>
                                            <p:strVal val="ppt_w"/>
                                          </p:val>
                                        </p:tav>
                                        <p:tav tm="100000">
                                          <p:val>
                                            <p:fltVal val="0"/>
                                          </p:val>
                                        </p:tav>
                                      </p:tavLst>
                                    </p:anim>
                                    <p:anim calcmode="lin" valueType="num">
                                      <p:cBhvr>
                                        <p:cTn id="23" dur="1000"/>
                                        <p:tgtEl>
                                          <p:spTgt spid="23"/>
                                        </p:tgtEl>
                                        <p:attrNameLst>
                                          <p:attrName>ppt_h</p:attrName>
                                        </p:attrNameLst>
                                      </p:cBhvr>
                                      <p:tavLst>
                                        <p:tav tm="0">
                                          <p:val>
                                            <p:strVal val="ppt_h"/>
                                          </p:val>
                                        </p:tav>
                                        <p:tav tm="100000">
                                          <p:val>
                                            <p:fltVal val="0"/>
                                          </p:val>
                                        </p:tav>
                                      </p:tavLst>
                                    </p:anim>
                                    <p:anim calcmode="lin" valueType="num">
                                      <p:cBhvr>
                                        <p:cTn id="24" dur="1000"/>
                                        <p:tgtEl>
                                          <p:spTgt spid="23"/>
                                        </p:tgtEl>
                                        <p:attrNameLst>
                                          <p:attrName>style.rotation</p:attrName>
                                        </p:attrNameLst>
                                      </p:cBhvr>
                                      <p:tavLst>
                                        <p:tav tm="0">
                                          <p:val>
                                            <p:fltVal val="0"/>
                                          </p:val>
                                        </p:tav>
                                        <p:tav tm="100000">
                                          <p:val>
                                            <p:fltVal val="90"/>
                                          </p:val>
                                        </p:tav>
                                      </p:tavLst>
                                    </p:anim>
                                    <p:animEffect transition="out" filter="fade">
                                      <p:cBhvr>
                                        <p:cTn id="25" dur="1000"/>
                                        <p:tgtEl>
                                          <p:spTgt spid="23"/>
                                        </p:tgtEl>
                                      </p:cBhvr>
                                    </p:animEffect>
                                    <p:set>
                                      <p:cBhvr>
                                        <p:cTn id="26" dur="1" fill="hold">
                                          <p:stCondLst>
                                            <p:cond delay="9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425" y="0"/>
            <a:ext cx="4942303" cy="6589737"/>
          </a:xfrm>
          <a:prstGeom prst="rect">
            <a:avLst/>
          </a:prstGeom>
        </p:spPr>
      </p:pic>
    </p:spTree>
    <p:extLst>
      <p:ext uri="{BB962C8B-B14F-4D97-AF65-F5344CB8AC3E}">
        <p14:creationId xmlns:p14="http://schemas.microsoft.com/office/powerpoint/2010/main" val="2808055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1866169841"/>
              </p:ext>
            </p:extLst>
          </p:nvPr>
        </p:nvGraphicFramePr>
        <p:xfrm>
          <a:off x="1089157" y="685081"/>
          <a:ext cx="9107257" cy="5293593"/>
        </p:xfrm>
        <a:graphic>
          <a:graphicData uri="http://schemas.openxmlformats.org/presentationml/2006/ole">
            <mc:AlternateContent xmlns:mc="http://schemas.openxmlformats.org/markup-compatibility/2006">
              <mc:Choice xmlns:v="urn:schemas-microsoft-com:vml" Requires="v">
                <p:oleObj spid="_x0000_s21524" name="Worksheet" r:id="rId4" imgW="4572071" imgH="2657332" progId="Excel.Sheet.12">
                  <p:embed/>
                </p:oleObj>
              </mc:Choice>
              <mc:Fallback>
                <p:oleObj name="Worksheet" r:id="rId4" imgW="4572071" imgH="2657332"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157" y="685081"/>
                        <a:ext cx="9107257" cy="5293593"/>
                      </a:xfrm>
                      <a:prstGeom prst="rect">
                        <a:avLst/>
                      </a:prstGeom>
                      <a:noFill/>
                    </p:spPr>
                  </p:pic>
                </p:oleObj>
              </mc:Fallback>
            </mc:AlternateContent>
          </a:graphicData>
        </a:graphic>
      </p:graphicFrame>
      <p:sp>
        <p:nvSpPr>
          <p:cNvPr id="6" name="TextBox 5"/>
          <p:cNvSpPr txBox="1"/>
          <p:nvPr/>
        </p:nvSpPr>
        <p:spPr>
          <a:xfrm>
            <a:off x="2395166" y="6085681"/>
            <a:ext cx="6495240" cy="369332"/>
          </a:xfrm>
          <a:prstGeom prst="rect">
            <a:avLst/>
          </a:prstGeom>
          <a:noFill/>
        </p:spPr>
        <p:txBody>
          <a:bodyPr wrap="none" rtlCol="0">
            <a:spAutoFit/>
          </a:bodyPr>
          <a:lstStyle/>
          <a:p>
            <a:r>
              <a:rPr lang="en-GB" dirty="0"/>
              <a:t>Ion balance on particle filter at </a:t>
            </a:r>
            <a:r>
              <a:rPr lang="en-GB" dirty="0" err="1"/>
              <a:t>Råö</a:t>
            </a:r>
            <a:r>
              <a:rPr lang="en-GB" dirty="0"/>
              <a:t> for the year 2010</a:t>
            </a:r>
            <a:r>
              <a:rPr lang="en-GB" dirty="0" smtClean="0"/>
              <a:t>.</a:t>
            </a:r>
            <a:endParaRPr lang="sv-SE" b="1" dirty="0"/>
          </a:p>
        </p:txBody>
      </p:sp>
    </p:spTree>
    <p:extLst>
      <p:ext uri="{BB962C8B-B14F-4D97-AF65-F5344CB8AC3E}">
        <p14:creationId xmlns:p14="http://schemas.microsoft.com/office/powerpoint/2010/main" val="794847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1032546602"/>
              </p:ext>
            </p:extLst>
          </p:nvPr>
        </p:nvGraphicFramePr>
        <p:xfrm>
          <a:off x="306934" y="432048"/>
          <a:ext cx="9636512" cy="5509617"/>
        </p:xfrm>
        <a:graphic>
          <a:graphicData uri="http://schemas.openxmlformats.org/presentationml/2006/ole">
            <mc:AlternateContent xmlns:mc="http://schemas.openxmlformats.org/markup-compatibility/2006">
              <mc:Choice xmlns:v="urn:schemas-microsoft-com:vml" Requires="v">
                <p:oleObj spid="_x0000_s20500" name="Worksheet" r:id="rId4" imgW="4315039" imgH="2466808" progId="Excel.Sheet.12">
                  <p:embed/>
                </p:oleObj>
              </mc:Choice>
              <mc:Fallback>
                <p:oleObj name="Worksheet" r:id="rId4" imgW="4315039" imgH="2466808"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34" y="432048"/>
                        <a:ext cx="9636512" cy="5509617"/>
                      </a:xfrm>
                      <a:prstGeom prst="rect">
                        <a:avLst/>
                      </a:prstGeom>
                      <a:noFill/>
                    </p:spPr>
                  </p:pic>
                </p:oleObj>
              </mc:Fallback>
            </mc:AlternateContent>
          </a:graphicData>
        </a:graphic>
      </p:graphicFrame>
      <p:sp>
        <p:nvSpPr>
          <p:cNvPr id="6" name="TextBox 5"/>
          <p:cNvSpPr txBox="1"/>
          <p:nvPr/>
        </p:nvSpPr>
        <p:spPr>
          <a:xfrm>
            <a:off x="1521322" y="6126331"/>
            <a:ext cx="8193782" cy="369332"/>
          </a:xfrm>
          <a:prstGeom prst="rect">
            <a:avLst/>
          </a:prstGeom>
          <a:noFill/>
        </p:spPr>
        <p:txBody>
          <a:bodyPr wrap="none" rtlCol="0">
            <a:spAutoFit/>
          </a:bodyPr>
          <a:lstStyle/>
          <a:p>
            <a:r>
              <a:rPr lang="en-GB" dirty="0"/>
              <a:t>Ion balance on particle filter at </a:t>
            </a:r>
            <a:r>
              <a:rPr lang="en-GB" dirty="0" err="1"/>
              <a:t>Skorvfjället</a:t>
            </a:r>
            <a:r>
              <a:rPr lang="en-GB" dirty="0"/>
              <a:t> for the years 2003-2008</a:t>
            </a:r>
            <a:r>
              <a:rPr lang="en-GB" dirty="0" smtClean="0"/>
              <a:t>.</a:t>
            </a:r>
            <a:endParaRPr lang="sv-SE" b="1" dirty="0"/>
          </a:p>
        </p:txBody>
      </p:sp>
    </p:spTree>
    <p:extLst>
      <p:ext uri="{BB962C8B-B14F-4D97-AF65-F5344CB8AC3E}">
        <p14:creationId xmlns:p14="http://schemas.microsoft.com/office/powerpoint/2010/main" val="296297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149600" y="3400425"/>
            <a:ext cx="10694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pitchFamily="34" charset="0"/>
              <a:cs typeface="Arial" pitchFamily="34"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65" y="2485281"/>
            <a:ext cx="11017225" cy="320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0950" y="613073"/>
            <a:ext cx="9505056" cy="1477328"/>
          </a:xfrm>
          <a:prstGeom prst="rect">
            <a:avLst/>
          </a:prstGeom>
          <a:noFill/>
        </p:spPr>
        <p:txBody>
          <a:bodyPr wrap="square" rtlCol="0">
            <a:spAutoFit/>
          </a:bodyPr>
          <a:lstStyle/>
          <a:p>
            <a:pPr algn="l"/>
            <a:r>
              <a:rPr lang="en-GB" dirty="0"/>
              <a:t>Correlation coefficient r</a:t>
            </a:r>
            <a:r>
              <a:rPr lang="en-GB" baseline="30000" dirty="0"/>
              <a:t>2</a:t>
            </a:r>
            <a:r>
              <a:rPr lang="en-GB" dirty="0"/>
              <a:t> between particulate ammonium concentration and different combinations of particulate anions and also gaseous ammonia. Non-NaNO</a:t>
            </a:r>
            <a:r>
              <a:rPr lang="en-GB" baseline="-25000" dirty="0"/>
              <a:t>3</a:t>
            </a:r>
            <a:r>
              <a:rPr lang="en-GB" dirty="0"/>
              <a:t> means that the calculated concentration of NaNO</a:t>
            </a:r>
            <a:r>
              <a:rPr lang="en-GB" baseline="-25000" dirty="0"/>
              <a:t>3</a:t>
            </a:r>
            <a:r>
              <a:rPr lang="en-GB" dirty="0"/>
              <a:t> has been subtracted from the particulate nitrate concentration. nm denotes non-marine. Calculations were made on a daily basis 2010 at all EMEP stations</a:t>
            </a:r>
            <a:r>
              <a:rPr lang="en-GB" dirty="0" smtClean="0"/>
              <a:t>.</a:t>
            </a:r>
            <a:endParaRPr lang="sv-SE" b="1" dirty="0"/>
          </a:p>
        </p:txBody>
      </p:sp>
    </p:spTree>
    <p:extLst>
      <p:ext uri="{BB962C8B-B14F-4D97-AF65-F5344CB8AC3E}">
        <p14:creationId xmlns:p14="http://schemas.microsoft.com/office/powerpoint/2010/main" val="1614959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09193" y="794544"/>
            <a:ext cx="2880015" cy="5059362"/>
            <a:chOff x="2166938" y="503238"/>
            <a:chExt cx="2880015" cy="5059362"/>
          </a:xfrm>
        </p:grpSpPr>
        <p:sp>
          <p:nvSpPr>
            <p:cNvPr id="5" name="Freeform 2"/>
            <p:cNvSpPr>
              <a:spLocks/>
            </p:cNvSpPr>
            <p:nvPr/>
          </p:nvSpPr>
          <p:spPr bwMode="auto">
            <a:xfrm>
              <a:off x="2787650" y="5195888"/>
              <a:ext cx="344488" cy="366712"/>
            </a:xfrm>
            <a:custGeom>
              <a:avLst/>
              <a:gdLst>
                <a:gd name="T0" fmla="*/ 296 w 330"/>
                <a:gd name="T1" fmla="*/ 328 h 340"/>
                <a:gd name="T2" fmla="*/ 261 w 330"/>
                <a:gd name="T3" fmla="*/ 310 h 340"/>
                <a:gd name="T4" fmla="*/ 228 w 330"/>
                <a:gd name="T5" fmla="*/ 311 h 340"/>
                <a:gd name="T6" fmla="*/ 209 w 330"/>
                <a:gd name="T7" fmla="*/ 318 h 340"/>
                <a:gd name="T8" fmla="*/ 184 w 330"/>
                <a:gd name="T9" fmla="*/ 326 h 340"/>
                <a:gd name="T10" fmla="*/ 165 w 330"/>
                <a:gd name="T11" fmla="*/ 336 h 340"/>
                <a:gd name="T12" fmla="*/ 148 w 330"/>
                <a:gd name="T13" fmla="*/ 336 h 340"/>
                <a:gd name="T14" fmla="*/ 120 w 330"/>
                <a:gd name="T15" fmla="*/ 327 h 340"/>
                <a:gd name="T16" fmla="*/ 111 w 330"/>
                <a:gd name="T17" fmla="*/ 323 h 340"/>
                <a:gd name="T18" fmla="*/ 104 w 330"/>
                <a:gd name="T19" fmla="*/ 326 h 340"/>
                <a:gd name="T20" fmla="*/ 86 w 330"/>
                <a:gd name="T21" fmla="*/ 314 h 340"/>
                <a:gd name="T22" fmla="*/ 72 w 330"/>
                <a:gd name="T23" fmla="*/ 318 h 340"/>
                <a:gd name="T24" fmla="*/ 52 w 330"/>
                <a:gd name="T25" fmla="*/ 320 h 340"/>
                <a:gd name="T26" fmla="*/ 63 w 330"/>
                <a:gd name="T27" fmla="*/ 299 h 340"/>
                <a:gd name="T28" fmla="*/ 71 w 330"/>
                <a:gd name="T29" fmla="*/ 310 h 340"/>
                <a:gd name="T30" fmla="*/ 80 w 330"/>
                <a:gd name="T31" fmla="*/ 299 h 340"/>
                <a:gd name="T32" fmla="*/ 84 w 330"/>
                <a:gd name="T33" fmla="*/ 301 h 340"/>
                <a:gd name="T34" fmla="*/ 76 w 330"/>
                <a:gd name="T35" fmla="*/ 272 h 340"/>
                <a:gd name="T36" fmla="*/ 73 w 330"/>
                <a:gd name="T37" fmla="*/ 263 h 340"/>
                <a:gd name="T38" fmla="*/ 77 w 330"/>
                <a:gd name="T39" fmla="*/ 249 h 340"/>
                <a:gd name="T40" fmla="*/ 90 w 330"/>
                <a:gd name="T41" fmla="*/ 240 h 340"/>
                <a:gd name="T42" fmla="*/ 98 w 330"/>
                <a:gd name="T43" fmla="*/ 236 h 340"/>
                <a:gd name="T44" fmla="*/ 105 w 330"/>
                <a:gd name="T45" fmla="*/ 233 h 340"/>
                <a:gd name="T46" fmla="*/ 94 w 330"/>
                <a:gd name="T47" fmla="*/ 202 h 340"/>
                <a:gd name="T48" fmla="*/ 87 w 330"/>
                <a:gd name="T49" fmla="*/ 195 h 340"/>
                <a:gd name="T50" fmla="*/ 78 w 330"/>
                <a:gd name="T51" fmla="*/ 190 h 340"/>
                <a:gd name="T52" fmla="*/ 78 w 330"/>
                <a:gd name="T53" fmla="*/ 161 h 340"/>
                <a:gd name="T54" fmla="*/ 60 w 330"/>
                <a:gd name="T55" fmla="*/ 138 h 340"/>
                <a:gd name="T56" fmla="*/ 50 w 330"/>
                <a:gd name="T57" fmla="*/ 110 h 340"/>
                <a:gd name="T58" fmla="*/ 24 w 330"/>
                <a:gd name="T59" fmla="*/ 58 h 340"/>
                <a:gd name="T60" fmla="*/ 16 w 330"/>
                <a:gd name="T61" fmla="*/ 24 h 340"/>
                <a:gd name="T62" fmla="*/ 0 w 330"/>
                <a:gd name="T63" fmla="*/ 0 h 340"/>
                <a:gd name="T64" fmla="*/ 38 w 330"/>
                <a:gd name="T65" fmla="*/ 20 h 340"/>
                <a:gd name="T66" fmla="*/ 51 w 330"/>
                <a:gd name="T67" fmla="*/ 29 h 340"/>
                <a:gd name="T68" fmla="*/ 62 w 330"/>
                <a:gd name="T69" fmla="*/ 42 h 340"/>
                <a:gd name="T70" fmla="*/ 63 w 330"/>
                <a:gd name="T71" fmla="*/ 51 h 340"/>
                <a:gd name="T72" fmla="*/ 87 w 330"/>
                <a:gd name="T73" fmla="*/ 69 h 340"/>
                <a:gd name="T74" fmla="*/ 116 w 330"/>
                <a:gd name="T75" fmla="*/ 81 h 340"/>
                <a:gd name="T76" fmla="*/ 145 w 330"/>
                <a:gd name="T77" fmla="*/ 107 h 340"/>
                <a:gd name="T78" fmla="*/ 164 w 330"/>
                <a:gd name="T79" fmla="*/ 110 h 340"/>
                <a:gd name="T80" fmla="*/ 191 w 330"/>
                <a:gd name="T81" fmla="*/ 94 h 340"/>
                <a:gd name="T82" fmla="*/ 211 w 330"/>
                <a:gd name="T83" fmla="*/ 96 h 340"/>
                <a:gd name="T84" fmla="*/ 223 w 330"/>
                <a:gd name="T85" fmla="*/ 121 h 340"/>
                <a:gd name="T86" fmla="*/ 234 w 330"/>
                <a:gd name="T87" fmla="*/ 129 h 340"/>
                <a:gd name="T88" fmla="*/ 265 w 330"/>
                <a:gd name="T89" fmla="*/ 142 h 340"/>
                <a:gd name="T90" fmla="*/ 272 w 330"/>
                <a:gd name="T91" fmla="*/ 165 h 340"/>
                <a:gd name="T92" fmla="*/ 281 w 330"/>
                <a:gd name="T93" fmla="*/ 192 h 340"/>
                <a:gd name="T94" fmla="*/ 285 w 330"/>
                <a:gd name="T95" fmla="*/ 235 h 340"/>
                <a:gd name="T96" fmla="*/ 273 w 330"/>
                <a:gd name="T97" fmla="*/ 253 h 340"/>
                <a:gd name="T98" fmla="*/ 284 w 330"/>
                <a:gd name="T99" fmla="*/ 297 h 340"/>
                <a:gd name="T100" fmla="*/ 320 w 330"/>
                <a:gd name="T101" fmla="*/ 3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0" h="340">
                  <a:moveTo>
                    <a:pt x="316" y="329"/>
                  </a:moveTo>
                  <a:lnTo>
                    <a:pt x="310" y="328"/>
                  </a:lnTo>
                  <a:lnTo>
                    <a:pt x="299" y="326"/>
                  </a:lnTo>
                  <a:lnTo>
                    <a:pt x="296" y="328"/>
                  </a:lnTo>
                  <a:lnTo>
                    <a:pt x="279" y="313"/>
                  </a:lnTo>
                  <a:lnTo>
                    <a:pt x="274" y="310"/>
                  </a:lnTo>
                  <a:lnTo>
                    <a:pt x="267" y="309"/>
                  </a:lnTo>
                  <a:lnTo>
                    <a:pt x="261" y="310"/>
                  </a:lnTo>
                  <a:lnTo>
                    <a:pt x="256" y="313"/>
                  </a:lnTo>
                  <a:lnTo>
                    <a:pt x="255" y="314"/>
                  </a:lnTo>
                  <a:lnTo>
                    <a:pt x="249" y="311"/>
                  </a:lnTo>
                  <a:lnTo>
                    <a:pt x="228" y="311"/>
                  </a:lnTo>
                  <a:lnTo>
                    <a:pt x="224" y="313"/>
                  </a:lnTo>
                  <a:lnTo>
                    <a:pt x="219" y="313"/>
                  </a:lnTo>
                  <a:lnTo>
                    <a:pt x="215" y="314"/>
                  </a:lnTo>
                  <a:lnTo>
                    <a:pt x="209" y="318"/>
                  </a:lnTo>
                  <a:lnTo>
                    <a:pt x="207" y="323"/>
                  </a:lnTo>
                  <a:lnTo>
                    <a:pt x="200" y="324"/>
                  </a:lnTo>
                  <a:lnTo>
                    <a:pt x="192" y="323"/>
                  </a:lnTo>
                  <a:lnTo>
                    <a:pt x="184" y="326"/>
                  </a:lnTo>
                  <a:lnTo>
                    <a:pt x="179" y="328"/>
                  </a:lnTo>
                  <a:lnTo>
                    <a:pt x="172" y="334"/>
                  </a:lnTo>
                  <a:lnTo>
                    <a:pt x="168" y="334"/>
                  </a:lnTo>
                  <a:lnTo>
                    <a:pt x="165" y="336"/>
                  </a:lnTo>
                  <a:lnTo>
                    <a:pt x="160" y="339"/>
                  </a:lnTo>
                  <a:lnTo>
                    <a:pt x="157" y="339"/>
                  </a:lnTo>
                  <a:lnTo>
                    <a:pt x="153" y="336"/>
                  </a:lnTo>
                  <a:lnTo>
                    <a:pt x="148" y="336"/>
                  </a:lnTo>
                  <a:lnTo>
                    <a:pt x="142" y="336"/>
                  </a:lnTo>
                  <a:lnTo>
                    <a:pt x="129" y="328"/>
                  </a:lnTo>
                  <a:lnTo>
                    <a:pt x="121" y="327"/>
                  </a:lnTo>
                  <a:lnTo>
                    <a:pt x="120" y="327"/>
                  </a:lnTo>
                  <a:lnTo>
                    <a:pt x="118" y="327"/>
                  </a:lnTo>
                  <a:lnTo>
                    <a:pt x="116" y="325"/>
                  </a:lnTo>
                  <a:lnTo>
                    <a:pt x="113" y="323"/>
                  </a:lnTo>
                  <a:lnTo>
                    <a:pt x="111" y="323"/>
                  </a:lnTo>
                  <a:lnTo>
                    <a:pt x="108" y="323"/>
                  </a:lnTo>
                  <a:lnTo>
                    <a:pt x="106" y="326"/>
                  </a:lnTo>
                  <a:lnTo>
                    <a:pt x="105" y="327"/>
                  </a:lnTo>
                  <a:lnTo>
                    <a:pt x="104" y="326"/>
                  </a:lnTo>
                  <a:lnTo>
                    <a:pt x="102" y="323"/>
                  </a:lnTo>
                  <a:lnTo>
                    <a:pt x="99" y="322"/>
                  </a:lnTo>
                  <a:lnTo>
                    <a:pt x="93" y="319"/>
                  </a:lnTo>
                  <a:lnTo>
                    <a:pt x="86" y="314"/>
                  </a:lnTo>
                  <a:lnTo>
                    <a:pt x="83" y="313"/>
                  </a:lnTo>
                  <a:lnTo>
                    <a:pt x="79" y="314"/>
                  </a:lnTo>
                  <a:lnTo>
                    <a:pt x="76" y="318"/>
                  </a:lnTo>
                  <a:lnTo>
                    <a:pt x="72" y="318"/>
                  </a:lnTo>
                  <a:lnTo>
                    <a:pt x="68" y="314"/>
                  </a:lnTo>
                  <a:lnTo>
                    <a:pt x="60" y="315"/>
                  </a:lnTo>
                  <a:lnTo>
                    <a:pt x="56" y="318"/>
                  </a:lnTo>
                  <a:lnTo>
                    <a:pt x="52" y="320"/>
                  </a:lnTo>
                  <a:lnTo>
                    <a:pt x="56" y="307"/>
                  </a:lnTo>
                  <a:lnTo>
                    <a:pt x="60" y="303"/>
                  </a:lnTo>
                  <a:lnTo>
                    <a:pt x="63" y="300"/>
                  </a:lnTo>
                  <a:lnTo>
                    <a:pt x="63" y="299"/>
                  </a:lnTo>
                  <a:lnTo>
                    <a:pt x="64" y="300"/>
                  </a:lnTo>
                  <a:lnTo>
                    <a:pt x="64" y="305"/>
                  </a:lnTo>
                  <a:lnTo>
                    <a:pt x="67" y="309"/>
                  </a:lnTo>
                  <a:lnTo>
                    <a:pt x="71" y="310"/>
                  </a:lnTo>
                  <a:lnTo>
                    <a:pt x="76" y="310"/>
                  </a:lnTo>
                  <a:lnTo>
                    <a:pt x="80" y="309"/>
                  </a:lnTo>
                  <a:lnTo>
                    <a:pt x="80" y="305"/>
                  </a:lnTo>
                  <a:lnTo>
                    <a:pt x="80" y="299"/>
                  </a:lnTo>
                  <a:lnTo>
                    <a:pt x="79" y="295"/>
                  </a:lnTo>
                  <a:lnTo>
                    <a:pt x="80" y="293"/>
                  </a:lnTo>
                  <a:lnTo>
                    <a:pt x="84" y="297"/>
                  </a:lnTo>
                  <a:lnTo>
                    <a:pt x="84" y="301"/>
                  </a:lnTo>
                  <a:lnTo>
                    <a:pt x="86" y="300"/>
                  </a:lnTo>
                  <a:lnTo>
                    <a:pt x="84" y="292"/>
                  </a:lnTo>
                  <a:lnTo>
                    <a:pt x="78" y="278"/>
                  </a:lnTo>
                  <a:lnTo>
                    <a:pt x="76" y="272"/>
                  </a:lnTo>
                  <a:lnTo>
                    <a:pt x="71" y="272"/>
                  </a:lnTo>
                  <a:lnTo>
                    <a:pt x="71" y="271"/>
                  </a:lnTo>
                  <a:lnTo>
                    <a:pt x="75" y="270"/>
                  </a:lnTo>
                  <a:lnTo>
                    <a:pt x="73" y="263"/>
                  </a:lnTo>
                  <a:lnTo>
                    <a:pt x="72" y="257"/>
                  </a:lnTo>
                  <a:lnTo>
                    <a:pt x="73" y="254"/>
                  </a:lnTo>
                  <a:lnTo>
                    <a:pt x="77" y="251"/>
                  </a:lnTo>
                  <a:lnTo>
                    <a:pt x="77" y="249"/>
                  </a:lnTo>
                  <a:lnTo>
                    <a:pt x="78" y="247"/>
                  </a:lnTo>
                  <a:lnTo>
                    <a:pt x="81" y="246"/>
                  </a:lnTo>
                  <a:lnTo>
                    <a:pt x="88" y="244"/>
                  </a:lnTo>
                  <a:lnTo>
                    <a:pt x="90" y="240"/>
                  </a:lnTo>
                  <a:lnTo>
                    <a:pt x="93" y="241"/>
                  </a:lnTo>
                  <a:lnTo>
                    <a:pt x="96" y="240"/>
                  </a:lnTo>
                  <a:lnTo>
                    <a:pt x="98" y="238"/>
                  </a:lnTo>
                  <a:lnTo>
                    <a:pt x="98" y="236"/>
                  </a:lnTo>
                  <a:lnTo>
                    <a:pt x="96" y="234"/>
                  </a:lnTo>
                  <a:lnTo>
                    <a:pt x="96" y="233"/>
                  </a:lnTo>
                  <a:lnTo>
                    <a:pt x="104" y="234"/>
                  </a:lnTo>
                  <a:lnTo>
                    <a:pt x="105" y="233"/>
                  </a:lnTo>
                  <a:lnTo>
                    <a:pt x="104" y="229"/>
                  </a:lnTo>
                  <a:lnTo>
                    <a:pt x="107" y="222"/>
                  </a:lnTo>
                  <a:lnTo>
                    <a:pt x="105" y="214"/>
                  </a:lnTo>
                  <a:lnTo>
                    <a:pt x="94" y="202"/>
                  </a:lnTo>
                  <a:lnTo>
                    <a:pt x="89" y="203"/>
                  </a:lnTo>
                  <a:lnTo>
                    <a:pt x="87" y="202"/>
                  </a:lnTo>
                  <a:lnTo>
                    <a:pt x="88" y="197"/>
                  </a:lnTo>
                  <a:lnTo>
                    <a:pt x="87" y="195"/>
                  </a:lnTo>
                  <a:lnTo>
                    <a:pt x="84" y="195"/>
                  </a:lnTo>
                  <a:lnTo>
                    <a:pt x="80" y="197"/>
                  </a:lnTo>
                  <a:lnTo>
                    <a:pt x="76" y="194"/>
                  </a:lnTo>
                  <a:lnTo>
                    <a:pt x="78" y="190"/>
                  </a:lnTo>
                  <a:lnTo>
                    <a:pt x="83" y="186"/>
                  </a:lnTo>
                  <a:lnTo>
                    <a:pt x="84" y="177"/>
                  </a:lnTo>
                  <a:lnTo>
                    <a:pt x="81" y="169"/>
                  </a:lnTo>
                  <a:lnTo>
                    <a:pt x="78" y="161"/>
                  </a:lnTo>
                  <a:lnTo>
                    <a:pt x="71" y="155"/>
                  </a:lnTo>
                  <a:lnTo>
                    <a:pt x="64" y="158"/>
                  </a:lnTo>
                  <a:lnTo>
                    <a:pt x="62" y="150"/>
                  </a:lnTo>
                  <a:lnTo>
                    <a:pt x="60" y="138"/>
                  </a:lnTo>
                  <a:lnTo>
                    <a:pt x="55" y="128"/>
                  </a:lnTo>
                  <a:lnTo>
                    <a:pt x="52" y="122"/>
                  </a:lnTo>
                  <a:lnTo>
                    <a:pt x="52" y="115"/>
                  </a:lnTo>
                  <a:lnTo>
                    <a:pt x="50" y="110"/>
                  </a:lnTo>
                  <a:lnTo>
                    <a:pt x="43" y="104"/>
                  </a:lnTo>
                  <a:lnTo>
                    <a:pt x="38" y="85"/>
                  </a:lnTo>
                  <a:lnTo>
                    <a:pt x="27" y="68"/>
                  </a:lnTo>
                  <a:lnTo>
                    <a:pt x="24" y="58"/>
                  </a:lnTo>
                  <a:lnTo>
                    <a:pt x="20" y="57"/>
                  </a:lnTo>
                  <a:lnTo>
                    <a:pt x="18" y="39"/>
                  </a:lnTo>
                  <a:lnTo>
                    <a:pt x="16" y="36"/>
                  </a:lnTo>
                  <a:lnTo>
                    <a:pt x="16" y="24"/>
                  </a:lnTo>
                  <a:lnTo>
                    <a:pt x="10" y="12"/>
                  </a:lnTo>
                  <a:lnTo>
                    <a:pt x="7" y="7"/>
                  </a:lnTo>
                  <a:lnTo>
                    <a:pt x="3" y="5"/>
                  </a:lnTo>
                  <a:lnTo>
                    <a:pt x="0" y="0"/>
                  </a:lnTo>
                  <a:lnTo>
                    <a:pt x="7" y="2"/>
                  </a:lnTo>
                  <a:lnTo>
                    <a:pt x="15" y="6"/>
                  </a:lnTo>
                  <a:lnTo>
                    <a:pt x="27" y="13"/>
                  </a:lnTo>
                  <a:lnTo>
                    <a:pt x="38" y="20"/>
                  </a:lnTo>
                  <a:lnTo>
                    <a:pt x="42" y="24"/>
                  </a:lnTo>
                  <a:lnTo>
                    <a:pt x="45" y="31"/>
                  </a:lnTo>
                  <a:lnTo>
                    <a:pt x="48" y="31"/>
                  </a:lnTo>
                  <a:lnTo>
                    <a:pt x="51" y="29"/>
                  </a:lnTo>
                  <a:lnTo>
                    <a:pt x="57" y="33"/>
                  </a:lnTo>
                  <a:lnTo>
                    <a:pt x="59" y="33"/>
                  </a:lnTo>
                  <a:lnTo>
                    <a:pt x="63" y="33"/>
                  </a:lnTo>
                  <a:lnTo>
                    <a:pt x="62" y="42"/>
                  </a:lnTo>
                  <a:lnTo>
                    <a:pt x="69" y="42"/>
                  </a:lnTo>
                  <a:lnTo>
                    <a:pt x="70" y="44"/>
                  </a:lnTo>
                  <a:lnTo>
                    <a:pt x="68" y="48"/>
                  </a:lnTo>
                  <a:lnTo>
                    <a:pt x="63" y="51"/>
                  </a:lnTo>
                  <a:lnTo>
                    <a:pt x="71" y="65"/>
                  </a:lnTo>
                  <a:lnTo>
                    <a:pt x="72" y="75"/>
                  </a:lnTo>
                  <a:lnTo>
                    <a:pt x="77" y="77"/>
                  </a:lnTo>
                  <a:lnTo>
                    <a:pt x="87" y="69"/>
                  </a:lnTo>
                  <a:lnTo>
                    <a:pt x="93" y="69"/>
                  </a:lnTo>
                  <a:lnTo>
                    <a:pt x="102" y="72"/>
                  </a:lnTo>
                  <a:lnTo>
                    <a:pt x="113" y="85"/>
                  </a:lnTo>
                  <a:lnTo>
                    <a:pt x="116" y="81"/>
                  </a:lnTo>
                  <a:lnTo>
                    <a:pt x="120" y="81"/>
                  </a:lnTo>
                  <a:lnTo>
                    <a:pt x="133" y="90"/>
                  </a:lnTo>
                  <a:lnTo>
                    <a:pt x="136" y="99"/>
                  </a:lnTo>
                  <a:lnTo>
                    <a:pt x="145" y="107"/>
                  </a:lnTo>
                  <a:lnTo>
                    <a:pt x="151" y="104"/>
                  </a:lnTo>
                  <a:lnTo>
                    <a:pt x="159" y="103"/>
                  </a:lnTo>
                  <a:lnTo>
                    <a:pt x="163" y="107"/>
                  </a:lnTo>
                  <a:lnTo>
                    <a:pt x="164" y="110"/>
                  </a:lnTo>
                  <a:lnTo>
                    <a:pt x="172" y="112"/>
                  </a:lnTo>
                  <a:lnTo>
                    <a:pt x="182" y="110"/>
                  </a:lnTo>
                  <a:lnTo>
                    <a:pt x="189" y="95"/>
                  </a:lnTo>
                  <a:lnTo>
                    <a:pt x="191" y="94"/>
                  </a:lnTo>
                  <a:lnTo>
                    <a:pt x="197" y="93"/>
                  </a:lnTo>
                  <a:lnTo>
                    <a:pt x="200" y="83"/>
                  </a:lnTo>
                  <a:lnTo>
                    <a:pt x="208" y="85"/>
                  </a:lnTo>
                  <a:lnTo>
                    <a:pt x="211" y="96"/>
                  </a:lnTo>
                  <a:lnTo>
                    <a:pt x="223" y="101"/>
                  </a:lnTo>
                  <a:lnTo>
                    <a:pt x="224" y="107"/>
                  </a:lnTo>
                  <a:lnTo>
                    <a:pt x="225" y="115"/>
                  </a:lnTo>
                  <a:lnTo>
                    <a:pt x="223" y="121"/>
                  </a:lnTo>
                  <a:lnTo>
                    <a:pt x="217" y="122"/>
                  </a:lnTo>
                  <a:lnTo>
                    <a:pt x="216" y="130"/>
                  </a:lnTo>
                  <a:lnTo>
                    <a:pt x="225" y="128"/>
                  </a:lnTo>
                  <a:lnTo>
                    <a:pt x="234" y="129"/>
                  </a:lnTo>
                  <a:lnTo>
                    <a:pt x="241" y="135"/>
                  </a:lnTo>
                  <a:lnTo>
                    <a:pt x="246" y="149"/>
                  </a:lnTo>
                  <a:lnTo>
                    <a:pt x="254" y="153"/>
                  </a:lnTo>
                  <a:lnTo>
                    <a:pt x="265" y="142"/>
                  </a:lnTo>
                  <a:lnTo>
                    <a:pt x="271" y="147"/>
                  </a:lnTo>
                  <a:lnTo>
                    <a:pt x="269" y="155"/>
                  </a:lnTo>
                  <a:lnTo>
                    <a:pt x="274" y="158"/>
                  </a:lnTo>
                  <a:lnTo>
                    <a:pt x="272" y="165"/>
                  </a:lnTo>
                  <a:lnTo>
                    <a:pt x="268" y="172"/>
                  </a:lnTo>
                  <a:lnTo>
                    <a:pt x="269" y="177"/>
                  </a:lnTo>
                  <a:lnTo>
                    <a:pt x="279" y="184"/>
                  </a:lnTo>
                  <a:lnTo>
                    <a:pt x="281" y="192"/>
                  </a:lnTo>
                  <a:lnTo>
                    <a:pt x="274" y="202"/>
                  </a:lnTo>
                  <a:lnTo>
                    <a:pt x="269" y="208"/>
                  </a:lnTo>
                  <a:lnTo>
                    <a:pt x="268" y="212"/>
                  </a:lnTo>
                  <a:lnTo>
                    <a:pt x="285" y="235"/>
                  </a:lnTo>
                  <a:lnTo>
                    <a:pt x="284" y="239"/>
                  </a:lnTo>
                  <a:lnTo>
                    <a:pt x="279" y="240"/>
                  </a:lnTo>
                  <a:lnTo>
                    <a:pt x="276" y="245"/>
                  </a:lnTo>
                  <a:lnTo>
                    <a:pt x="273" y="253"/>
                  </a:lnTo>
                  <a:lnTo>
                    <a:pt x="262" y="256"/>
                  </a:lnTo>
                  <a:lnTo>
                    <a:pt x="258" y="263"/>
                  </a:lnTo>
                  <a:lnTo>
                    <a:pt x="270" y="286"/>
                  </a:lnTo>
                  <a:lnTo>
                    <a:pt x="284" y="297"/>
                  </a:lnTo>
                  <a:lnTo>
                    <a:pt x="302" y="294"/>
                  </a:lnTo>
                  <a:lnTo>
                    <a:pt x="314" y="295"/>
                  </a:lnTo>
                  <a:lnTo>
                    <a:pt x="313" y="303"/>
                  </a:lnTo>
                  <a:lnTo>
                    <a:pt x="320" y="313"/>
                  </a:lnTo>
                  <a:lnTo>
                    <a:pt x="329" y="321"/>
                  </a:lnTo>
                  <a:lnTo>
                    <a:pt x="325" y="327"/>
                  </a:lnTo>
                  <a:lnTo>
                    <a:pt x="316" y="32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 name="Freeform 3"/>
            <p:cNvSpPr>
              <a:spLocks/>
            </p:cNvSpPr>
            <p:nvPr/>
          </p:nvSpPr>
          <p:spPr bwMode="auto">
            <a:xfrm>
              <a:off x="2700338" y="4719638"/>
              <a:ext cx="339725" cy="477837"/>
            </a:xfrm>
            <a:custGeom>
              <a:avLst/>
              <a:gdLst>
                <a:gd name="T0" fmla="*/ 264 w 326"/>
                <a:gd name="T1" fmla="*/ 259 h 442"/>
                <a:gd name="T2" fmla="*/ 252 w 326"/>
                <a:gd name="T3" fmla="*/ 280 h 442"/>
                <a:gd name="T4" fmla="*/ 256 w 326"/>
                <a:gd name="T5" fmla="*/ 319 h 442"/>
                <a:gd name="T6" fmla="*/ 275 w 326"/>
                <a:gd name="T7" fmla="*/ 364 h 442"/>
                <a:gd name="T8" fmla="*/ 276 w 326"/>
                <a:gd name="T9" fmla="*/ 408 h 442"/>
                <a:gd name="T10" fmla="*/ 232 w 326"/>
                <a:gd name="T11" fmla="*/ 438 h 442"/>
                <a:gd name="T12" fmla="*/ 214 w 326"/>
                <a:gd name="T13" fmla="*/ 431 h 442"/>
                <a:gd name="T14" fmla="*/ 183 w 326"/>
                <a:gd name="T15" fmla="*/ 403 h 442"/>
                <a:gd name="T16" fmla="*/ 178 w 326"/>
                <a:gd name="T17" fmla="*/ 384 h 442"/>
                <a:gd name="T18" fmla="*/ 180 w 326"/>
                <a:gd name="T19" fmla="*/ 349 h 442"/>
                <a:gd name="T20" fmla="*/ 165 w 326"/>
                <a:gd name="T21" fmla="*/ 325 h 442"/>
                <a:gd name="T22" fmla="*/ 154 w 326"/>
                <a:gd name="T23" fmla="*/ 330 h 442"/>
                <a:gd name="T24" fmla="*/ 144 w 326"/>
                <a:gd name="T25" fmla="*/ 330 h 442"/>
                <a:gd name="T26" fmla="*/ 140 w 326"/>
                <a:gd name="T27" fmla="*/ 316 h 442"/>
                <a:gd name="T28" fmla="*/ 136 w 326"/>
                <a:gd name="T29" fmla="*/ 305 h 442"/>
                <a:gd name="T30" fmla="*/ 126 w 326"/>
                <a:gd name="T31" fmla="*/ 293 h 442"/>
                <a:gd name="T32" fmla="*/ 119 w 326"/>
                <a:gd name="T33" fmla="*/ 275 h 442"/>
                <a:gd name="T34" fmla="*/ 109 w 326"/>
                <a:gd name="T35" fmla="*/ 259 h 442"/>
                <a:gd name="T36" fmla="*/ 103 w 326"/>
                <a:gd name="T37" fmla="*/ 248 h 442"/>
                <a:gd name="T38" fmla="*/ 75 w 326"/>
                <a:gd name="T39" fmla="*/ 233 h 442"/>
                <a:gd name="T40" fmla="*/ 75 w 326"/>
                <a:gd name="T41" fmla="*/ 208 h 442"/>
                <a:gd name="T42" fmla="*/ 57 w 326"/>
                <a:gd name="T43" fmla="*/ 178 h 442"/>
                <a:gd name="T44" fmla="*/ 51 w 326"/>
                <a:gd name="T45" fmla="*/ 164 h 442"/>
                <a:gd name="T46" fmla="*/ 52 w 326"/>
                <a:gd name="T47" fmla="*/ 150 h 442"/>
                <a:gd name="T48" fmla="*/ 41 w 326"/>
                <a:gd name="T49" fmla="*/ 138 h 442"/>
                <a:gd name="T50" fmla="*/ 53 w 326"/>
                <a:gd name="T51" fmla="*/ 129 h 442"/>
                <a:gd name="T52" fmla="*/ 39 w 326"/>
                <a:gd name="T53" fmla="*/ 129 h 442"/>
                <a:gd name="T54" fmla="*/ 36 w 326"/>
                <a:gd name="T55" fmla="*/ 108 h 442"/>
                <a:gd name="T56" fmla="*/ 46 w 326"/>
                <a:gd name="T57" fmla="*/ 97 h 442"/>
                <a:gd name="T58" fmla="*/ 28 w 326"/>
                <a:gd name="T59" fmla="*/ 87 h 442"/>
                <a:gd name="T60" fmla="*/ 40 w 326"/>
                <a:gd name="T61" fmla="*/ 73 h 442"/>
                <a:gd name="T62" fmla="*/ 32 w 326"/>
                <a:gd name="T63" fmla="*/ 63 h 442"/>
                <a:gd name="T64" fmla="*/ 33 w 326"/>
                <a:gd name="T65" fmla="*/ 50 h 442"/>
                <a:gd name="T66" fmla="*/ 24 w 326"/>
                <a:gd name="T67" fmla="*/ 58 h 442"/>
                <a:gd name="T68" fmla="*/ 18 w 326"/>
                <a:gd name="T69" fmla="*/ 78 h 442"/>
                <a:gd name="T70" fmla="*/ 14 w 326"/>
                <a:gd name="T71" fmla="*/ 78 h 442"/>
                <a:gd name="T72" fmla="*/ 4 w 326"/>
                <a:gd name="T73" fmla="*/ 75 h 442"/>
                <a:gd name="T74" fmla="*/ 0 w 326"/>
                <a:gd name="T75" fmla="*/ 65 h 442"/>
                <a:gd name="T76" fmla="*/ 12 w 326"/>
                <a:gd name="T77" fmla="*/ 31 h 442"/>
                <a:gd name="T78" fmla="*/ 4 w 326"/>
                <a:gd name="T79" fmla="*/ 28 h 442"/>
                <a:gd name="T80" fmla="*/ 20 w 326"/>
                <a:gd name="T81" fmla="*/ 9 h 442"/>
                <a:gd name="T82" fmla="*/ 73 w 326"/>
                <a:gd name="T83" fmla="*/ 0 h 442"/>
                <a:gd name="T84" fmla="*/ 83 w 326"/>
                <a:gd name="T85" fmla="*/ 37 h 442"/>
                <a:gd name="T86" fmla="*/ 94 w 326"/>
                <a:gd name="T87" fmla="*/ 69 h 442"/>
                <a:gd name="T88" fmla="*/ 94 w 326"/>
                <a:gd name="T89" fmla="*/ 114 h 442"/>
                <a:gd name="T90" fmla="*/ 134 w 326"/>
                <a:gd name="T91" fmla="*/ 90 h 442"/>
                <a:gd name="T92" fmla="*/ 165 w 326"/>
                <a:gd name="T93" fmla="*/ 107 h 442"/>
                <a:gd name="T94" fmla="*/ 185 w 326"/>
                <a:gd name="T95" fmla="*/ 118 h 442"/>
                <a:gd name="T96" fmla="*/ 185 w 326"/>
                <a:gd name="T97" fmla="*/ 135 h 442"/>
                <a:gd name="T98" fmla="*/ 204 w 326"/>
                <a:gd name="T99" fmla="*/ 150 h 442"/>
                <a:gd name="T100" fmla="*/ 214 w 326"/>
                <a:gd name="T101" fmla="*/ 158 h 442"/>
                <a:gd name="T102" fmla="*/ 213 w 326"/>
                <a:gd name="T103" fmla="*/ 183 h 442"/>
                <a:gd name="T104" fmla="*/ 229 w 326"/>
                <a:gd name="T105" fmla="*/ 196 h 442"/>
                <a:gd name="T106" fmla="*/ 283 w 326"/>
                <a:gd name="T107" fmla="*/ 178 h 442"/>
                <a:gd name="T108" fmla="*/ 292 w 326"/>
                <a:gd name="T109" fmla="*/ 183 h 442"/>
                <a:gd name="T110" fmla="*/ 309 w 326"/>
                <a:gd name="T111" fmla="*/ 209 h 442"/>
                <a:gd name="T112" fmla="*/ 310 w 326"/>
                <a:gd name="T113"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6" h="442">
                  <a:moveTo>
                    <a:pt x="310" y="248"/>
                  </a:moveTo>
                  <a:lnTo>
                    <a:pt x="283" y="254"/>
                  </a:lnTo>
                  <a:lnTo>
                    <a:pt x="264" y="259"/>
                  </a:lnTo>
                  <a:lnTo>
                    <a:pt x="258" y="267"/>
                  </a:lnTo>
                  <a:lnTo>
                    <a:pt x="251" y="272"/>
                  </a:lnTo>
                  <a:lnTo>
                    <a:pt x="252" y="280"/>
                  </a:lnTo>
                  <a:lnTo>
                    <a:pt x="255" y="287"/>
                  </a:lnTo>
                  <a:lnTo>
                    <a:pt x="251" y="319"/>
                  </a:lnTo>
                  <a:lnTo>
                    <a:pt x="256" y="319"/>
                  </a:lnTo>
                  <a:lnTo>
                    <a:pt x="260" y="327"/>
                  </a:lnTo>
                  <a:lnTo>
                    <a:pt x="267" y="346"/>
                  </a:lnTo>
                  <a:lnTo>
                    <a:pt x="275" y="364"/>
                  </a:lnTo>
                  <a:lnTo>
                    <a:pt x="278" y="380"/>
                  </a:lnTo>
                  <a:lnTo>
                    <a:pt x="275" y="394"/>
                  </a:lnTo>
                  <a:lnTo>
                    <a:pt x="276" y="408"/>
                  </a:lnTo>
                  <a:lnTo>
                    <a:pt x="262" y="413"/>
                  </a:lnTo>
                  <a:lnTo>
                    <a:pt x="246" y="422"/>
                  </a:lnTo>
                  <a:lnTo>
                    <a:pt x="232" y="438"/>
                  </a:lnTo>
                  <a:lnTo>
                    <a:pt x="226" y="441"/>
                  </a:lnTo>
                  <a:lnTo>
                    <a:pt x="222" y="435"/>
                  </a:lnTo>
                  <a:lnTo>
                    <a:pt x="214" y="431"/>
                  </a:lnTo>
                  <a:lnTo>
                    <a:pt x="208" y="432"/>
                  </a:lnTo>
                  <a:lnTo>
                    <a:pt x="180" y="424"/>
                  </a:lnTo>
                  <a:lnTo>
                    <a:pt x="183" y="403"/>
                  </a:lnTo>
                  <a:lnTo>
                    <a:pt x="182" y="400"/>
                  </a:lnTo>
                  <a:lnTo>
                    <a:pt x="172" y="396"/>
                  </a:lnTo>
                  <a:lnTo>
                    <a:pt x="178" y="384"/>
                  </a:lnTo>
                  <a:lnTo>
                    <a:pt x="182" y="371"/>
                  </a:lnTo>
                  <a:lnTo>
                    <a:pt x="182" y="361"/>
                  </a:lnTo>
                  <a:lnTo>
                    <a:pt x="180" y="349"/>
                  </a:lnTo>
                  <a:lnTo>
                    <a:pt x="171" y="327"/>
                  </a:lnTo>
                  <a:lnTo>
                    <a:pt x="167" y="326"/>
                  </a:lnTo>
                  <a:lnTo>
                    <a:pt x="165" y="325"/>
                  </a:lnTo>
                  <a:lnTo>
                    <a:pt x="162" y="324"/>
                  </a:lnTo>
                  <a:lnTo>
                    <a:pt x="157" y="327"/>
                  </a:lnTo>
                  <a:lnTo>
                    <a:pt x="154" y="330"/>
                  </a:lnTo>
                  <a:lnTo>
                    <a:pt x="152" y="331"/>
                  </a:lnTo>
                  <a:lnTo>
                    <a:pt x="149" y="329"/>
                  </a:lnTo>
                  <a:lnTo>
                    <a:pt x="144" y="330"/>
                  </a:lnTo>
                  <a:lnTo>
                    <a:pt x="143" y="329"/>
                  </a:lnTo>
                  <a:lnTo>
                    <a:pt x="143" y="320"/>
                  </a:lnTo>
                  <a:lnTo>
                    <a:pt x="140" y="316"/>
                  </a:lnTo>
                  <a:lnTo>
                    <a:pt x="136" y="316"/>
                  </a:lnTo>
                  <a:lnTo>
                    <a:pt x="135" y="311"/>
                  </a:lnTo>
                  <a:lnTo>
                    <a:pt x="136" y="305"/>
                  </a:lnTo>
                  <a:lnTo>
                    <a:pt x="132" y="301"/>
                  </a:lnTo>
                  <a:lnTo>
                    <a:pt x="130" y="302"/>
                  </a:lnTo>
                  <a:lnTo>
                    <a:pt x="126" y="293"/>
                  </a:lnTo>
                  <a:lnTo>
                    <a:pt x="127" y="288"/>
                  </a:lnTo>
                  <a:lnTo>
                    <a:pt x="126" y="282"/>
                  </a:lnTo>
                  <a:lnTo>
                    <a:pt x="119" y="275"/>
                  </a:lnTo>
                  <a:lnTo>
                    <a:pt x="120" y="270"/>
                  </a:lnTo>
                  <a:lnTo>
                    <a:pt x="114" y="261"/>
                  </a:lnTo>
                  <a:lnTo>
                    <a:pt x="109" y="259"/>
                  </a:lnTo>
                  <a:lnTo>
                    <a:pt x="108" y="258"/>
                  </a:lnTo>
                  <a:lnTo>
                    <a:pt x="108" y="254"/>
                  </a:lnTo>
                  <a:lnTo>
                    <a:pt x="103" y="248"/>
                  </a:lnTo>
                  <a:lnTo>
                    <a:pt x="95" y="242"/>
                  </a:lnTo>
                  <a:lnTo>
                    <a:pt x="87" y="238"/>
                  </a:lnTo>
                  <a:lnTo>
                    <a:pt x="75" y="233"/>
                  </a:lnTo>
                  <a:lnTo>
                    <a:pt x="73" y="226"/>
                  </a:lnTo>
                  <a:lnTo>
                    <a:pt x="75" y="225"/>
                  </a:lnTo>
                  <a:lnTo>
                    <a:pt x="75" y="208"/>
                  </a:lnTo>
                  <a:lnTo>
                    <a:pt x="70" y="195"/>
                  </a:lnTo>
                  <a:lnTo>
                    <a:pt x="66" y="194"/>
                  </a:lnTo>
                  <a:lnTo>
                    <a:pt x="57" y="178"/>
                  </a:lnTo>
                  <a:lnTo>
                    <a:pt x="56" y="171"/>
                  </a:lnTo>
                  <a:lnTo>
                    <a:pt x="57" y="160"/>
                  </a:lnTo>
                  <a:lnTo>
                    <a:pt x="51" y="164"/>
                  </a:lnTo>
                  <a:lnTo>
                    <a:pt x="49" y="158"/>
                  </a:lnTo>
                  <a:lnTo>
                    <a:pt x="52" y="158"/>
                  </a:lnTo>
                  <a:lnTo>
                    <a:pt x="52" y="150"/>
                  </a:lnTo>
                  <a:lnTo>
                    <a:pt x="52" y="140"/>
                  </a:lnTo>
                  <a:lnTo>
                    <a:pt x="49" y="137"/>
                  </a:lnTo>
                  <a:lnTo>
                    <a:pt x="41" y="138"/>
                  </a:lnTo>
                  <a:lnTo>
                    <a:pt x="41" y="135"/>
                  </a:lnTo>
                  <a:lnTo>
                    <a:pt x="52" y="131"/>
                  </a:lnTo>
                  <a:lnTo>
                    <a:pt x="53" y="129"/>
                  </a:lnTo>
                  <a:lnTo>
                    <a:pt x="52" y="125"/>
                  </a:lnTo>
                  <a:lnTo>
                    <a:pt x="46" y="129"/>
                  </a:lnTo>
                  <a:lnTo>
                    <a:pt x="39" y="129"/>
                  </a:lnTo>
                  <a:lnTo>
                    <a:pt x="32" y="122"/>
                  </a:lnTo>
                  <a:lnTo>
                    <a:pt x="31" y="115"/>
                  </a:lnTo>
                  <a:lnTo>
                    <a:pt x="36" y="108"/>
                  </a:lnTo>
                  <a:lnTo>
                    <a:pt x="41" y="105"/>
                  </a:lnTo>
                  <a:lnTo>
                    <a:pt x="45" y="104"/>
                  </a:lnTo>
                  <a:lnTo>
                    <a:pt x="46" y="97"/>
                  </a:lnTo>
                  <a:lnTo>
                    <a:pt x="43" y="89"/>
                  </a:lnTo>
                  <a:lnTo>
                    <a:pt x="38" y="83"/>
                  </a:lnTo>
                  <a:lnTo>
                    <a:pt x="28" y="87"/>
                  </a:lnTo>
                  <a:lnTo>
                    <a:pt x="28" y="85"/>
                  </a:lnTo>
                  <a:lnTo>
                    <a:pt x="32" y="75"/>
                  </a:lnTo>
                  <a:lnTo>
                    <a:pt x="40" y="73"/>
                  </a:lnTo>
                  <a:lnTo>
                    <a:pt x="39" y="67"/>
                  </a:lnTo>
                  <a:lnTo>
                    <a:pt x="33" y="67"/>
                  </a:lnTo>
                  <a:lnTo>
                    <a:pt x="32" y="63"/>
                  </a:lnTo>
                  <a:lnTo>
                    <a:pt x="38" y="62"/>
                  </a:lnTo>
                  <a:lnTo>
                    <a:pt x="38" y="55"/>
                  </a:lnTo>
                  <a:lnTo>
                    <a:pt x="33" y="50"/>
                  </a:lnTo>
                  <a:lnTo>
                    <a:pt x="32" y="44"/>
                  </a:lnTo>
                  <a:lnTo>
                    <a:pt x="29" y="44"/>
                  </a:lnTo>
                  <a:lnTo>
                    <a:pt x="24" y="58"/>
                  </a:lnTo>
                  <a:lnTo>
                    <a:pt x="21" y="65"/>
                  </a:lnTo>
                  <a:lnTo>
                    <a:pt x="21" y="73"/>
                  </a:lnTo>
                  <a:lnTo>
                    <a:pt x="18" y="78"/>
                  </a:lnTo>
                  <a:lnTo>
                    <a:pt x="17" y="83"/>
                  </a:lnTo>
                  <a:lnTo>
                    <a:pt x="14" y="83"/>
                  </a:lnTo>
                  <a:lnTo>
                    <a:pt x="14" y="78"/>
                  </a:lnTo>
                  <a:lnTo>
                    <a:pt x="12" y="75"/>
                  </a:lnTo>
                  <a:lnTo>
                    <a:pt x="8" y="78"/>
                  </a:lnTo>
                  <a:lnTo>
                    <a:pt x="4" y="75"/>
                  </a:lnTo>
                  <a:lnTo>
                    <a:pt x="8" y="69"/>
                  </a:lnTo>
                  <a:lnTo>
                    <a:pt x="6" y="66"/>
                  </a:lnTo>
                  <a:lnTo>
                    <a:pt x="0" y="65"/>
                  </a:lnTo>
                  <a:lnTo>
                    <a:pt x="2" y="47"/>
                  </a:lnTo>
                  <a:lnTo>
                    <a:pt x="4" y="33"/>
                  </a:lnTo>
                  <a:lnTo>
                    <a:pt x="12" y="31"/>
                  </a:lnTo>
                  <a:lnTo>
                    <a:pt x="12" y="30"/>
                  </a:lnTo>
                  <a:lnTo>
                    <a:pt x="10" y="28"/>
                  </a:lnTo>
                  <a:lnTo>
                    <a:pt x="4" y="28"/>
                  </a:lnTo>
                  <a:lnTo>
                    <a:pt x="4" y="14"/>
                  </a:lnTo>
                  <a:lnTo>
                    <a:pt x="7" y="7"/>
                  </a:lnTo>
                  <a:lnTo>
                    <a:pt x="20" y="9"/>
                  </a:lnTo>
                  <a:lnTo>
                    <a:pt x="23" y="14"/>
                  </a:lnTo>
                  <a:lnTo>
                    <a:pt x="53" y="10"/>
                  </a:lnTo>
                  <a:lnTo>
                    <a:pt x="73" y="0"/>
                  </a:lnTo>
                  <a:lnTo>
                    <a:pt x="83" y="13"/>
                  </a:lnTo>
                  <a:lnTo>
                    <a:pt x="78" y="27"/>
                  </a:lnTo>
                  <a:lnTo>
                    <a:pt x="83" y="37"/>
                  </a:lnTo>
                  <a:lnTo>
                    <a:pt x="79" y="48"/>
                  </a:lnTo>
                  <a:lnTo>
                    <a:pt x="91" y="55"/>
                  </a:lnTo>
                  <a:lnTo>
                    <a:pt x="94" y="69"/>
                  </a:lnTo>
                  <a:lnTo>
                    <a:pt x="87" y="85"/>
                  </a:lnTo>
                  <a:lnTo>
                    <a:pt x="94" y="98"/>
                  </a:lnTo>
                  <a:lnTo>
                    <a:pt x="94" y="114"/>
                  </a:lnTo>
                  <a:lnTo>
                    <a:pt x="109" y="109"/>
                  </a:lnTo>
                  <a:lnTo>
                    <a:pt x="119" y="94"/>
                  </a:lnTo>
                  <a:lnTo>
                    <a:pt x="134" y="90"/>
                  </a:lnTo>
                  <a:lnTo>
                    <a:pt x="146" y="97"/>
                  </a:lnTo>
                  <a:lnTo>
                    <a:pt x="157" y="116"/>
                  </a:lnTo>
                  <a:lnTo>
                    <a:pt x="165" y="107"/>
                  </a:lnTo>
                  <a:lnTo>
                    <a:pt x="170" y="116"/>
                  </a:lnTo>
                  <a:lnTo>
                    <a:pt x="175" y="118"/>
                  </a:lnTo>
                  <a:lnTo>
                    <a:pt x="185" y="118"/>
                  </a:lnTo>
                  <a:lnTo>
                    <a:pt x="190" y="125"/>
                  </a:lnTo>
                  <a:lnTo>
                    <a:pt x="188" y="133"/>
                  </a:lnTo>
                  <a:lnTo>
                    <a:pt x="185" y="135"/>
                  </a:lnTo>
                  <a:lnTo>
                    <a:pt x="183" y="147"/>
                  </a:lnTo>
                  <a:lnTo>
                    <a:pt x="186" y="150"/>
                  </a:lnTo>
                  <a:lnTo>
                    <a:pt x="204" y="150"/>
                  </a:lnTo>
                  <a:lnTo>
                    <a:pt x="204" y="157"/>
                  </a:lnTo>
                  <a:lnTo>
                    <a:pt x="209" y="159"/>
                  </a:lnTo>
                  <a:lnTo>
                    <a:pt x="214" y="158"/>
                  </a:lnTo>
                  <a:lnTo>
                    <a:pt x="217" y="160"/>
                  </a:lnTo>
                  <a:lnTo>
                    <a:pt x="212" y="177"/>
                  </a:lnTo>
                  <a:lnTo>
                    <a:pt x="213" y="183"/>
                  </a:lnTo>
                  <a:lnTo>
                    <a:pt x="219" y="201"/>
                  </a:lnTo>
                  <a:lnTo>
                    <a:pt x="221" y="202"/>
                  </a:lnTo>
                  <a:lnTo>
                    <a:pt x="229" y="196"/>
                  </a:lnTo>
                  <a:lnTo>
                    <a:pt x="241" y="183"/>
                  </a:lnTo>
                  <a:lnTo>
                    <a:pt x="266" y="175"/>
                  </a:lnTo>
                  <a:lnTo>
                    <a:pt x="283" y="178"/>
                  </a:lnTo>
                  <a:lnTo>
                    <a:pt x="289" y="175"/>
                  </a:lnTo>
                  <a:lnTo>
                    <a:pt x="292" y="177"/>
                  </a:lnTo>
                  <a:lnTo>
                    <a:pt x="292" y="183"/>
                  </a:lnTo>
                  <a:lnTo>
                    <a:pt x="305" y="189"/>
                  </a:lnTo>
                  <a:lnTo>
                    <a:pt x="311" y="195"/>
                  </a:lnTo>
                  <a:lnTo>
                    <a:pt x="309" y="209"/>
                  </a:lnTo>
                  <a:lnTo>
                    <a:pt x="325" y="224"/>
                  </a:lnTo>
                  <a:lnTo>
                    <a:pt x="325" y="239"/>
                  </a:lnTo>
                  <a:lnTo>
                    <a:pt x="310" y="248"/>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 name="Freeform 4"/>
            <p:cNvSpPr>
              <a:spLocks/>
            </p:cNvSpPr>
            <p:nvPr/>
          </p:nvSpPr>
          <p:spPr bwMode="auto">
            <a:xfrm>
              <a:off x="3359150" y="4538663"/>
              <a:ext cx="344488" cy="709612"/>
            </a:xfrm>
            <a:custGeom>
              <a:avLst/>
              <a:gdLst>
                <a:gd name="T0" fmla="*/ 255 w 329"/>
                <a:gd name="T1" fmla="*/ 95 h 658"/>
                <a:gd name="T2" fmla="*/ 232 w 329"/>
                <a:gd name="T3" fmla="*/ 98 h 658"/>
                <a:gd name="T4" fmla="*/ 232 w 329"/>
                <a:gd name="T5" fmla="*/ 116 h 658"/>
                <a:gd name="T6" fmla="*/ 237 w 329"/>
                <a:gd name="T7" fmla="*/ 163 h 658"/>
                <a:gd name="T8" fmla="*/ 248 w 329"/>
                <a:gd name="T9" fmla="*/ 181 h 658"/>
                <a:gd name="T10" fmla="*/ 240 w 329"/>
                <a:gd name="T11" fmla="*/ 212 h 658"/>
                <a:gd name="T12" fmla="*/ 240 w 329"/>
                <a:gd name="T13" fmla="*/ 247 h 658"/>
                <a:gd name="T14" fmla="*/ 223 w 329"/>
                <a:gd name="T15" fmla="*/ 257 h 658"/>
                <a:gd name="T16" fmla="*/ 225 w 329"/>
                <a:gd name="T17" fmla="*/ 278 h 658"/>
                <a:gd name="T18" fmla="*/ 212 w 329"/>
                <a:gd name="T19" fmla="*/ 303 h 658"/>
                <a:gd name="T20" fmla="*/ 212 w 329"/>
                <a:gd name="T21" fmla="*/ 336 h 658"/>
                <a:gd name="T22" fmla="*/ 227 w 329"/>
                <a:gd name="T23" fmla="*/ 355 h 658"/>
                <a:gd name="T24" fmla="*/ 222 w 329"/>
                <a:gd name="T25" fmla="*/ 370 h 658"/>
                <a:gd name="T26" fmla="*/ 207 w 329"/>
                <a:gd name="T27" fmla="*/ 375 h 658"/>
                <a:gd name="T28" fmla="*/ 209 w 329"/>
                <a:gd name="T29" fmla="*/ 388 h 658"/>
                <a:gd name="T30" fmla="*/ 201 w 329"/>
                <a:gd name="T31" fmla="*/ 390 h 658"/>
                <a:gd name="T32" fmla="*/ 201 w 329"/>
                <a:gd name="T33" fmla="*/ 414 h 658"/>
                <a:gd name="T34" fmla="*/ 194 w 329"/>
                <a:gd name="T35" fmla="*/ 459 h 658"/>
                <a:gd name="T36" fmla="*/ 201 w 329"/>
                <a:gd name="T37" fmla="*/ 465 h 658"/>
                <a:gd name="T38" fmla="*/ 190 w 329"/>
                <a:gd name="T39" fmla="*/ 480 h 658"/>
                <a:gd name="T40" fmla="*/ 175 w 329"/>
                <a:gd name="T41" fmla="*/ 501 h 658"/>
                <a:gd name="T42" fmla="*/ 162 w 329"/>
                <a:gd name="T43" fmla="*/ 533 h 658"/>
                <a:gd name="T44" fmla="*/ 139 w 329"/>
                <a:gd name="T45" fmla="*/ 581 h 658"/>
                <a:gd name="T46" fmla="*/ 125 w 329"/>
                <a:gd name="T47" fmla="*/ 616 h 658"/>
                <a:gd name="T48" fmla="*/ 86 w 329"/>
                <a:gd name="T49" fmla="*/ 610 h 658"/>
                <a:gd name="T50" fmla="*/ 54 w 329"/>
                <a:gd name="T51" fmla="*/ 568 h 658"/>
                <a:gd name="T52" fmla="*/ 8 w 329"/>
                <a:gd name="T53" fmla="*/ 554 h 658"/>
                <a:gd name="T54" fmla="*/ 9 w 329"/>
                <a:gd name="T55" fmla="*/ 525 h 658"/>
                <a:gd name="T56" fmla="*/ 4 w 329"/>
                <a:gd name="T57" fmla="*/ 466 h 658"/>
                <a:gd name="T58" fmla="*/ 35 w 329"/>
                <a:gd name="T59" fmla="*/ 451 h 658"/>
                <a:gd name="T60" fmla="*/ 32 w 329"/>
                <a:gd name="T61" fmla="*/ 414 h 658"/>
                <a:gd name="T62" fmla="*/ 89 w 329"/>
                <a:gd name="T63" fmla="*/ 407 h 658"/>
                <a:gd name="T64" fmla="*/ 39 w 329"/>
                <a:gd name="T65" fmla="*/ 336 h 658"/>
                <a:gd name="T66" fmla="*/ 27 w 329"/>
                <a:gd name="T67" fmla="*/ 303 h 658"/>
                <a:gd name="T68" fmla="*/ 28 w 329"/>
                <a:gd name="T69" fmla="*/ 242 h 658"/>
                <a:gd name="T70" fmla="*/ 52 w 329"/>
                <a:gd name="T71" fmla="*/ 222 h 658"/>
                <a:gd name="T72" fmla="*/ 19 w 329"/>
                <a:gd name="T73" fmla="*/ 155 h 658"/>
                <a:gd name="T74" fmla="*/ 49 w 329"/>
                <a:gd name="T75" fmla="*/ 108 h 658"/>
                <a:gd name="T76" fmla="*/ 101 w 329"/>
                <a:gd name="T77" fmla="*/ 107 h 658"/>
                <a:gd name="T78" fmla="*/ 122 w 329"/>
                <a:gd name="T79" fmla="*/ 65 h 658"/>
                <a:gd name="T80" fmla="*/ 122 w 329"/>
                <a:gd name="T81" fmla="*/ 20 h 658"/>
                <a:gd name="T82" fmla="*/ 175 w 329"/>
                <a:gd name="T83" fmla="*/ 7 h 658"/>
                <a:gd name="T84" fmla="*/ 235 w 329"/>
                <a:gd name="T85" fmla="*/ 51 h 658"/>
                <a:gd name="T86" fmla="*/ 314 w 329"/>
                <a:gd name="T87" fmla="*/ 286 h 658"/>
                <a:gd name="T88" fmla="*/ 296 w 329"/>
                <a:gd name="T89" fmla="*/ 370 h 658"/>
                <a:gd name="T90" fmla="*/ 289 w 329"/>
                <a:gd name="T91" fmla="*/ 401 h 658"/>
                <a:gd name="T92" fmla="*/ 264 w 329"/>
                <a:gd name="T93" fmla="*/ 447 h 658"/>
                <a:gd name="T94" fmla="*/ 250 w 329"/>
                <a:gd name="T95" fmla="*/ 496 h 658"/>
                <a:gd name="T96" fmla="*/ 237 w 329"/>
                <a:gd name="T97" fmla="*/ 542 h 658"/>
                <a:gd name="T98" fmla="*/ 226 w 329"/>
                <a:gd name="T99" fmla="*/ 597 h 658"/>
                <a:gd name="T100" fmla="*/ 197 w 329"/>
                <a:gd name="T101" fmla="*/ 637 h 658"/>
                <a:gd name="T102" fmla="*/ 190 w 329"/>
                <a:gd name="T103" fmla="*/ 563 h 658"/>
                <a:gd name="T104" fmla="*/ 215 w 329"/>
                <a:gd name="T105" fmla="*/ 467 h 658"/>
                <a:gd name="T106" fmla="*/ 258 w 329"/>
                <a:gd name="T107" fmla="*/ 406 h 658"/>
                <a:gd name="T108" fmla="*/ 292 w 329"/>
                <a:gd name="T109" fmla="*/ 313 h 658"/>
                <a:gd name="T110" fmla="*/ 315 w 329"/>
                <a:gd name="T111" fmla="*/ 263 h 658"/>
                <a:gd name="T112" fmla="*/ 324 w 329"/>
                <a:gd name="T113" fmla="*/ 26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9" h="658">
                  <a:moveTo>
                    <a:pt x="255" y="66"/>
                  </a:moveTo>
                  <a:lnTo>
                    <a:pt x="259" y="75"/>
                  </a:lnTo>
                  <a:lnTo>
                    <a:pt x="258" y="83"/>
                  </a:lnTo>
                  <a:lnTo>
                    <a:pt x="258" y="88"/>
                  </a:lnTo>
                  <a:lnTo>
                    <a:pt x="255" y="95"/>
                  </a:lnTo>
                  <a:lnTo>
                    <a:pt x="254" y="94"/>
                  </a:lnTo>
                  <a:lnTo>
                    <a:pt x="246" y="85"/>
                  </a:lnTo>
                  <a:lnTo>
                    <a:pt x="240" y="90"/>
                  </a:lnTo>
                  <a:lnTo>
                    <a:pt x="241" y="99"/>
                  </a:lnTo>
                  <a:lnTo>
                    <a:pt x="232" y="98"/>
                  </a:lnTo>
                  <a:lnTo>
                    <a:pt x="224" y="89"/>
                  </a:lnTo>
                  <a:lnTo>
                    <a:pt x="212" y="84"/>
                  </a:lnTo>
                  <a:lnTo>
                    <a:pt x="206" y="86"/>
                  </a:lnTo>
                  <a:lnTo>
                    <a:pt x="215" y="98"/>
                  </a:lnTo>
                  <a:lnTo>
                    <a:pt x="232" y="116"/>
                  </a:lnTo>
                  <a:lnTo>
                    <a:pt x="246" y="133"/>
                  </a:lnTo>
                  <a:lnTo>
                    <a:pt x="248" y="148"/>
                  </a:lnTo>
                  <a:lnTo>
                    <a:pt x="250" y="157"/>
                  </a:lnTo>
                  <a:lnTo>
                    <a:pt x="241" y="158"/>
                  </a:lnTo>
                  <a:lnTo>
                    <a:pt x="237" y="163"/>
                  </a:lnTo>
                  <a:lnTo>
                    <a:pt x="237" y="173"/>
                  </a:lnTo>
                  <a:lnTo>
                    <a:pt x="241" y="179"/>
                  </a:lnTo>
                  <a:lnTo>
                    <a:pt x="246" y="174"/>
                  </a:lnTo>
                  <a:lnTo>
                    <a:pt x="250" y="173"/>
                  </a:lnTo>
                  <a:lnTo>
                    <a:pt x="248" y="181"/>
                  </a:lnTo>
                  <a:lnTo>
                    <a:pt x="244" y="190"/>
                  </a:lnTo>
                  <a:lnTo>
                    <a:pt x="239" y="201"/>
                  </a:lnTo>
                  <a:lnTo>
                    <a:pt x="241" y="204"/>
                  </a:lnTo>
                  <a:lnTo>
                    <a:pt x="240" y="206"/>
                  </a:lnTo>
                  <a:lnTo>
                    <a:pt x="240" y="212"/>
                  </a:lnTo>
                  <a:lnTo>
                    <a:pt x="246" y="218"/>
                  </a:lnTo>
                  <a:lnTo>
                    <a:pt x="247" y="223"/>
                  </a:lnTo>
                  <a:lnTo>
                    <a:pt x="248" y="233"/>
                  </a:lnTo>
                  <a:lnTo>
                    <a:pt x="245" y="242"/>
                  </a:lnTo>
                  <a:lnTo>
                    <a:pt x="240" y="247"/>
                  </a:lnTo>
                  <a:lnTo>
                    <a:pt x="235" y="250"/>
                  </a:lnTo>
                  <a:lnTo>
                    <a:pt x="235" y="259"/>
                  </a:lnTo>
                  <a:lnTo>
                    <a:pt x="232" y="261"/>
                  </a:lnTo>
                  <a:lnTo>
                    <a:pt x="228" y="258"/>
                  </a:lnTo>
                  <a:lnTo>
                    <a:pt x="223" y="257"/>
                  </a:lnTo>
                  <a:lnTo>
                    <a:pt x="220" y="261"/>
                  </a:lnTo>
                  <a:lnTo>
                    <a:pt x="222" y="266"/>
                  </a:lnTo>
                  <a:lnTo>
                    <a:pt x="224" y="272"/>
                  </a:lnTo>
                  <a:lnTo>
                    <a:pt x="227" y="274"/>
                  </a:lnTo>
                  <a:lnTo>
                    <a:pt x="225" y="278"/>
                  </a:lnTo>
                  <a:lnTo>
                    <a:pt x="220" y="280"/>
                  </a:lnTo>
                  <a:lnTo>
                    <a:pt x="212" y="283"/>
                  </a:lnTo>
                  <a:lnTo>
                    <a:pt x="207" y="291"/>
                  </a:lnTo>
                  <a:lnTo>
                    <a:pt x="207" y="295"/>
                  </a:lnTo>
                  <a:lnTo>
                    <a:pt x="212" y="303"/>
                  </a:lnTo>
                  <a:lnTo>
                    <a:pt x="214" y="307"/>
                  </a:lnTo>
                  <a:lnTo>
                    <a:pt x="209" y="315"/>
                  </a:lnTo>
                  <a:lnTo>
                    <a:pt x="206" y="324"/>
                  </a:lnTo>
                  <a:lnTo>
                    <a:pt x="206" y="332"/>
                  </a:lnTo>
                  <a:lnTo>
                    <a:pt x="212" y="336"/>
                  </a:lnTo>
                  <a:lnTo>
                    <a:pt x="212" y="341"/>
                  </a:lnTo>
                  <a:lnTo>
                    <a:pt x="215" y="345"/>
                  </a:lnTo>
                  <a:lnTo>
                    <a:pt x="218" y="345"/>
                  </a:lnTo>
                  <a:lnTo>
                    <a:pt x="223" y="352"/>
                  </a:lnTo>
                  <a:lnTo>
                    <a:pt x="227" y="355"/>
                  </a:lnTo>
                  <a:lnTo>
                    <a:pt x="225" y="361"/>
                  </a:lnTo>
                  <a:lnTo>
                    <a:pt x="223" y="362"/>
                  </a:lnTo>
                  <a:lnTo>
                    <a:pt x="228" y="366"/>
                  </a:lnTo>
                  <a:lnTo>
                    <a:pt x="226" y="372"/>
                  </a:lnTo>
                  <a:lnTo>
                    <a:pt x="222" y="370"/>
                  </a:lnTo>
                  <a:lnTo>
                    <a:pt x="218" y="369"/>
                  </a:lnTo>
                  <a:lnTo>
                    <a:pt x="215" y="370"/>
                  </a:lnTo>
                  <a:lnTo>
                    <a:pt x="214" y="375"/>
                  </a:lnTo>
                  <a:lnTo>
                    <a:pt x="209" y="375"/>
                  </a:lnTo>
                  <a:lnTo>
                    <a:pt x="207" y="375"/>
                  </a:lnTo>
                  <a:lnTo>
                    <a:pt x="220" y="383"/>
                  </a:lnTo>
                  <a:lnTo>
                    <a:pt x="216" y="386"/>
                  </a:lnTo>
                  <a:lnTo>
                    <a:pt x="211" y="382"/>
                  </a:lnTo>
                  <a:lnTo>
                    <a:pt x="207" y="383"/>
                  </a:lnTo>
                  <a:lnTo>
                    <a:pt x="209" y="388"/>
                  </a:lnTo>
                  <a:lnTo>
                    <a:pt x="210" y="393"/>
                  </a:lnTo>
                  <a:lnTo>
                    <a:pt x="210" y="397"/>
                  </a:lnTo>
                  <a:lnTo>
                    <a:pt x="207" y="394"/>
                  </a:lnTo>
                  <a:lnTo>
                    <a:pt x="205" y="387"/>
                  </a:lnTo>
                  <a:lnTo>
                    <a:pt x="201" y="390"/>
                  </a:lnTo>
                  <a:lnTo>
                    <a:pt x="203" y="397"/>
                  </a:lnTo>
                  <a:lnTo>
                    <a:pt x="209" y="404"/>
                  </a:lnTo>
                  <a:lnTo>
                    <a:pt x="207" y="411"/>
                  </a:lnTo>
                  <a:lnTo>
                    <a:pt x="204" y="411"/>
                  </a:lnTo>
                  <a:lnTo>
                    <a:pt x="201" y="414"/>
                  </a:lnTo>
                  <a:lnTo>
                    <a:pt x="205" y="419"/>
                  </a:lnTo>
                  <a:lnTo>
                    <a:pt x="204" y="423"/>
                  </a:lnTo>
                  <a:lnTo>
                    <a:pt x="194" y="444"/>
                  </a:lnTo>
                  <a:lnTo>
                    <a:pt x="192" y="454"/>
                  </a:lnTo>
                  <a:lnTo>
                    <a:pt x="194" y="459"/>
                  </a:lnTo>
                  <a:lnTo>
                    <a:pt x="198" y="458"/>
                  </a:lnTo>
                  <a:lnTo>
                    <a:pt x="204" y="451"/>
                  </a:lnTo>
                  <a:lnTo>
                    <a:pt x="207" y="456"/>
                  </a:lnTo>
                  <a:lnTo>
                    <a:pt x="206" y="462"/>
                  </a:lnTo>
                  <a:lnTo>
                    <a:pt x="201" y="465"/>
                  </a:lnTo>
                  <a:lnTo>
                    <a:pt x="197" y="463"/>
                  </a:lnTo>
                  <a:lnTo>
                    <a:pt x="195" y="461"/>
                  </a:lnTo>
                  <a:lnTo>
                    <a:pt x="191" y="462"/>
                  </a:lnTo>
                  <a:lnTo>
                    <a:pt x="187" y="468"/>
                  </a:lnTo>
                  <a:lnTo>
                    <a:pt x="190" y="480"/>
                  </a:lnTo>
                  <a:lnTo>
                    <a:pt x="188" y="486"/>
                  </a:lnTo>
                  <a:lnTo>
                    <a:pt x="187" y="495"/>
                  </a:lnTo>
                  <a:lnTo>
                    <a:pt x="188" y="498"/>
                  </a:lnTo>
                  <a:lnTo>
                    <a:pt x="180" y="503"/>
                  </a:lnTo>
                  <a:lnTo>
                    <a:pt x="175" y="501"/>
                  </a:lnTo>
                  <a:lnTo>
                    <a:pt x="170" y="503"/>
                  </a:lnTo>
                  <a:lnTo>
                    <a:pt x="170" y="507"/>
                  </a:lnTo>
                  <a:lnTo>
                    <a:pt x="165" y="509"/>
                  </a:lnTo>
                  <a:lnTo>
                    <a:pt x="161" y="520"/>
                  </a:lnTo>
                  <a:lnTo>
                    <a:pt x="162" y="533"/>
                  </a:lnTo>
                  <a:lnTo>
                    <a:pt x="159" y="543"/>
                  </a:lnTo>
                  <a:lnTo>
                    <a:pt x="156" y="543"/>
                  </a:lnTo>
                  <a:lnTo>
                    <a:pt x="150" y="560"/>
                  </a:lnTo>
                  <a:lnTo>
                    <a:pt x="143" y="567"/>
                  </a:lnTo>
                  <a:lnTo>
                    <a:pt x="139" y="581"/>
                  </a:lnTo>
                  <a:lnTo>
                    <a:pt x="138" y="581"/>
                  </a:lnTo>
                  <a:lnTo>
                    <a:pt x="137" y="595"/>
                  </a:lnTo>
                  <a:lnTo>
                    <a:pt x="133" y="611"/>
                  </a:lnTo>
                  <a:lnTo>
                    <a:pt x="130" y="615"/>
                  </a:lnTo>
                  <a:lnTo>
                    <a:pt x="125" y="616"/>
                  </a:lnTo>
                  <a:lnTo>
                    <a:pt x="123" y="623"/>
                  </a:lnTo>
                  <a:lnTo>
                    <a:pt x="118" y="621"/>
                  </a:lnTo>
                  <a:lnTo>
                    <a:pt x="113" y="616"/>
                  </a:lnTo>
                  <a:lnTo>
                    <a:pt x="97" y="616"/>
                  </a:lnTo>
                  <a:lnTo>
                    <a:pt x="86" y="610"/>
                  </a:lnTo>
                  <a:lnTo>
                    <a:pt x="72" y="584"/>
                  </a:lnTo>
                  <a:lnTo>
                    <a:pt x="62" y="580"/>
                  </a:lnTo>
                  <a:lnTo>
                    <a:pt x="60" y="575"/>
                  </a:lnTo>
                  <a:lnTo>
                    <a:pt x="58" y="567"/>
                  </a:lnTo>
                  <a:lnTo>
                    <a:pt x="54" y="568"/>
                  </a:lnTo>
                  <a:lnTo>
                    <a:pt x="44" y="556"/>
                  </a:lnTo>
                  <a:lnTo>
                    <a:pt x="33" y="553"/>
                  </a:lnTo>
                  <a:lnTo>
                    <a:pt x="31" y="562"/>
                  </a:lnTo>
                  <a:lnTo>
                    <a:pt x="26" y="562"/>
                  </a:lnTo>
                  <a:lnTo>
                    <a:pt x="8" y="554"/>
                  </a:lnTo>
                  <a:lnTo>
                    <a:pt x="3" y="560"/>
                  </a:lnTo>
                  <a:lnTo>
                    <a:pt x="0" y="558"/>
                  </a:lnTo>
                  <a:lnTo>
                    <a:pt x="4" y="535"/>
                  </a:lnTo>
                  <a:lnTo>
                    <a:pt x="7" y="534"/>
                  </a:lnTo>
                  <a:lnTo>
                    <a:pt x="9" y="525"/>
                  </a:lnTo>
                  <a:lnTo>
                    <a:pt x="5" y="520"/>
                  </a:lnTo>
                  <a:lnTo>
                    <a:pt x="14" y="507"/>
                  </a:lnTo>
                  <a:lnTo>
                    <a:pt x="15" y="483"/>
                  </a:lnTo>
                  <a:lnTo>
                    <a:pt x="10" y="478"/>
                  </a:lnTo>
                  <a:lnTo>
                    <a:pt x="4" y="466"/>
                  </a:lnTo>
                  <a:lnTo>
                    <a:pt x="7" y="460"/>
                  </a:lnTo>
                  <a:lnTo>
                    <a:pt x="19" y="459"/>
                  </a:lnTo>
                  <a:lnTo>
                    <a:pt x="21" y="455"/>
                  </a:lnTo>
                  <a:lnTo>
                    <a:pt x="28" y="454"/>
                  </a:lnTo>
                  <a:lnTo>
                    <a:pt x="35" y="451"/>
                  </a:lnTo>
                  <a:lnTo>
                    <a:pt x="39" y="444"/>
                  </a:lnTo>
                  <a:lnTo>
                    <a:pt x="38" y="441"/>
                  </a:lnTo>
                  <a:lnTo>
                    <a:pt x="38" y="428"/>
                  </a:lnTo>
                  <a:lnTo>
                    <a:pt x="32" y="419"/>
                  </a:lnTo>
                  <a:lnTo>
                    <a:pt x="32" y="414"/>
                  </a:lnTo>
                  <a:lnTo>
                    <a:pt x="38" y="411"/>
                  </a:lnTo>
                  <a:lnTo>
                    <a:pt x="60" y="419"/>
                  </a:lnTo>
                  <a:lnTo>
                    <a:pt x="65" y="415"/>
                  </a:lnTo>
                  <a:lnTo>
                    <a:pt x="83" y="415"/>
                  </a:lnTo>
                  <a:lnTo>
                    <a:pt x="89" y="407"/>
                  </a:lnTo>
                  <a:lnTo>
                    <a:pt x="90" y="391"/>
                  </a:lnTo>
                  <a:lnTo>
                    <a:pt x="85" y="383"/>
                  </a:lnTo>
                  <a:lnTo>
                    <a:pt x="70" y="366"/>
                  </a:lnTo>
                  <a:lnTo>
                    <a:pt x="54" y="344"/>
                  </a:lnTo>
                  <a:lnTo>
                    <a:pt x="39" y="336"/>
                  </a:lnTo>
                  <a:lnTo>
                    <a:pt x="39" y="324"/>
                  </a:lnTo>
                  <a:lnTo>
                    <a:pt x="33" y="320"/>
                  </a:lnTo>
                  <a:lnTo>
                    <a:pt x="31" y="318"/>
                  </a:lnTo>
                  <a:lnTo>
                    <a:pt x="33" y="308"/>
                  </a:lnTo>
                  <a:lnTo>
                    <a:pt x="27" y="303"/>
                  </a:lnTo>
                  <a:lnTo>
                    <a:pt x="22" y="295"/>
                  </a:lnTo>
                  <a:lnTo>
                    <a:pt x="24" y="282"/>
                  </a:lnTo>
                  <a:lnTo>
                    <a:pt x="31" y="282"/>
                  </a:lnTo>
                  <a:lnTo>
                    <a:pt x="28" y="248"/>
                  </a:lnTo>
                  <a:lnTo>
                    <a:pt x="28" y="242"/>
                  </a:lnTo>
                  <a:lnTo>
                    <a:pt x="31" y="236"/>
                  </a:lnTo>
                  <a:lnTo>
                    <a:pt x="39" y="229"/>
                  </a:lnTo>
                  <a:lnTo>
                    <a:pt x="46" y="240"/>
                  </a:lnTo>
                  <a:lnTo>
                    <a:pt x="52" y="234"/>
                  </a:lnTo>
                  <a:lnTo>
                    <a:pt x="52" y="222"/>
                  </a:lnTo>
                  <a:lnTo>
                    <a:pt x="57" y="218"/>
                  </a:lnTo>
                  <a:lnTo>
                    <a:pt x="54" y="209"/>
                  </a:lnTo>
                  <a:lnTo>
                    <a:pt x="44" y="201"/>
                  </a:lnTo>
                  <a:lnTo>
                    <a:pt x="60" y="184"/>
                  </a:lnTo>
                  <a:lnTo>
                    <a:pt x="19" y="155"/>
                  </a:lnTo>
                  <a:lnTo>
                    <a:pt x="18" y="148"/>
                  </a:lnTo>
                  <a:lnTo>
                    <a:pt x="21" y="135"/>
                  </a:lnTo>
                  <a:lnTo>
                    <a:pt x="39" y="126"/>
                  </a:lnTo>
                  <a:lnTo>
                    <a:pt x="39" y="119"/>
                  </a:lnTo>
                  <a:lnTo>
                    <a:pt x="49" y="108"/>
                  </a:lnTo>
                  <a:lnTo>
                    <a:pt x="49" y="99"/>
                  </a:lnTo>
                  <a:lnTo>
                    <a:pt x="64" y="98"/>
                  </a:lnTo>
                  <a:lnTo>
                    <a:pt x="78" y="100"/>
                  </a:lnTo>
                  <a:lnTo>
                    <a:pt x="88" y="108"/>
                  </a:lnTo>
                  <a:lnTo>
                    <a:pt x="101" y="107"/>
                  </a:lnTo>
                  <a:lnTo>
                    <a:pt x="106" y="113"/>
                  </a:lnTo>
                  <a:lnTo>
                    <a:pt x="111" y="112"/>
                  </a:lnTo>
                  <a:lnTo>
                    <a:pt x="131" y="91"/>
                  </a:lnTo>
                  <a:lnTo>
                    <a:pt x="129" y="79"/>
                  </a:lnTo>
                  <a:lnTo>
                    <a:pt x="122" y="65"/>
                  </a:lnTo>
                  <a:lnTo>
                    <a:pt x="127" y="59"/>
                  </a:lnTo>
                  <a:lnTo>
                    <a:pt x="126" y="49"/>
                  </a:lnTo>
                  <a:lnTo>
                    <a:pt x="118" y="39"/>
                  </a:lnTo>
                  <a:lnTo>
                    <a:pt x="117" y="23"/>
                  </a:lnTo>
                  <a:lnTo>
                    <a:pt x="122" y="20"/>
                  </a:lnTo>
                  <a:lnTo>
                    <a:pt x="133" y="25"/>
                  </a:lnTo>
                  <a:lnTo>
                    <a:pt x="145" y="24"/>
                  </a:lnTo>
                  <a:lnTo>
                    <a:pt x="155" y="13"/>
                  </a:lnTo>
                  <a:lnTo>
                    <a:pt x="164" y="0"/>
                  </a:lnTo>
                  <a:lnTo>
                    <a:pt x="175" y="7"/>
                  </a:lnTo>
                  <a:lnTo>
                    <a:pt x="188" y="4"/>
                  </a:lnTo>
                  <a:lnTo>
                    <a:pt x="203" y="13"/>
                  </a:lnTo>
                  <a:lnTo>
                    <a:pt x="211" y="10"/>
                  </a:lnTo>
                  <a:lnTo>
                    <a:pt x="218" y="14"/>
                  </a:lnTo>
                  <a:lnTo>
                    <a:pt x="235" y="51"/>
                  </a:lnTo>
                  <a:lnTo>
                    <a:pt x="258" y="47"/>
                  </a:lnTo>
                  <a:lnTo>
                    <a:pt x="260" y="54"/>
                  </a:lnTo>
                  <a:lnTo>
                    <a:pt x="255" y="66"/>
                  </a:lnTo>
                  <a:lnTo>
                    <a:pt x="323" y="276"/>
                  </a:lnTo>
                  <a:lnTo>
                    <a:pt x="314" y="286"/>
                  </a:lnTo>
                  <a:lnTo>
                    <a:pt x="312" y="293"/>
                  </a:lnTo>
                  <a:lnTo>
                    <a:pt x="317" y="303"/>
                  </a:lnTo>
                  <a:lnTo>
                    <a:pt x="316" y="322"/>
                  </a:lnTo>
                  <a:lnTo>
                    <a:pt x="311" y="322"/>
                  </a:lnTo>
                  <a:lnTo>
                    <a:pt x="296" y="370"/>
                  </a:lnTo>
                  <a:lnTo>
                    <a:pt x="291" y="373"/>
                  </a:lnTo>
                  <a:lnTo>
                    <a:pt x="295" y="382"/>
                  </a:lnTo>
                  <a:lnTo>
                    <a:pt x="285" y="390"/>
                  </a:lnTo>
                  <a:lnTo>
                    <a:pt x="285" y="398"/>
                  </a:lnTo>
                  <a:lnTo>
                    <a:pt x="289" y="401"/>
                  </a:lnTo>
                  <a:lnTo>
                    <a:pt x="285" y="415"/>
                  </a:lnTo>
                  <a:lnTo>
                    <a:pt x="282" y="423"/>
                  </a:lnTo>
                  <a:lnTo>
                    <a:pt x="277" y="436"/>
                  </a:lnTo>
                  <a:lnTo>
                    <a:pt x="268" y="443"/>
                  </a:lnTo>
                  <a:lnTo>
                    <a:pt x="264" y="447"/>
                  </a:lnTo>
                  <a:lnTo>
                    <a:pt x="258" y="467"/>
                  </a:lnTo>
                  <a:lnTo>
                    <a:pt x="257" y="477"/>
                  </a:lnTo>
                  <a:lnTo>
                    <a:pt x="252" y="484"/>
                  </a:lnTo>
                  <a:lnTo>
                    <a:pt x="254" y="490"/>
                  </a:lnTo>
                  <a:lnTo>
                    <a:pt x="250" y="496"/>
                  </a:lnTo>
                  <a:lnTo>
                    <a:pt x="246" y="514"/>
                  </a:lnTo>
                  <a:lnTo>
                    <a:pt x="248" y="518"/>
                  </a:lnTo>
                  <a:lnTo>
                    <a:pt x="246" y="526"/>
                  </a:lnTo>
                  <a:lnTo>
                    <a:pt x="240" y="533"/>
                  </a:lnTo>
                  <a:lnTo>
                    <a:pt x="237" y="542"/>
                  </a:lnTo>
                  <a:lnTo>
                    <a:pt x="238" y="545"/>
                  </a:lnTo>
                  <a:lnTo>
                    <a:pt x="234" y="554"/>
                  </a:lnTo>
                  <a:lnTo>
                    <a:pt x="232" y="570"/>
                  </a:lnTo>
                  <a:lnTo>
                    <a:pt x="225" y="587"/>
                  </a:lnTo>
                  <a:lnTo>
                    <a:pt x="226" y="597"/>
                  </a:lnTo>
                  <a:lnTo>
                    <a:pt x="210" y="641"/>
                  </a:lnTo>
                  <a:lnTo>
                    <a:pt x="207" y="647"/>
                  </a:lnTo>
                  <a:lnTo>
                    <a:pt x="203" y="648"/>
                  </a:lnTo>
                  <a:lnTo>
                    <a:pt x="195" y="657"/>
                  </a:lnTo>
                  <a:lnTo>
                    <a:pt x="197" y="637"/>
                  </a:lnTo>
                  <a:lnTo>
                    <a:pt x="194" y="632"/>
                  </a:lnTo>
                  <a:lnTo>
                    <a:pt x="195" y="602"/>
                  </a:lnTo>
                  <a:lnTo>
                    <a:pt x="194" y="581"/>
                  </a:lnTo>
                  <a:lnTo>
                    <a:pt x="191" y="579"/>
                  </a:lnTo>
                  <a:lnTo>
                    <a:pt x="190" y="563"/>
                  </a:lnTo>
                  <a:lnTo>
                    <a:pt x="190" y="545"/>
                  </a:lnTo>
                  <a:lnTo>
                    <a:pt x="195" y="523"/>
                  </a:lnTo>
                  <a:lnTo>
                    <a:pt x="204" y="507"/>
                  </a:lnTo>
                  <a:lnTo>
                    <a:pt x="207" y="490"/>
                  </a:lnTo>
                  <a:lnTo>
                    <a:pt x="215" y="467"/>
                  </a:lnTo>
                  <a:lnTo>
                    <a:pt x="227" y="444"/>
                  </a:lnTo>
                  <a:lnTo>
                    <a:pt x="239" y="426"/>
                  </a:lnTo>
                  <a:lnTo>
                    <a:pt x="252" y="423"/>
                  </a:lnTo>
                  <a:lnTo>
                    <a:pt x="255" y="424"/>
                  </a:lnTo>
                  <a:lnTo>
                    <a:pt x="258" y="406"/>
                  </a:lnTo>
                  <a:lnTo>
                    <a:pt x="273" y="370"/>
                  </a:lnTo>
                  <a:lnTo>
                    <a:pt x="290" y="328"/>
                  </a:lnTo>
                  <a:lnTo>
                    <a:pt x="285" y="317"/>
                  </a:lnTo>
                  <a:lnTo>
                    <a:pt x="286" y="315"/>
                  </a:lnTo>
                  <a:lnTo>
                    <a:pt x="292" y="313"/>
                  </a:lnTo>
                  <a:lnTo>
                    <a:pt x="296" y="304"/>
                  </a:lnTo>
                  <a:lnTo>
                    <a:pt x="295" y="284"/>
                  </a:lnTo>
                  <a:lnTo>
                    <a:pt x="307" y="265"/>
                  </a:lnTo>
                  <a:lnTo>
                    <a:pt x="317" y="258"/>
                  </a:lnTo>
                  <a:lnTo>
                    <a:pt x="315" y="263"/>
                  </a:lnTo>
                  <a:lnTo>
                    <a:pt x="317" y="268"/>
                  </a:lnTo>
                  <a:lnTo>
                    <a:pt x="320" y="269"/>
                  </a:lnTo>
                  <a:lnTo>
                    <a:pt x="323" y="266"/>
                  </a:lnTo>
                  <a:lnTo>
                    <a:pt x="323" y="260"/>
                  </a:lnTo>
                  <a:lnTo>
                    <a:pt x="324" y="264"/>
                  </a:lnTo>
                  <a:lnTo>
                    <a:pt x="328" y="276"/>
                  </a:lnTo>
                  <a:lnTo>
                    <a:pt x="323" y="276"/>
                  </a:lnTo>
                  <a:lnTo>
                    <a:pt x="255" y="66"/>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 name="Freeform 5"/>
            <p:cNvSpPr>
              <a:spLocks/>
            </p:cNvSpPr>
            <p:nvPr/>
          </p:nvSpPr>
          <p:spPr bwMode="auto">
            <a:xfrm>
              <a:off x="3359150" y="4538663"/>
              <a:ext cx="277813" cy="679450"/>
            </a:xfrm>
            <a:custGeom>
              <a:avLst/>
              <a:gdLst>
                <a:gd name="T0" fmla="*/ 263 w 266"/>
                <a:gd name="T1" fmla="*/ 89 h 630"/>
                <a:gd name="T2" fmla="*/ 244 w 266"/>
                <a:gd name="T3" fmla="*/ 91 h 630"/>
                <a:gd name="T4" fmla="*/ 216 w 266"/>
                <a:gd name="T5" fmla="*/ 85 h 630"/>
                <a:gd name="T6" fmla="*/ 251 w 266"/>
                <a:gd name="T7" fmla="*/ 134 h 630"/>
                <a:gd name="T8" fmla="*/ 241 w 266"/>
                <a:gd name="T9" fmla="*/ 164 h 630"/>
                <a:gd name="T10" fmla="*/ 255 w 266"/>
                <a:gd name="T11" fmla="*/ 175 h 630"/>
                <a:gd name="T12" fmla="*/ 245 w 266"/>
                <a:gd name="T13" fmla="*/ 206 h 630"/>
                <a:gd name="T14" fmla="*/ 252 w 266"/>
                <a:gd name="T15" fmla="*/ 225 h 630"/>
                <a:gd name="T16" fmla="*/ 239 w 266"/>
                <a:gd name="T17" fmla="*/ 252 h 630"/>
                <a:gd name="T18" fmla="*/ 227 w 266"/>
                <a:gd name="T19" fmla="*/ 259 h 630"/>
                <a:gd name="T20" fmla="*/ 231 w 266"/>
                <a:gd name="T21" fmla="*/ 276 h 630"/>
                <a:gd name="T22" fmla="*/ 211 w 266"/>
                <a:gd name="T23" fmla="*/ 294 h 630"/>
                <a:gd name="T24" fmla="*/ 213 w 266"/>
                <a:gd name="T25" fmla="*/ 318 h 630"/>
                <a:gd name="T26" fmla="*/ 216 w 266"/>
                <a:gd name="T27" fmla="*/ 344 h 630"/>
                <a:gd name="T28" fmla="*/ 231 w 266"/>
                <a:gd name="T29" fmla="*/ 358 h 630"/>
                <a:gd name="T30" fmla="*/ 230 w 266"/>
                <a:gd name="T31" fmla="*/ 375 h 630"/>
                <a:gd name="T32" fmla="*/ 218 w 266"/>
                <a:gd name="T33" fmla="*/ 378 h 630"/>
                <a:gd name="T34" fmla="*/ 220 w 266"/>
                <a:gd name="T35" fmla="*/ 390 h 630"/>
                <a:gd name="T36" fmla="*/ 214 w 266"/>
                <a:gd name="T37" fmla="*/ 397 h 630"/>
                <a:gd name="T38" fmla="*/ 205 w 266"/>
                <a:gd name="T39" fmla="*/ 394 h 630"/>
                <a:gd name="T40" fmla="*/ 208 w 266"/>
                <a:gd name="T41" fmla="*/ 415 h 630"/>
                <a:gd name="T42" fmla="*/ 198 w 266"/>
                <a:gd name="T43" fmla="*/ 448 h 630"/>
                <a:gd name="T44" fmla="*/ 208 w 266"/>
                <a:gd name="T45" fmla="*/ 455 h 630"/>
                <a:gd name="T46" fmla="*/ 201 w 266"/>
                <a:gd name="T47" fmla="*/ 467 h 630"/>
                <a:gd name="T48" fmla="*/ 193 w 266"/>
                <a:gd name="T49" fmla="*/ 484 h 630"/>
                <a:gd name="T50" fmla="*/ 183 w 266"/>
                <a:gd name="T51" fmla="*/ 508 h 630"/>
                <a:gd name="T52" fmla="*/ 168 w 266"/>
                <a:gd name="T53" fmla="*/ 514 h 630"/>
                <a:gd name="T54" fmla="*/ 159 w 266"/>
                <a:gd name="T55" fmla="*/ 548 h 630"/>
                <a:gd name="T56" fmla="*/ 141 w 266"/>
                <a:gd name="T57" fmla="*/ 586 h 630"/>
                <a:gd name="T58" fmla="*/ 127 w 266"/>
                <a:gd name="T59" fmla="*/ 622 h 630"/>
                <a:gd name="T60" fmla="*/ 99 w 266"/>
                <a:gd name="T61" fmla="*/ 622 h 630"/>
                <a:gd name="T62" fmla="*/ 61 w 266"/>
                <a:gd name="T63" fmla="*/ 580 h 630"/>
                <a:gd name="T64" fmla="*/ 34 w 266"/>
                <a:gd name="T65" fmla="*/ 558 h 630"/>
                <a:gd name="T66" fmla="*/ 3 w 266"/>
                <a:gd name="T67" fmla="*/ 565 h 630"/>
                <a:gd name="T68" fmla="*/ 9 w 266"/>
                <a:gd name="T69" fmla="*/ 530 h 630"/>
                <a:gd name="T70" fmla="*/ 10 w 266"/>
                <a:gd name="T71" fmla="*/ 482 h 630"/>
                <a:gd name="T72" fmla="*/ 21 w 266"/>
                <a:gd name="T73" fmla="*/ 459 h 630"/>
                <a:gd name="T74" fmla="*/ 39 w 266"/>
                <a:gd name="T75" fmla="*/ 445 h 630"/>
                <a:gd name="T76" fmla="*/ 39 w 266"/>
                <a:gd name="T77" fmla="*/ 415 h 630"/>
                <a:gd name="T78" fmla="*/ 91 w 266"/>
                <a:gd name="T79" fmla="*/ 411 h 630"/>
                <a:gd name="T80" fmla="*/ 55 w 266"/>
                <a:gd name="T81" fmla="*/ 347 h 630"/>
                <a:gd name="T82" fmla="*/ 32 w 266"/>
                <a:gd name="T83" fmla="*/ 321 h 630"/>
                <a:gd name="T84" fmla="*/ 24 w 266"/>
                <a:gd name="T85" fmla="*/ 285 h 630"/>
                <a:gd name="T86" fmla="*/ 32 w 266"/>
                <a:gd name="T87" fmla="*/ 238 h 630"/>
                <a:gd name="T88" fmla="*/ 53 w 266"/>
                <a:gd name="T89" fmla="*/ 224 h 630"/>
                <a:gd name="T90" fmla="*/ 61 w 266"/>
                <a:gd name="T91" fmla="*/ 186 h 630"/>
                <a:gd name="T92" fmla="*/ 40 w 266"/>
                <a:gd name="T93" fmla="*/ 127 h 630"/>
                <a:gd name="T94" fmla="*/ 65 w 266"/>
                <a:gd name="T95" fmla="*/ 99 h 630"/>
                <a:gd name="T96" fmla="*/ 108 w 266"/>
                <a:gd name="T97" fmla="*/ 114 h 630"/>
                <a:gd name="T98" fmla="*/ 124 w 266"/>
                <a:gd name="T99" fmla="*/ 66 h 630"/>
                <a:gd name="T100" fmla="*/ 119 w 266"/>
                <a:gd name="T101" fmla="*/ 23 h 630"/>
                <a:gd name="T102" fmla="*/ 158 w 266"/>
                <a:gd name="T103" fmla="*/ 13 h 630"/>
                <a:gd name="T104" fmla="*/ 207 w 266"/>
                <a:gd name="T105" fmla="*/ 13 h 630"/>
                <a:gd name="T106" fmla="*/ 263 w 266"/>
                <a:gd name="T107" fmla="*/ 4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6" h="630">
                  <a:moveTo>
                    <a:pt x="260" y="67"/>
                  </a:moveTo>
                  <a:lnTo>
                    <a:pt x="264" y="76"/>
                  </a:lnTo>
                  <a:lnTo>
                    <a:pt x="263" y="84"/>
                  </a:lnTo>
                  <a:lnTo>
                    <a:pt x="263" y="89"/>
                  </a:lnTo>
                  <a:lnTo>
                    <a:pt x="260" y="96"/>
                  </a:lnTo>
                  <a:lnTo>
                    <a:pt x="259" y="95"/>
                  </a:lnTo>
                  <a:lnTo>
                    <a:pt x="251" y="86"/>
                  </a:lnTo>
                  <a:lnTo>
                    <a:pt x="244" y="91"/>
                  </a:lnTo>
                  <a:lnTo>
                    <a:pt x="245" y="100"/>
                  </a:lnTo>
                  <a:lnTo>
                    <a:pt x="236" y="99"/>
                  </a:lnTo>
                  <a:lnTo>
                    <a:pt x="228" y="90"/>
                  </a:lnTo>
                  <a:lnTo>
                    <a:pt x="216" y="85"/>
                  </a:lnTo>
                  <a:lnTo>
                    <a:pt x="210" y="87"/>
                  </a:lnTo>
                  <a:lnTo>
                    <a:pt x="219" y="99"/>
                  </a:lnTo>
                  <a:lnTo>
                    <a:pt x="236" y="117"/>
                  </a:lnTo>
                  <a:lnTo>
                    <a:pt x="251" y="134"/>
                  </a:lnTo>
                  <a:lnTo>
                    <a:pt x="253" y="149"/>
                  </a:lnTo>
                  <a:lnTo>
                    <a:pt x="255" y="158"/>
                  </a:lnTo>
                  <a:lnTo>
                    <a:pt x="245" y="159"/>
                  </a:lnTo>
                  <a:lnTo>
                    <a:pt x="241" y="164"/>
                  </a:lnTo>
                  <a:lnTo>
                    <a:pt x="241" y="175"/>
                  </a:lnTo>
                  <a:lnTo>
                    <a:pt x="245" y="181"/>
                  </a:lnTo>
                  <a:lnTo>
                    <a:pt x="251" y="176"/>
                  </a:lnTo>
                  <a:lnTo>
                    <a:pt x="255" y="175"/>
                  </a:lnTo>
                  <a:lnTo>
                    <a:pt x="253" y="183"/>
                  </a:lnTo>
                  <a:lnTo>
                    <a:pt x="248" y="192"/>
                  </a:lnTo>
                  <a:lnTo>
                    <a:pt x="243" y="203"/>
                  </a:lnTo>
                  <a:lnTo>
                    <a:pt x="245" y="206"/>
                  </a:lnTo>
                  <a:lnTo>
                    <a:pt x="244" y="208"/>
                  </a:lnTo>
                  <a:lnTo>
                    <a:pt x="244" y="214"/>
                  </a:lnTo>
                  <a:lnTo>
                    <a:pt x="251" y="220"/>
                  </a:lnTo>
                  <a:lnTo>
                    <a:pt x="252" y="225"/>
                  </a:lnTo>
                  <a:lnTo>
                    <a:pt x="253" y="235"/>
                  </a:lnTo>
                  <a:lnTo>
                    <a:pt x="249" y="244"/>
                  </a:lnTo>
                  <a:lnTo>
                    <a:pt x="244" y="249"/>
                  </a:lnTo>
                  <a:lnTo>
                    <a:pt x="239" y="252"/>
                  </a:lnTo>
                  <a:lnTo>
                    <a:pt x="239" y="261"/>
                  </a:lnTo>
                  <a:lnTo>
                    <a:pt x="236" y="263"/>
                  </a:lnTo>
                  <a:lnTo>
                    <a:pt x="232" y="260"/>
                  </a:lnTo>
                  <a:lnTo>
                    <a:pt x="227" y="259"/>
                  </a:lnTo>
                  <a:lnTo>
                    <a:pt x="224" y="263"/>
                  </a:lnTo>
                  <a:lnTo>
                    <a:pt x="226" y="268"/>
                  </a:lnTo>
                  <a:lnTo>
                    <a:pt x="228" y="274"/>
                  </a:lnTo>
                  <a:lnTo>
                    <a:pt x="231" y="276"/>
                  </a:lnTo>
                  <a:lnTo>
                    <a:pt x="229" y="281"/>
                  </a:lnTo>
                  <a:lnTo>
                    <a:pt x="224" y="283"/>
                  </a:lnTo>
                  <a:lnTo>
                    <a:pt x="216" y="286"/>
                  </a:lnTo>
                  <a:lnTo>
                    <a:pt x="211" y="294"/>
                  </a:lnTo>
                  <a:lnTo>
                    <a:pt x="211" y="298"/>
                  </a:lnTo>
                  <a:lnTo>
                    <a:pt x="216" y="306"/>
                  </a:lnTo>
                  <a:lnTo>
                    <a:pt x="218" y="310"/>
                  </a:lnTo>
                  <a:lnTo>
                    <a:pt x="213" y="318"/>
                  </a:lnTo>
                  <a:lnTo>
                    <a:pt x="210" y="327"/>
                  </a:lnTo>
                  <a:lnTo>
                    <a:pt x="210" y="335"/>
                  </a:lnTo>
                  <a:lnTo>
                    <a:pt x="216" y="339"/>
                  </a:lnTo>
                  <a:lnTo>
                    <a:pt x="216" y="344"/>
                  </a:lnTo>
                  <a:lnTo>
                    <a:pt x="219" y="348"/>
                  </a:lnTo>
                  <a:lnTo>
                    <a:pt x="222" y="348"/>
                  </a:lnTo>
                  <a:lnTo>
                    <a:pt x="227" y="355"/>
                  </a:lnTo>
                  <a:lnTo>
                    <a:pt x="231" y="358"/>
                  </a:lnTo>
                  <a:lnTo>
                    <a:pt x="229" y="364"/>
                  </a:lnTo>
                  <a:lnTo>
                    <a:pt x="227" y="365"/>
                  </a:lnTo>
                  <a:lnTo>
                    <a:pt x="232" y="369"/>
                  </a:lnTo>
                  <a:lnTo>
                    <a:pt x="230" y="375"/>
                  </a:lnTo>
                  <a:lnTo>
                    <a:pt x="226" y="373"/>
                  </a:lnTo>
                  <a:lnTo>
                    <a:pt x="222" y="372"/>
                  </a:lnTo>
                  <a:lnTo>
                    <a:pt x="219" y="373"/>
                  </a:lnTo>
                  <a:lnTo>
                    <a:pt x="218" y="378"/>
                  </a:lnTo>
                  <a:lnTo>
                    <a:pt x="213" y="378"/>
                  </a:lnTo>
                  <a:lnTo>
                    <a:pt x="211" y="378"/>
                  </a:lnTo>
                  <a:lnTo>
                    <a:pt x="224" y="387"/>
                  </a:lnTo>
                  <a:lnTo>
                    <a:pt x="220" y="390"/>
                  </a:lnTo>
                  <a:lnTo>
                    <a:pt x="215" y="385"/>
                  </a:lnTo>
                  <a:lnTo>
                    <a:pt x="211" y="387"/>
                  </a:lnTo>
                  <a:lnTo>
                    <a:pt x="213" y="392"/>
                  </a:lnTo>
                  <a:lnTo>
                    <a:pt x="214" y="397"/>
                  </a:lnTo>
                  <a:lnTo>
                    <a:pt x="214" y="401"/>
                  </a:lnTo>
                  <a:lnTo>
                    <a:pt x="211" y="398"/>
                  </a:lnTo>
                  <a:lnTo>
                    <a:pt x="209" y="391"/>
                  </a:lnTo>
                  <a:lnTo>
                    <a:pt x="205" y="394"/>
                  </a:lnTo>
                  <a:lnTo>
                    <a:pt x="207" y="401"/>
                  </a:lnTo>
                  <a:lnTo>
                    <a:pt x="213" y="408"/>
                  </a:lnTo>
                  <a:lnTo>
                    <a:pt x="211" y="415"/>
                  </a:lnTo>
                  <a:lnTo>
                    <a:pt x="208" y="415"/>
                  </a:lnTo>
                  <a:lnTo>
                    <a:pt x="205" y="418"/>
                  </a:lnTo>
                  <a:lnTo>
                    <a:pt x="209" y="423"/>
                  </a:lnTo>
                  <a:lnTo>
                    <a:pt x="208" y="427"/>
                  </a:lnTo>
                  <a:lnTo>
                    <a:pt x="198" y="448"/>
                  </a:lnTo>
                  <a:lnTo>
                    <a:pt x="196" y="458"/>
                  </a:lnTo>
                  <a:lnTo>
                    <a:pt x="198" y="463"/>
                  </a:lnTo>
                  <a:lnTo>
                    <a:pt x="202" y="462"/>
                  </a:lnTo>
                  <a:lnTo>
                    <a:pt x="208" y="455"/>
                  </a:lnTo>
                  <a:lnTo>
                    <a:pt x="211" y="460"/>
                  </a:lnTo>
                  <a:lnTo>
                    <a:pt x="210" y="466"/>
                  </a:lnTo>
                  <a:lnTo>
                    <a:pt x="205" y="469"/>
                  </a:lnTo>
                  <a:lnTo>
                    <a:pt x="201" y="467"/>
                  </a:lnTo>
                  <a:lnTo>
                    <a:pt x="199" y="465"/>
                  </a:lnTo>
                  <a:lnTo>
                    <a:pt x="194" y="466"/>
                  </a:lnTo>
                  <a:lnTo>
                    <a:pt x="190" y="472"/>
                  </a:lnTo>
                  <a:lnTo>
                    <a:pt x="193" y="484"/>
                  </a:lnTo>
                  <a:lnTo>
                    <a:pt x="191" y="490"/>
                  </a:lnTo>
                  <a:lnTo>
                    <a:pt x="190" y="500"/>
                  </a:lnTo>
                  <a:lnTo>
                    <a:pt x="191" y="503"/>
                  </a:lnTo>
                  <a:lnTo>
                    <a:pt x="183" y="508"/>
                  </a:lnTo>
                  <a:lnTo>
                    <a:pt x="178" y="506"/>
                  </a:lnTo>
                  <a:lnTo>
                    <a:pt x="173" y="508"/>
                  </a:lnTo>
                  <a:lnTo>
                    <a:pt x="173" y="512"/>
                  </a:lnTo>
                  <a:lnTo>
                    <a:pt x="168" y="514"/>
                  </a:lnTo>
                  <a:lnTo>
                    <a:pt x="164" y="525"/>
                  </a:lnTo>
                  <a:lnTo>
                    <a:pt x="165" y="538"/>
                  </a:lnTo>
                  <a:lnTo>
                    <a:pt x="162" y="548"/>
                  </a:lnTo>
                  <a:lnTo>
                    <a:pt x="159" y="548"/>
                  </a:lnTo>
                  <a:lnTo>
                    <a:pt x="153" y="565"/>
                  </a:lnTo>
                  <a:lnTo>
                    <a:pt x="146" y="572"/>
                  </a:lnTo>
                  <a:lnTo>
                    <a:pt x="142" y="586"/>
                  </a:lnTo>
                  <a:lnTo>
                    <a:pt x="141" y="586"/>
                  </a:lnTo>
                  <a:lnTo>
                    <a:pt x="140" y="600"/>
                  </a:lnTo>
                  <a:lnTo>
                    <a:pt x="135" y="617"/>
                  </a:lnTo>
                  <a:lnTo>
                    <a:pt x="132" y="621"/>
                  </a:lnTo>
                  <a:lnTo>
                    <a:pt x="127" y="622"/>
                  </a:lnTo>
                  <a:lnTo>
                    <a:pt x="125" y="629"/>
                  </a:lnTo>
                  <a:lnTo>
                    <a:pt x="120" y="627"/>
                  </a:lnTo>
                  <a:lnTo>
                    <a:pt x="115" y="622"/>
                  </a:lnTo>
                  <a:lnTo>
                    <a:pt x="99" y="622"/>
                  </a:lnTo>
                  <a:lnTo>
                    <a:pt x="88" y="616"/>
                  </a:lnTo>
                  <a:lnTo>
                    <a:pt x="73" y="589"/>
                  </a:lnTo>
                  <a:lnTo>
                    <a:pt x="63" y="585"/>
                  </a:lnTo>
                  <a:lnTo>
                    <a:pt x="61" y="580"/>
                  </a:lnTo>
                  <a:lnTo>
                    <a:pt x="59" y="572"/>
                  </a:lnTo>
                  <a:lnTo>
                    <a:pt x="55" y="573"/>
                  </a:lnTo>
                  <a:lnTo>
                    <a:pt x="45" y="561"/>
                  </a:lnTo>
                  <a:lnTo>
                    <a:pt x="34" y="558"/>
                  </a:lnTo>
                  <a:lnTo>
                    <a:pt x="32" y="567"/>
                  </a:lnTo>
                  <a:lnTo>
                    <a:pt x="26" y="567"/>
                  </a:lnTo>
                  <a:lnTo>
                    <a:pt x="8" y="559"/>
                  </a:lnTo>
                  <a:lnTo>
                    <a:pt x="3" y="565"/>
                  </a:lnTo>
                  <a:lnTo>
                    <a:pt x="0" y="563"/>
                  </a:lnTo>
                  <a:lnTo>
                    <a:pt x="4" y="540"/>
                  </a:lnTo>
                  <a:lnTo>
                    <a:pt x="7" y="539"/>
                  </a:lnTo>
                  <a:lnTo>
                    <a:pt x="9" y="530"/>
                  </a:lnTo>
                  <a:lnTo>
                    <a:pt x="5" y="525"/>
                  </a:lnTo>
                  <a:lnTo>
                    <a:pt x="14" y="512"/>
                  </a:lnTo>
                  <a:lnTo>
                    <a:pt x="15" y="487"/>
                  </a:lnTo>
                  <a:lnTo>
                    <a:pt x="10" y="482"/>
                  </a:lnTo>
                  <a:lnTo>
                    <a:pt x="4" y="470"/>
                  </a:lnTo>
                  <a:lnTo>
                    <a:pt x="7" y="464"/>
                  </a:lnTo>
                  <a:lnTo>
                    <a:pt x="19" y="463"/>
                  </a:lnTo>
                  <a:lnTo>
                    <a:pt x="21" y="459"/>
                  </a:lnTo>
                  <a:lnTo>
                    <a:pt x="29" y="458"/>
                  </a:lnTo>
                  <a:lnTo>
                    <a:pt x="36" y="455"/>
                  </a:lnTo>
                  <a:lnTo>
                    <a:pt x="40" y="448"/>
                  </a:lnTo>
                  <a:lnTo>
                    <a:pt x="39" y="445"/>
                  </a:lnTo>
                  <a:lnTo>
                    <a:pt x="39" y="432"/>
                  </a:lnTo>
                  <a:lnTo>
                    <a:pt x="33" y="423"/>
                  </a:lnTo>
                  <a:lnTo>
                    <a:pt x="33" y="418"/>
                  </a:lnTo>
                  <a:lnTo>
                    <a:pt x="39" y="415"/>
                  </a:lnTo>
                  <a:lnTo>
                    <a:pt x="61" y="423"/>
                  </a:lnTo>
                  <a:lnTo>
                    <a:pt x="66" y="419"/>
                  </a:lnTo>
                  <a:lnTo>
                    <a:pt x="85" y="419"/>
                  </a:lnTo>
                  <a:lnTo>
                    <a:pt x="91" y="411"/>
                  </a:lnTo>
                  <a:lnTo>
                    <a:pt x="92" y="395"/>
                  </a:lnTo>
                  <a:lnTo>
                    <a:pt x="87" y="386"/>
                  </a:lnTo>
                  <a:lnTo>
                    <a:pt x="71" y="369"/>
                  </a:lnTo>
                  <a:lnTo>
                    <a:pt x="55" y="347"/>
                  </a:lnTo>
                  <a:lnTo>
                    <a:pt x="40" y="339"/>
                  </a:lnTo>
                  <a:lnTo>
                    <a:pt x="40" y="327"/>
                  </a:lnTo>
                  <a:lnTo>
                    <a:pt x="34" y="323"/>
                  </a:lnTo>
                  <a:lnTo>
                    <a:pt x="32" y="321"/>
                  </a:lnTo>
                  <a:lnTo>
                    <a:pt x="34" y="311"/>
                  </a:lnTo>
                  <a:lnTo>
                    <a:pt x="28" y="306"/>
                  </a:lnTo>
                  <a:lnTo>
                    <a:pt x="22" y="298"/>
                  </a:lnTo>
                  <a:lnTo>
                    <a:pt x="24" y="285"/>
                  </a:lnTo>
                  <a:lnTo>
                    <a:pt x="32" y="285"/>
                  </a:lnTo>
                  <a:lnTo>
                    <a:pt x="29" y="250"/>
                  </a:lnTo>
                  <a:lnTo>
                    <a:pt x="29" y="244"/>
                  </a:lnTo>
                  <a:lnTo>
                    <a:pt x="32" y="238"/>
                  </a:lnTo>
                  <a:lnTo>
                    <a:pt x="40" y="231"/>
                  </a:lnTo>
                  <a:lnTo>
                    <a:pt x="47" y="242"/>
                  </a:lnTo>
                  <a:lnTo>
                    <a:pt x="53" y="236"/>
                  </a:lnTo>
                  <a:lnTo>
                    <a:pt x="53" y="224"/>
                  </a:lnTo>
                  <a:lnTo>
                    <a:pt x="58" y="220"/>
                  </a:lnTo>
                  <a:lnTo>
                    <a:pt x="55" y="211"/>
                  </a:lnTo>
                  <a:lnTo>
                    <a:pt x="45" y="203"/>
                  </a:lnTo>
                  <a:lnTo>
                    <a:pt x="61" y="186"/>
                  </a:lnTo>
                  <a:lnTo>
                    <a:pt x="19" y="156"/>
                  </a:lnTo>
                  <a:lnTo>
                    <a:pt x="18" y="149"/>
                  </a:lnTo>
                  <a:lnTo>
                    <a:pt x="21" y="136"/>
                  </a:lnTo>
                  <a:lnTo>
                    <a:pt x="40" y="127"/>
                  </a:lnTo>
                  <a:lnTo>
                    <a:pt x="40" y="120"/>
                  </a:lnTo>
                  <a:lnTo>
                    <a:pt x="50" y="109"/>
                  </a:lnTo>
                  <a:lnTo>
                    <a:pt x="50" y="100"/>
                  </a:lnTo>
                  <a:lnTo>
                    <a:pt x="65" y="99"/>
                  </a:lnTo>
                  <a:lnTo>
                    <a:pt x="79" y="101"/>
                  </a:lnTo>
                  <a:lnTo>
                    <a:pt x="90" y="109"/>
                  </a:lnTo>
                  <a:lnTo>
                    <a:pt x="103" y="108"/>
                  </a:lnTo>
                  <a:lnTo>
                    <a:pt x="108" y="114"/>
                  </a:lnTo>
                  <a:lnTo>
                    <a:pt x="113" y="113"/>
                  </a:lnTo>
                  <a:lnTo>
                    <a:pt x="133" y="92"/>
                  </a:lnTo>
                  <a:lnTo>
                    <a:pt x="131" y="80"/>
                  </a:lnTo>
                  <a:lnTo>
                    <a:pt x="124" y="66"/>
                  </a:lnTo>
                  <a:lnTo>
                    <a:pt x="129" y="60"/>
                  </a:lnTo>
                  <a:lnTo>
                    <a:pt x="128" y="49"/>
                  </a:lnTo>
                  <a:lnTo>
                    <a:pt x="120" y="39"/>
                  </a:lnTo>
                  <a:lnTo>
                    <a:pt x="119" y="23"/>
                  </a:lnTo>
                  <a:lnTo>
                    <a:pt x="124" y="20"/>
                  </a:lnTo>
                  <a:lnTo>
                    <a:pt x="135" y="25"/>
                  </a:lnTo>
                  <a:lnTo>
                    <a:pt x="148" y="24"/>
                  </a:lnTo>
                  <a:lnTo>
                    <a:pt x="158" y="13"/>
                  </a:lnTo>
                  <a:lnTo>
                    <a:pt x="167" y="0"/>
                  </a:lnTo>
                  <a:lnTo>
                    <a:pt x="178" y="7"/>
                  </a:lnTo>
                  <a:lnTo>
                    <a:pt x="191" y="4"/>
                  </a:lnTo>
                  <a:lnTo>
                    <a:pt x="207" y="13"/>
                  </a:lnTo>
                  <a:lnTo>
                    <a:pt x="215" y="10"/>
                  </a:lnTo>
                  <a:lnTo>
                    <a:pt x="222" y="14"/>
                  </a:lnTo>
                  <a:lnTo>
                    <a:pt x="239" y="51"/>
                  </a:lnTo>
                  <a:lnTo>
                    <a:pt x="263" y="47"/>
                  </a:lnTo>
                  <a:lnTo>
                    <a:pt x="265" y="54"/>
                  </a:lnTo>
                  <a:lnTo>
                    <a:pt x="260" y="6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 name="Freeform 6"/>
            <p:cNvSpPr>
              <a:spLocks/>
            </p:cNvSpPr>
            <p:nvPr/>
          </p:nvSpPr>
          <p:spPr bwMode="auto">
            <a:xfrm>
              <a:off x="3560763" y="4818063"/>
              <a:ext cx="147638" cy="436562"/>
            </a:xfrm>
            <a:custGeom>
              <a:avLst/>
              <a:gdLst>
                <a:gd name="T0" fmla="*/ 127 w 142"/>
                <a:gd name="T1" fmla="*/ 29 h 404"/>
                <a:gd name="T2" fmla="*/ 130 w 142"/>
                <a:gd name="T3" fmla="*/ 46 h 404"/>
                <a:gd name="T4" fmla="*/ 124 w 142"/>
                <a:gd name="T5" fmla="*/ 65 h 404"/>
                <a:gd name="T6" fmla="*/ 103 w 142"/>
                <a:gd name="T7" fmla="*/ 116 h 404"/>
                <a:gd name="T8" fmla="*/ 97 w 142"/>
                <a:gd name="T9" fmla="*/ 134 h 404"/>
                <a:gd name="T10" fmla="*/ 101 w 142"/>
                <a:gd name="T11" fmla="*/ 145 h 404"/>
                <a:gd name="T12" fmla="*/ 94 w 142"/>
                <a:gd name="T13" fmla="*/ 167 h 404"/>
                <a:gd name="T14" fmla="*/ 80 w 142"/>
                <a:gd name="T15" fmla="*/ 187 h 404"/>
                <a:gd name="T16" fmla="*/ 70 w 142"/>
                <a:gd name="T17" fmla="*/ 211 h 404"/>
                <a:gd name="T18" fmla="*/ 64 w 142"/>
                <a:gd name="T19" fmla="*/ 228 h 404"/>
                <a:gd name="T20" fmla="*/ 62 w 142"/>
                <a:gd name="T21" fmla="*/ 241 h 404"/>
                <a:gd name="T22" fmla="*/ 60 w 142"/>
                <a:gd name="T23" fmla="*/ 263 h 404"/>
                <a:gd name="T24" fmla="*/ 51 w 142"/>
                <a:gd name="T25" fmla="*/ 278 h 404"/>
                <a:gd name="T26" fmla="*/ 49 w 142"/>
                <a:gd name="T27" fmla="*/ 290 h 404"/>
                <a:gd name="T28" fmla="*/ 43 w 142"/>
                <a:gd name="T29" fmla="*/ 315 h 404"/>
                <a:gd name="T30" fmla="*/ 37 w 142"/>
                <a:gd name="T31" fmla="*/ 342 h 404"/>
                <a:gd name="T32" fmla="*/ 18 w 142"/>
                <a:gd name="T33" fmla="*/ 393 h 404"/>
                <a:gd name="T34" fmla="*/ 6 w 142"/>
                <a:gd name="T35" fmla="*/ 403 h 404"/>
                <a:gd name="T36" fmla="*/ 5 w 142"/>
                <a:gd name="T37" fmla="*/ 378 h 404"/>
                <a:gd name="T38" fmla="*/ 5 w 142"/>
                <a:gd name="T39" fmla="*/ 326 h 404"/>
                <a:gd name="T40" fmla="*/ 0 w 142"/>
                <a:gd name="T41" fmla="*/ 308 h 404"/>
                <a:gd name="T42" fmla="*/ 6 w 142"/>
                <a:gd name="T43" fmla="*/ 268 h 404"/>
                <a:gd name="T44" fmla="*/ 18 w 142"/>
                <a:gd name="T45" fmla="*/ 234 h 404"/>
                <a:gd name="T46" fmla="*/ 38 w 142"/>
                <a:gd name="T47" fmla="*/ 188 h 404"/>
                <a:gd name="T48" fmla="*/ 64 w 142"/>
                <a:gd name="T49" fmla="*/ 167 h 404"/>
                <a:gd name="T50" fmla="*/ 70 w 142"/>
                <a:gd name="T51" fmla="*/ 150 h 404"/>
                <a:gd name="T52" fmla="*/ 102 w 142"/>
                <a:gd name="T53" fmla="*/ 71 h 404"/>
                <a:gd name="T54" fmla="*/ 98 w 142"/>
                <a:gd name="T55" fmla="*/ 58 h 404"/>
                <a:gd name="T56" fmla="*/ 108 w 142"/>
                <a:gd name="T57" fmla="*/ 47 h 404"/>
                <a:gd name="T58" fmla="*/ 120 w 142"/>
                <a:gd name="T59" fmla="*/ 7 h 404"/>
                <a:gd name="T60" fmla="*/ 128 w 142"/>
                <a:gd name="T61" fmla="*/ 5 h 404"/>
                <a:gd name="T62" fmla="*/ 133 w 142"/>
                <a:gd name="T63" fmla="*/ 11 h 404"/>
                <a:gd name="T64" fmla="*/ 136 w 142"/>
                <a:gd name="T65" fmla="*/ 2 h 404"/>
                <a:gd name="T66" fmla="*/ 141 w 142"/>
                <a:gd name="T67" fmla="*/ 1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404">
                  <a:moveTo>
                    <a:pt x="136" y="19"/>
                  </a:moveTo>
                  <a:lnTo>
                    <a:pt x="127" y="29"/>
                  </a:lnTo>
                  <a:lnTo>
                    <a:pt x="125" y="36"/>
                  </a:lnTo>
                  <a:lnTo>
                    <a:pt x="130" y="46"/>
                  </a:lnTo>
                  <a:lnTo>
                    <a:pt x="129" y="65"/>
                  </a:lnTo>
                  <a:lnTo>
                    <a:pt x="124" y="65"/>
                  </a:lnTo>
                  <a:lnTo>
                    <a:pt x="108" y="113"/>
                  </a:lnTo>
                  <a:lnTo>
                    <a:pt x="103" y="116"/>
                  </a:lnTo>
                  <a:lnTo>
                    <a:pt x="107" y="125"/>
                  </a:lnTo>
                  <a:lnTo>
                    <a:pt x="97" y="134"/>
                  </a:lnTo>
                  <a:lnTo>
                    <a:pt x="97" y="142"/>
                  </a:lnTo>
                  <a:lnTo>
                    <a:pt x="101" y="145"/>
                  </a:lnTo>
                  <a:lnTo>
                    <a:pt x="97" y="159"/>
                  </a:lnTo>
                  <a:lnTo>
                    <a:pt x="94" y="167"/>
                  </a:lnTo>
                  <a:lnTo>
                    <a:pt x="89" y="180"/>
                  </a:lnTo>
                  <a:lnTo>
                    <a:pt x="80" y="187"/>
                  </a:lnTo>
                  <a:lnTo>
                    <a:pt x="76" y="191"/>
                  </a:lnTo>
                  <a:lnTo>
                    <a:pt x="70" y="211"/>
                  </a:lnTo>
                  <a:lnTo>
                    <a:pt x="69" y="221"/>
                  </a:lnTo>
                  <a:lnTo>
                    <a:pt x="64" y="228"/>
                  </a:lnTo>
                  <a:lnTo>
                    <a:pt x="66" y="234"/>
                  </a:lnTo>
                  <a:lnTo>
                    <a:pt x="62" y="241"/>
                  </a:lnTo>
                  <a:lnTo>
                    <a:pt x="58" y="259"/>
                  </a:lnTo>
                  <a:lnTo>
                    <a:pt x="60" y="263"/>
                  </a:lnTo>
                  <a:lnTo>
                    <a:pt x="57" y="271"/>
                  </a:lnTo>
                  <a:lnTo>
                    <a:pt x="51" y="278"/>
                  </a:lnTo>
                  <a:lnTo>
                    <a:pt x="48" y="287"/>
                  </a:lnTo>
                  <a:lnTo>
                    <a:pt x="49" y="290"/>
                  </a:lnTo>
                  <a:lnTo>
                    <a:pt x="45" y="299"/>
                  </a:lnTo>
                  <a:lnTo>
                    <a:pt x="43" y="315"/>
                  </a:lnTo>
                  <a:lnTo>
                    <a:pt x="36" y="332"/>
                  </a:lnTo>
                  <a:lnTo>
                    <a:pt x="37" y="342"/>
                  </a:lnTo>
                  <a:lnTo>
                    <a:pt x="21" y="387"/>
                  </a:lnTo>
                  <a:lnTo>
                    <a:pt x="18" y="393"/>
                  </a:lnTo>
                  <a:lnTo>
                    <a:pt x="14" y="394"/>
                  </a:lnTo>
                  <a:lnTo>
                    <a:pt x="6" y="403"/>
                  </a:lnTo>
                  <a:lnTo>
                    <a:pt x="8" y="383"/>
                  </a:lnTo>
                  <a:lnTo>
                    <a:pt x="5" y="378"/>
                  </a:lnTo>
                  <a:lnTo>
                    <a:pt x="6" y="348"/>
                  </a:lnTo>
                  <a:lnTo>
                    <a:pt x="5" y="326"/>
                  </a:lnTo>
                  <a:lnTo>
                    <a:pt x="1" y="324"/>
                  </a:lnTo>
                  <a:lnTo>
                    <a:pt x="0" y="308"/>
                  </a:lnTo>
                  <a:lnTo>
                    <a:pt x="0" y="290"/>
                  </a:lnTo>
                  <a:lnTo>
                    <a:pt x="6" y="268"/>
                  </a:lnTo>
                  <a:lnTo>
                    <a:pt x="15" y="252"/>
                  </a:lnTo>
                  <a:lnTo>
                    <a:pt x="18" y="234"/>
                  </a:lnTo>
                  <a:lnTo>
                    <a:pt x="26" y="211"/>
                  </a:lnTo>
                  <a:lnTo>
                    <a:pt x="38" y="188"/>
                  </a:lnTo>
                  <a:lnTo>
                    <a:pt x="50" y="170"/>
                  </a:lnTo>
                  <a:lnTo>
                    <a:pt x="64" y="167"/>
                  </a:lnTo>
                  <a:lnTo>
                    <a:pt x="67" y="168"/>
                  </a:lnTo>
                  <a:lnTo>
                    <a:pt x="70" y="150"/>
                  </a:lnTo>
                  <a:lnTo>
                    <a:pt x="85" y="113"/>
                  </a:lnTo>
                  <a:lnTo>
                    <a:pt x="102" y="71"/>
                  </a:lnTo>
                  <a:lnTo>
                    <a:pt x="97" y="60"/>
                  </a:lnTo>
                  <a:lnTo>
                    <a:pt x="98" y="58"/>
                  </a:lnTo>
                  <a:lnTo>
                    <a:pt x="104" y="56"/>
                  </a:lnTo>
                  <a:lnTo>
                    <a:pt x="108" y="47"/>
                  </a:lnTo>
                  <a:lnTo>
                    <a:pt x="107" y="27"/>
                  </a:lnTo>
                  <a:lnTo>
                    <a:pt x="120" y="7"/>
                  </a:lnTo>
                  <a:lnTo>
                    <a:pt x="130" y="0"/>
                  </a:lnTo>
                  <a:lnTo>
                    <a:pt x="128" y="5"/>
                  </a:lnTo>
                  <a:lnTo>
                    <a:pt x="130" y="10"/>
                  </a:lnTo>
                  <a:lnTo>
                    <a:pt x="133" y="11"/>
                  </a:lnTo>
                  <a:lnTo>
                    <a:pt x="136" y="8"/>
                  </a:lnTo>
                  <a:lnTo>
                    <a:pt x="136" y="2"/>
                  </a:lnTo>
                  <a:lnTo>
                    <a:pt x="137" y="6"/>
                  </a:lnTo>
                  <a:lnTo>
                    <a:pt x="141" y="19"/>
                  </a:lnTo>
                  <a:lnTo>
                    <a:pt x="136" y="1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 name="Freeform 7"/>
            <p:cNvSpPr>
              <a:spLocks/>
            </p:cNvSpPr>
            <p:nvPr/>
          </p:nvSpPr>
          <p:spPr bwMode="auto">
            <a:xfrm>
              <a:off x="2962275" y="4872038"/>
              <a:ext cx="493713" cy="319087"/>
            </a:xfrm>
            <a:custGeom>
              <a:avLst/>
              <a:gdLst>
                <a:gd name="T0" fmla="*/ 446 w 473"/>
                <a:gd name="T1" fmla="*/ 109 h 296"/>
                <a:gd name="T2" fmla="*/ 419 w 473"/>
                <a:gd name="T3" fmla="*/ 105 h 296"/>
                <a:gd name="T4" fmla="*/ 413 w 473"/>
                <a:gd name="T5" fmla="*/ 113 h 296"/>
                <a:gd name="T6" fmla="*/ 419 w 473"/>
                <a:gd name="T7" fmla="*/ 135 h 296"/>
                <a:gd name="T8" fmla="*/ 416 w 473"/>
                <a:gd name="T9" fmla="*/ 145 h 296"/>
                <a:gd name="T10" fmla="*/ 401 w 473"/>
                <a:gd name="T11" fmla="*/ 149 h 296"/>
                <a:gd name="T12" fmla="*/ 387 w 473"/>
                <a:gd name="T13" fmla="*/ 154 h 296"/>
                <a:gd name="T14" fmla="*/ 390 w 473"/>
                <a:gd name="T15" fmla="*/ 172 h 296"/>
                <a:gd name="T16" fmla="*/ 394 w 473"/>
                <a:gd name="T17" fmla="*/ 202 h 296"/>
                <a:gd name="T18" fmla="*/ 389 w 473"/>
                <a:gd name="T19" fmla="*/ 220 h 296"/>
                <a:gd name="T20" fmla="*/ 384 w 473"/>
                <a:gd name="T21" fmla="*/ 230 h 296"/>
                <a:gd name="T22" fmla="*/ 383 w 473"/>
                <a:gd name="T23" fmla="*/ 255 h 296"/>
                <a:gd name="T24" fmla="*/ 370 w 473"/>
                <a:gd name="T25" fmla="*/ 263 h 296"/>
                <a:gd name="T26" fmla="*/ 356 w 473"/>
                <a:gd name="T27" fmla="*/ 262 h 296"/>
                <a:gd name="T28" fmla="*/ 352 w 473"/>
                <a:gd name="T29" fmla="*/ 272 h 296"/>
                <a:gd name="T30" fmla="*/ 339 w 473"/>
                <a:gd name="T31" fmla="*/ 263 h 296"/>
                <a:gd name="T32" fmla="*/ 313 w 473"/>
                <a:gd name="T33" fmla="*/ 269 h 296"/>
                <a:gd name="T34" fmla="*/ 302 w 473"/>
                <a:gd name="T35" fmla="*/ 289 h 296"/>
                <a:gd name="T36" fmla="*/ 287 w 473"/>
                <a:gd name="T37" fmla="*/ 295 h 296"/>
                <a:gd name="T38" fmla="*/ 253 w 473"/>
                <a:gd name="T39" fmla="*/ 286 h 296"/>
                <a:gd name="T40" fmla="*/ 233 w 473"/>
                <a:gd name="T41" fmla="*/ 266 h 296"/>
                <a:gd name="T42" fmla="*/ 176 w 473"/>
                <a:gd name="T43" fmla="*/ 245 h 296"/>
                <a:gd name="T44" fmla="*/ 150 w 473"/>
                <a:gd name="T45" fmla="*/ 244 h 296"/>
                <a:gd name="T46" fmla="*/ 144 w 473"/>
                <a:gd name="T47" fmla="*/ 235 h 296"/>
                <a:gd name="T48" fmla="*/ 130 w 473"/>
                <a:gd name="T49" fmla="*/ 257 h 296"/>
                <a:gd name="T50" fmla="*/ 109 w 473"/>
                <a:gd name="T51" fmla="*/ 259 h 296"/>
                <a:gd name="T52" fmla="*/ 85 w 473"/>
                <a:gd name="T53" fmla="*/ 262 h 296"/>
                <a:gd name="T54" fmla="*/ 69 w 473"/>
                <a:gd name="T55" fmla="*/ 270 h 296"/>
                <a:gd name="T56" fmla="*/ 33 w 473"/>
                <a:gd name="T57" fmla="*/ 275 h 296"/>
                <a:gd name="T58" fmla="*/ 24 w 473"/>
                <a:gd name="T59" fmla="*/ 253 h 296"/>
                <a:gd name="T60" fmla="*/ 24 w 473"/>
                <a:gd name="T61" fmla="*/ 223 h 296"/>
                <a:gd name="T62" fmla="*/ 9 w 473"/>
                <a:gd name="T63" fmla="*/ 186 h 296"/>
                <a:gd name="T64" fmla="*/ 0 w 473"/>
                <a:gd name="T65" fmla="*/ 178 h 296"/>
                <a:gd name="T66" fmla="*/ 1 w 473"/>
                <a:gd name="T67" fmla="*/ 139 h 296"/>
                <a:gd name="T68" fmla="*/ 7 w 473"/>
                <a:gd name="T69" fmla="*/ 126 h 296"/>
                <a:gd name="T70" fmla="*/ 32 w 473"/>
                <a:gd name="T71" fmla="*/ 113 h 296"/>
                <a:gd name="T72" fmla="*/ 74 w 473"/>
                <a:gd name="T73" fmla="*/ 98 h 296"/>
                <a:gd name="T74" fmla="*/ 80 w 473"/>
                <a:gd name="T75" fmla="*/ 67 h 296"/>
                <a:gd name="T76" fmla="*/ 99 w 473"/>
                <a:gd name="T77" fmla="*/ 68 h 296"/>
                <a:gd name="T78" fmla="*/ 116 w 473"/>
                <a:gd name="T79" fmla="*/ 68 h 296"/>
                <a:gd name="T80" fmla="*/ 140 w 473"/>
                <a:gd name="T81" fmla="*/ 57 h 296"/>
                <a:gd name="T82" fmla="*/ 164 w 473"/>
                <a:gd name="T83" fmla="*/ 74 h 296"/>
                <a:gd name="T84" fmla="*/ 169 w 473"/>
                <a:gd name="T85" fmla="*/ 106 h 296"/>
                <a:gd name="T86" fmla="*/ 181 w 473"/>
                <a:gd name="T87" fmla="*/ 116 h 296"/>
                <a:gd name="T88" fmla="*/ 201 w 473"/>
                <a:gd name="T89" fmla="*/ 88 h 296"/>
                <a:gd name="T90" fmla="*/ 191 w 473"/>
                <a:gd name="T91" fmla="*/ 55 h 296"/>
                <a:gd name="T92" fmla="*/ 193 w 473"/>
                <a:gd name="T93" fmla="*/ 35 h 296"/>
                <a:gd name="T94" fmla="*/ 204 w 473"/>
                <a:gd name="T95" fmla="*/ 23 h 296"/>
                <a:gd name="T96" fmla="*/ 215 w 473"/>
                <a:gd name="T97" fmla="*/ 21 h 296"/>
                <a:gd name="T98" fmla="*/ 231 w 473"/>
                <a:gd name="T99" fmla="*/ 21 h 296"/>
                <a:gd name="T100" fmla="*/ 252 w 473"/>
                <a:gd name="T101" fmla="*/ 6 h 296"/>
                <a:gd name="T102" fmla="*/ 277 w 473"/>
                <a:gd name="T103" fmla="*/ 1 h 296"/>
                <a:gd name="T104" fmla="*/ 298 w 473"/>
                <a:gd name="T105" fmla="*/ 31 h 296"/>
                <a:gd name="T106" fmla="*/ 316 w 473"/>
                <a:gd name="T107" fmla="*/ 29 h 296"/>
                <a:gd name="T108" fmla="*/ 332 w 473"/>
                <a:gd name="T109" fmla="*/ 12 h 296"/>
                <a:gd name="T110" fmla="*/ 343 w 473"/>
                <a:gd name="T111" fmla="*/ 4 h 296"/>
                <a:gd name="T112" fmla="*/ 354 w 473"/>
                <a:gd name="T113" fmla="*/ 8 h 296"/>
                <a:gd name="T114" fmla="*/ 389 w 473"/>
                <a:gd name="T115" fmla="*/ 2 h 296"/>
                <a:gd name="T116" fmla="*/ 414 w 473"/>
                <a:gd name="T117" fmla="*/ 13 h 296"/>
                <a:gd name="T118" fmla="*/ 420 w 473"/>
                <a:gd name="T119" fmla="*/ 29 h 296"/>
                <a:gd name="T120" fmla="*/ 451 w 473"/>
                <a:gd name="T121" fmla="*/ 59 h 296"/>
                <a:gd name="T122" fmla="*/ 472 w 473"/>
                <a:gd name="T123" fmla="*/ 85 h 296"/>
                <a:gd name="T124" fmla="*/ 465 w 473"/>
                <a:gd name="T125" fmla="*/ 10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296">
                  <a:moveTo>
                    <a:pt x="465" y="109"/>
                  </a:moveTo>
                  <a:lnTo>
                    <a:pt x="446" y="109"/>
                  </a:lnTo>
                  <a:lnTo>
                    <a:pt x="441" y="113"/>
                  </a:lnTo>
                  <a:lnTo>
                    <a:pt x="419" y="105"/>
                  </a:lnTo>
                  <a:lnTo>
                    <a:pt x="413" y="108"/>
                  </a:lnTo>
                  <a:lnTo>
                    <a:pt x="413" y="113"/>
                  </a:lnTo>
                  <a:lnTo>
                    <a:pt x="419" y="122"/>
                  </a:lnTo>
                  <a:lnTo>
                    <a:pt x="419" y="135"/>
                  </a:lnTo>
                  <a:lnTo>
                    <a:pt x="420" y="138"/>
                  </a:lnTo>
                  <a:lnTo>
                    <a:pt x="416" y="145"/>
                  </a:lnTo>
                  <a:lnTo>
                    <a:pt x="409" y="148"/>
                  </a:lnTo>
                  <a:lnTo>
                    <a:pt x="401" y="149"/>
                  </a:lnTo>
                  <a:lnTo>
                    <a:pt x="399" y="153"/>
                  </a:lnTo>
                  <a:lnTo>
                    <a:pt x="387" y="154"/>
                  </a:lnTo>
                  <a:lnTo>
                    <a:pt x="384" y="160"/>
                  </a:lnTo>
                  <a:lnTo>
                    <a:pt x="390" y="172"/>
                  </a:lnTo>
                  <a:lnTo>
                    <a:pt x="395" y="177"/>
                  </a:lnTo>
                  <a:lnTo>
                    <a:pt x="394" y="202"/>
                  </a:lnTo>
                  <a:lnTo>
                    <a:pt x="385" y="215"/>
                  </a:lnTo>
                  <a:lnTo>
                    <a:pt x="389" y="220"/>
                  </a:lnTo>
                  <a:lnTo>
                    <a:pt x="387" y="229"/>
                  </a:lnTo>
                  <a:lnTo>
                    <a:pt x="384" y="230"/>
                  </a:lnTo>
                  <a:lnTo>
                    <a:pt x="380" y="253"/>
                  </a:lnTo>
                  <a:lnTo>
                    <a:pt x="383" y="255"/>
                  </a:lnTo>
                  <a:lnTo>
                    <a:pt x="377" y="263"/>
                  </a:lnTo>
                  <a:lnTo>
                    <a:pt x="370" y="263"/>
                  </a:lnTo>
                  <a:lnTo>
                    <a:pt x="365" y="259"/>
                  </a:lnTo>
                  <a:lnTo>
                    <a:pt x="356" y="262"/>
                  </a:lnTo>
                  <a:lnTo>
                    <a:pt x="356" y="267"/>
                  </a:lnTo>
                  <a:lnTo>
                    <a:pt x="352" y="272"/>
                  </a:lnTo>
                  <a:lnTo>
                    <a:pt x="347" y="272"/>
                  </a:lnTo>
                  <a:lnTo>
                    <a:pt x="339" y="263"/>
                  </a:lnTo>
                  <a:lnTo>
                    <a:pt x="321" y="266"/>
                  </a:lnTo>
                  <a:lnTo>
                    <a:pt x="313" y="269"/>
                  </a:lnTo>
                  <a:lnTo>
                    <a:pt x="308" y="280"/>
                  </a:lnTo>
                  <a:lnTo>
                    <a:pt x="302" y="289"/>
                  </a:lnTo>
                  <a:lnTo>
                    <a:pt x="298" y="295"/>
                  </a:lnTo>
                  <a:lnTo>
                    <a:pt x="287" y="295"/>
                  </a:lnTo>
                  <a:lnTo>
                    <a:pt x="273" y="287"/>
                  </a:lnTo>
                  <a:lnTo>
                    <a:pt x="253" y="286"/>
                  </a:lnTo>
                  <a:lnTo>
                    <a:pt x="243" y="269"/>
                  </a:lnTo>
                  <a:lnTo>
                    <a:pt x="233" y="266"/>
                  </a:lnTo>
                  <a:lnTo>
                    <a:pt x="221" y="261"/>
                  </a:lnTo>
                  <a:lnTo>
                    <a:pt x="176" y="245"/>
                  </a:lnTo>
                  <a:lnTo>
                    <a:pt x="169" y="249"/>
                  </a:lnTo>
                  <a:lnTo>
                    <a:pt x="150" y="244"/>
                  </a:lnTo>
                  <a:lnTo>
                    <a:pt x="148" y="238"/>
                  </a:lnTo>
                  <a:lnTo>
                    <a:pt x="144" y="235"/>
                  </a:lnTo>
                  <a:lnTo>
                    <a:pt x="140" y="237"/>
                  </a:lnTo>
                  <a:lnTo>
                    <a:pt x="130" y="257"/>
                  </a:lnTo>
                  <a:lnTo>
                    <a:pt x="118" y="257"/>
                  </a:lnTo>
                  <a:lnTo>
                    <a:pt x="109" y="259"/>
                  </a:lnTo>
                  <a:lnTo>
                    <a:pt x="102" y="267"/>
                  </a:lnTo>
                  <a:lnTo>
                    <a:pt x="85" y="262"/>
                  </a:lnTo>
                  <a:lnTo>
                    <a:pt x="71" y="267"/>
                  </a:lnTo>
                  <a:lnTo>
                    <a:pt x="69" y="270"/>
                  </a:lnTo>
                  <a:lnTo>
                    <a:pt x="47" y="274"/>
                  </a:lnTo>
                  <a:lnTo>
                    <a:pt x="33" y="275"/>
                  </a:lnTo>
                  <a:lnTo>
                    <a:pt x="25" y="267"/>
                  </a:lnTo>
                  <a:lnTo>
                    <a:pt x="24" y="253"/>
                  </a:lnTo>
                  <a:lnTo>
                    <a:pt x="27" y="239"/>
                  </a:lnTo>
                  <a:lnTo>
                    <a:pt x="24" y="223"/>
                  </a:lnTo>
                  <a:lnTo>
                    <a:pt x="16" y="205"/>
                  </a:lnTo>
                  <a:lnTo>
                    <a:pt x="9" y="186"/>
                  </a:lnTo>
                  <a:lnTo>
                    <a:pt x="5" y="178"/>
                  </a:lnTo>
                  <a:lnTo>
                    <a:pt x="0" y="178"/>
                  </a:lnTo>
                  <a:lnTo>
                    <a:pt x="4" y="146"/>
                  </a:lnTo>
                  <a:lnTo>
                    <a:pt x="1" y="139"/>
                  </a:lnTo>
                  <a:lnTo>
                    <a:pt x="0" y="131"/>
                  </a:lnTo>
                  <a:lnTo>
                    <a:pt x="7" y="126"/>
                  </a:lnTo>
                  <a:lnTo>
                    <a:pt x="13" y="118"/>
                  </a:lnTo>
                  <a:lnTo>
                    <a:pt x="32" y="113"/>
                  </a:lnTo>
                  <a:lnTo>
                    <a:pt x="59" y="107"/>
                  </a:lnTo>
                  <a:lnTo>
                    <a:pt x="74" y="98"/>
                  </a:lnTo>
                  <a:lnTo>
                    <a:pt x="74" y="83"/>
                  </a:lnTo>
                  <a:lnTo>
                    <a:pt x="80" y="67"/>
                  </a:lnTo>
                  <a:lnTo>
                    <a:pt x="86" y="60"/>
                  </a:lnTo>
                  <a:lnTo>
                    <a:pt x="99" y="68"/>
                  </a:lnTo>
                  <a:lnTo>
                    <a:pt x="109" y="72"/>
                  </a:lnTo>
                  <a:lnTo>
                    <a:pt x="116" y="68"/>
                  </a:lnTo>
                  <a:lnTo>
                    <a:pt x="123" y="60"/>
                  </a:lnTo>
                  <a:lnTo>
                    <a:pt x="140" y="57"/>
                  </a:lnTo>
                  <a:lnTo>
                    <a:pt x="153" y="63"/>
                  </a:lnTo>
                  <a:lnTo>
                    <a:pt x="164" y="74"/>
                  </a:lnTo>
                  <a:lnTo>
                    <a:pt x="168" y="88"/>
                  </a:lnTo>
                  <a:lnTo>
                    <a:pt x="169" y="106"/>
                  </a:lnTo>
                  <a:lnTo>
                    <a:pt x="175" y="113"/>
                  </a:lnTo>
                  <a:lnTo>
                    <a:pt x="181" y="116"/>
                  </a:lnTo>
                  <a:lnTo>
                    <a:pt x="187" y="113"/>
                  </a:lnTo>
                  <a:lnTo>
                    <a:pt x="201" y="88"/>
                  </a:lnTo>
                  <a:lnTo>
                    <a:pt x="190" y="68"/>
                  </a:lnTo>
                  <a:lnTo>
                    <a:pt x="191" y="55"/>
                  </a:lnTo>
                  <a:lnTo>
                    <a:pt x="196" y="47"/>
                  </a:lnTo>
                  <a:lnTo>
                    <a:pt x="193" y="35"/>
                  </a:lnTo>
                  <a:lnTo>
                    <a:pt x="196" y="24"/>
                  </a:lnTo>
                  <a:lnTo>
                    <a:pt x="204" y="23"/>
                  </a:lnTo>
                  <a:lnTo>
                    <a:pt x="210" y="24"/>
                  </a:lnTo>
                  <a:lnTo>
                    <a:pt x="215" y="21"/>
                  </a:lnTo>
                  <a:lnTo>
                    <a:pt x="220" y="24"/>
                  </a:lnTo>
                  <a:lnTo>
                    <a:pt x="231" y="21"/>
                  </a:lnTo>
                  <a:lnTo>
                    <a:pt x="240" y="10"/>
                  </a:lnTo>
                  <a:lnTo>
                    <a:pt x="252" y="6"/>
                  </a:lnTo>
                  <a:lnTo>
                    <a:pt x="268" y="0"/>
                  </a:lnTo>
                  <a:lnTo>
                    <a:pt x="277" y="1"/>
                  </a:lnTo>
                  <a:lnTo>
                    <a:pt x="293" y="11"/>
                  </a:lnTo>
                  <a:lnTo>
                    <a:pt x="298" y="31"/>
                  </a:lnTo>
                  <a:lnTo>
                    <a:pt x="312" y="31"/>
                  </a:lnTo>
                  <a:lnTo>
                    <a:pt x="316" y="29"/>
                  </a:lnTo>
                  <a:lnTo>
                    <a:pt x="328" y="17"/>
                  </a:lnTo>
                  <a:lnTo>
                    <a:pt x="332" y="12"/>
                  </a:lnTo>
                  <a:lnTo>
                    <a:pt x="344" y="13"/>
                  </a:lnTo>
                  <a:lnTo>
                    <a:pt x="343" y="4"/>
                  </a:lnTo>
                  <a:lnTo>
                    <a:pt x="347" y="2"/>
                  </a:lnTo>
                  <a:lnTo>
                    <a:pt x="354" y="8"/>
                  </a:lnTo>
                  <a:lnTo>
                    <a:pt x="360" y="2"/>
                  </a:lnTo>
                  <a:lnTo>
                    <a:pt x="389" y="2"/>
                  </a:lnTo>
                  <a:lnTo>
                    <a:pt x="412" y="11"/>
                  </a:lnTo>
                  <a:lnTo>
                    <a:pt x="414" y="13"/>
                  </a:lnTo>
                  <a:lnTo>
                    <a:pt x="420" y="17"/>
                  </a:lnTo>
                  <a:lnTo>
                    <a:pt x="420" y="29"/>
                  </a:lnTo>
                  <a:lnTo>
                    <a:pt x="435" y="37"/>
                  </a:lnTo>
                  <a:lnTo>
                    <a:pt x="451" y="59"/>
                  </a:lnTo>
                  <a:lnTo>
                    <a:pt x="467" y="76"/>
                  </a:lnTo>
                  <a:lnTo>
                    <a:pt x="472" y="85"/>
                  </a:lnTo>
                  <a:lnTo>
                    <a:pt x="471" y="101"/>
                  </a:lnTo>
                  <a:lnTo>
                    <a:pt x="465" y="10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 name="Freeform 8"/>
            <p:cNvSpPr>
              <a:spLocks/>
            </p:cNvSpPr>
            <p:nvPr/>
          </p:nvSpPr>
          <p:spPr bwMode="auto">
            <a:xfrm>
              <a:off x="2922588" y="4535488"/>
              <a:ext cx="501650" cy="463550"/>
            </a:xfrm>
            <a:custGeom>
              <a:avLst/>
              <a:gdLst>
                <a:gd name="T0" fmla="*/ 466 w 481"/>
                <a:gd name="T1" fmla="*/ 244 h 429"/>
                <a:gd name="T2" fmla="*/ 448 w 481"/>
                <a:gd name="T3" fmla="*/ 246 h 429"/>
                <a:gd name="T4" fmla="*/ 443 w 481"/>
                <a:gd name="T5" fmla="*/ 287 h 429"/>
                <a:gd name="T6" fmla="*/ 453 w 481"/>
                <a:gd name="T7" fmla="*/ 313 h 429"/>
                <a:gd name="T8" fmla="*/ 399 w 481"/>
                <a:gd name="T9" fmla="*/ 314 h 429"/>
                <a:gd name="T10" fmla="*/ 382 w 481"/>
                <a:gd name="T11" fmla="*/ 316 h 429"/>
                <a:gd name="T12" fmla="*/ 367 w 481"/>
                <a:gd name="T13" fmla="*/ 329 h 429"/>
                <a:gd name="T14" fmla="*/ 337 w 481"/>
                <a:gd name="T15" fmla="*/ 343 h 429"/>
                <a:gd name="T16" fmla="*/ 307 w 481"/>
                <a:gd name="T17" fmla="*/ 312 h 429"/>
                <a:gd name="T18" fmla="*/ 270 w 481"/>
                <a:gd name="T19" fmla="*/ 333 h 429"/>
                <a:gd name="T20" fmla="*/ 249 w 481"/>
                <a:gd name="T21" fmla="*/ 336 h 429"/>
                <a:gd name="T22" fmla="*/ 232 w 481"/>
                <a:gd name="T23" fmla="*/ 347 h 429"/>
                <a:gd name="T24" fmla="*/ 229 w 481"/>
                <a:gd name="T25" fmla="*/ 380 h 429"/>
                <a:gd name="T26" fmla="*/ 220 w 481"/>
                <a:gd name="T27" fmla="*/ 428 h 429"/>
                <a:gd name="T28" fmla="*/ 207 w 481"/>
                <a:gd name="T29" fmla="*/ 400 h 429"/>
                <a:gd name="T30" fmla="*/ 179 w 481"/>
                <a:gd name="T31" fmla="*/ 369 h 429"/>
                <a:gd name="T32" fmla="*/ 148 w 481"/>
                <a:gd name="T33" fmla="*/ 384 h 429"/>
                <a:gd name="T34" fmla="*/ 119 w 481"/>
                <a:gd name="T35" fmla="*/ 379 h 429"/>
                <a:gd name="T36" fmla="*/ 99 w 481"/>
                <a:gd name="T37" fmla="*/ 366 h 429"/>
                <a:gd name="T38" fmla="*/ 80 w 481"/>
                <a:gd name="T39" fmla="*/ 348 h 429"/>
                <a:gd name="T40" fmla="*/ 54 w 481"/>
                <a:gd name="T41" fmla="*/ 346 h 429"/>
                <a:gd name="T42" fmla="*/ 9 w 481"/>
                <a:gd name="T43" fmla="*/ 373 h 429"/>
                <a:gd name="T44" fmla="*/ 0 w 481"/>
                <a:gd name="T45" fmla="*/ 348 h 429"/>
                <a:gd name="T46" fmla="*/ 26 w 481"/>
                <a:gd name="T47" fmla="*/ 297 h 429"/>
                <a:gd name="T48" fmla="*/ 41 w 481"/>
                <a:gd name="T49" fmla="*/ 287 h 429"/>
                <a:gd name="T50" fmla="*/ 85 w 481"/>
                <a:gd name="T51" fmla="*/ 247 h 429"/>
                <a:gd name="T52" fmla="*/ 116 w 481"/>
                <a:gd name="T53" fmla="*/ 172 h 429"/>
                <a:gd name="T54" fmla="*/ 121 w 481"/>
                <a:gd name="T55" fmla="*/ 144 h 429"/>
                <a:gd name="T56" fmla="*/ 148 w 481"/>
                <a:gd name="T57" fmla="*/ 103 h 429"/>
                <a:gd name="T58" fmla="*/ 166 w 481"/>
                <a:gd name="T59" fmla="*/ 98 h 429"/>
                <a:gd name="T60" fmla="*/ 179 w 481"/>
                <a:gd name="T61" fmla="*/ 96 h 429"/>
                <a:gd name="T62" fmla="*/ 203 w 481"/>
                <a:gd name="T63" fmla="*/ 86 h 429"/>
                <a:gd name="T64" fmla="*/ 207 w 481"/>
                <a:gd name="T65" fmla="*/ 114 h 429"/>
                <a:gd name="T66" fmla="*/ 220 w 481"/>
                <a:gd name="T67" fmla="*/ 115 h 429"/>
                <a:gd name="T68" fmla="*/ 228 w 481"/>
                <a:gd name="T69" fmla="*/ 111 h 429"/>
                <a:gd name="T70" fmla="*/ 238 w 481"/>
                <a:gd name="T71" fmla="*/ 68 h 429"/>
                <a:gd name="T72" fmla="*/ 264 w 481"/>
                <a:gd name="T73" fmla="*/ 42 h 429"/>
                <a:gd name="T74" fmla="*/ 281 w 481"/>
                <a:gd name="T75" fmla="*/ 9 h 429"/>
                <a:gd name="T76" fmla="*/ 325 w 481"/>
                <a:gd name="T77" fmla="*/ 20 h 429"/>
                <a:gd name="T78" fmla="*/ 350 w 481"/>
                <a:gd name="T79" fmla="*/ 4 h 429"/>
                <a:gd name="T80" fmla="*/ 373 w 481"/>
                <a:gd name="T81" fmla="*/ 41 h 429"/>
                <a:gd name="T82" fmla="*/ 369 w 481"/>
                <a:gd name="T83" fmla="*/ 53 h 429"/>
                <a:gd name="T84" fmla="*/ 360 w 481"/>
                <a:gd name="T85" fmla="*/ 82 h 429"/>
                <a:gd name="T86" fmla="*/ 383 w 481"/>
                <a:gd name="T87" fmla="*/ 145 h 429"/>
                <a:gd name="T88" fmla="*/ 438 w 481"/>
                <a:gd name="T89" fmla="*/ 158 h 429"/>
                <a:gd name="T90" fmla="*/ 474 w 481"/>
                <a:gd name="T91" fmla="*/ 21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1" h="429">
                  <a:moveTo>
                    <a:pt x="472" y="226"/>
                  </a:moveTo>
                  <a:lnTo>
                    <a:pt x="472" y="238"/>
                  </a:lnTo>
                  <a:lnTo>
                    <a:pt x="466" y="244"/>
                  </a:lnTo>
                  <a:lnTo>
                    <a:pt x="459" y="233"/>
                  </a:lnTo>
                  <a:lnTo>
                    <a:pt x="451" y="240"/>
                  </a:lnTo>
                  <a:lnTo>
                    <a:pt x="448" y="246"/>
                  </a:lnTo>
                  <a:lnTo>
                    <a:pt x="448" y="252"/>
                  </a:lnTo>
                  <a:lnTo>
                    <a:pt x="451" y="287"/>
                  </a:lnTo>
                  <a:lnTo>
                    <a:pt x="443" y="287"/>
                  </a:lnTo>
                  <a:lnTo>
                    <a:pt x="441" y="300"/>
                  </a:lnTo>
                  <a:lnTo>
                    <a:pt x="447" y="308"/>
                  </a:lnTo>
                  <a:lnTo>
                    <a:pt x="453" y="313"/>
                  </a:lnTo>
                  <a:lnTo>
                    <a:pt x="451" y="323"/>
                  </a:lnTo>
                  <a:lnTo>
                    <a:pt x="428" y="314"/>
                  </a:lnTo>
                  <a:lnTo>
                    <a:pt x="399" y="314"/>
                  </a:lnTo>
                  <a:lnTo>
                    <a:pt x="393" y="320"/>
                  </a:lnTo>
                  <a:lnTo>
                    <a:pt x="386" y="314"/>
                  </a:lnTo>
                  <a:lnTo>
                    <a:pt x="382" y="316"/>
                  </a:lnTo>
                  <a:lnTo>
                    <a:pt x="383" y="325"/>
                  </a:lnTo>
                  <a:lnTo>
                    <a:pt x="371" y="324"/>
                  </a:lnTo>
                  <a:lnTo>
                    <a:pt x="367" y="329"/>
                  </a:lnTo>
                  <a:lnTo>
                    <a:pt x="355" y="341"/>
                  </a:lnTo>
                  <a:lnTo>
                    <a:pt x="351" y="343"/>
                  </a:lnTo>
                  <a:lnTo>
                    <a:pt x="337" y="343"/>
                  </a:lnTo>
                  <a:lnTo>
                    <a:pt x="332" y="323"/>
                  </a:lnTo>
                  <a:lnTo>
                    <a:pt x="316" y="313"/>
                  </a:lnTo>
                  <a:lnTo>
                    <a:pt x="307" y="312"/>
                  </a:lnTo>
                  <a:lnTo>
                    <a:pt x="291" y="318"/>
                  </a:lnTo>
                  <a:lnTo>
                    <a:pt x="279" y="322"/>
                  </a:lnTo>
                  <a:lnTo>
                    <a:pt x="270" y="333"/>
                  </a:lnTo>
                  <a:lnTo>
                    <a:pt x="259" y="336"/>
                  </a:lnTo>
                  <a:lnTo>
                    <a:pt x="254" y="333"/>
                  </a:lnTo>
                  <a:lnTo>
                    <a:pt x="249" y="336"/>
                  </a:lnTo>
                  <a:lnTo>
                    <a:pt x="243" y="335"/>
                  </a:lnTo>
                  <a:lnTo>
                    <a:pt x="235" y="336"/>
                  </a:lnTo>
                  <a:lnTo>
                    <a:pt x="232" y="347"/>
                  </a:lnTo>
                  <a:lnTo>
                    <a:pt x="235" y="359"/>
                  </a:lnTo>
                  <a:lnTo>
                    <a:pt x="230" y="367"/>
                  </a:lnTo>
                  <a:lnTo>
                    <a:pt x="229" y="380"/>
                  </a:lnTo>
                  <a:lnTo>
                    <a:pt x="240" y="400"/>
                  </a:lnTo>
                  <a:lnTo>
                    <a:pt x="226" y="425"/>
                  </a:lnTo>
                  <a:lnTo>
                    <a:pt x="220" y="428"/>
                  </a:lnTo>
                  <a:lnTo>
                    <a:pt x="214" y="425"/>
                  </a:lnTo>
                  <a:lnTo>
                    <a:pt x="208" y="418"/>
                  </a:lnTo>
                  <a:lnTo>
                    <a:pt x="207" y="400"/>
                  </a:lnTo>
                  <a:lnTo>
                    <a:pt x="203" y="386"/>
                  </a:lnTo>
                  <a:lnTo>
                    <a:pt x="192" y="375"/>
                  </a:lnTo>
                  <a:lnTo>
                    <a:pt x="179" y="369"/>
                  </a:lnTo>
                  <a:lnTo>
                    <a:pt x="162" y="372"/>
                  </a:lnTo>
                  <a:lnTo>
                    <a:pt x="155" y="380"/>
                  </a:lnTo>
                  <a:lnTo>
                    <a:pt x="148" y="384"/>
                  </a:lnTo>
                  <a:lnTo>
                    <a:pt x="138" y="380"/>
                  </a:lnTo>
                  <a:lnTo>
                    <a:pt x="125" y="372"/>
                  </a:lnTo>
                  <a:lnTo>
                    <a:pt x="119" y="379"/>
                  </a:lnTo>
                  <a:lnTo>
                    <a:pt x="113" y="395"/>
                  </a:lnTo>
                  <a:lnTo>
                    <a:pt x="97" y="380"/>
                  </a:lnTo>
                  <a:lnTo>
                    <a:pt x="99" y="366"/>
                  </a:lnTo>
                  <a:lnTo>
                    <a:pt x="93" y="360"/>
                  </a:lnTo>
                  <a:lnTo>
                    <a:pt x="80" y="354"/>
                  </a:lnTo>
                  <a:lnTo>
                    <a:pt x="80" y="348"/>
                  </a:lnTo>
                  <a:lnTo>
                    <a:pt x="77" y="346"/>
                  </a:lnTo>
                  <a:lnTo>
                    <a:pt x="71" y="349"/>
                  </a:lnTo>
                  <a:lnTo>
                    <a:pt x="54" y="346"/>
                  </a:lnTo>
                  <a:lnTo>
                    <a:pt x="29" y="354"/>
                  </a:lnTo>
                  <a:lnTo>
                    <a:pt x="17" y="367"/>
                  </a:lnTo>
                  <a:lnTo>
                    <a:pt x="9" y="373"/>
                  </a:lnTo>
                  <a:lnTo>
                    <a:pt x="7" y="372"/>
                  </a:lnTo>
                  <a:lnTo>
                    <a:pt x="1" y="354"/>
                  </a:lnTo>
                  <a:lnTo>
                    <a:pt x="0" y="348"/>
                  </a:lnTo>
                  <a:lnTo>
                    <a:pt x="5" y="331"/>
                  </a:lnTo>
                  <a:lnTo>
                    <a:pt x="23" y="306"/>
                  </a:lnTo>
                  <a:lnTo>
                    <a:pt x="26" y="297"/>
                  </a:lnTo>
                  <a:lnTo>
                    <a:pt x="32" y="294"/>
                  </a:lnTo>
                  <a:lnTo>
                    <a:pt x="37" y="297"/>
                  </a:lnTo>
                  <a:lnTo>
                    <a:pt x="41" y="287"/>
                  </a:lnTo>
                  <a:lnTo>
                    <a:pt x="41" y="278"/>
                  </a:lnTo>
                  <a:lnTo>
                    <a:pt x="63" y="268"/>
                  </a:lnTo>
                  <a:lnTo>
                    <a:pt x="85" y="247"/>
                  </a:lnTo>
                  <a:lnTo>
                    <a:pt x="118" y="195"/>
                  </a:lnTo>
                  <a:lnTo>
                    <a:pt x="115" y="178"/>
                  </a:lnTo>
                  <a:lnTo>
                    <a:pt x="116" y="172"/>
                  </a:lnTo>
                  <a:lnTo>
                    <a:pt x="122" y="168"/>
                  </a:lnTo>
                  <a:lnTo>
                    <a:pt x="125" y="149"/>
                  </a:lnTo>
                  <a:lnTo>
                    <a:pt x="121" y="144"/>
                  </a:lnTo>
                  <a:lnTo>
                    <a:pt x="132" y="122"/>
                  </a:lnTo>
                  <a:lnTo>
                    <a:pt x="129" y="97"/>
                  </a:lnTo>
                  <a:lnTo>
                    <a:pt x="148" y="103"/>
                  </a:lnTo>
                  <a:lnTo>
                    <a:pt x="151" y="95"/>
                  </a:lnTo>
                  <a:lnTo>
                    <a:pt x="160" y="95"/>
                  </a:lnTo>
                  <a:lnTo>
                    <a:pt x="166" y="98"/>
                  </a:lnTo>
                  <a:lnTo>
                    <a:pt x="171" y="109"/>
                  </a:lnTo>
                  <a:lnTo>
                    <a:pt x="178" y="111"/>
                  </a:lnTo>
                  <a:lnTo>
                    <a:pt x="179" y="96"/>
                  </a:lnTo>
                  <a:lnTo>
                    <a:pt x="190" y="94"/>
                  </a:lnTo>
                  <a:lnTo>
                    <a:pt x="197" y="88"/>
                  </a:lnTo>
                  <a:lnTo>
                    <a:pt x="203" y="86"/>
                  </a:lnTo>
                  <a:lnTo>
                    <a:pt x="209" y="92"/>
                  </a:lnTo>
                  <a:lnTo>
                    <a:pt x="209" y="108"/>
                  </a:lnTo>
                  <a:lnTo>
                    <a:pt x="207" y="114"/>
                  </a:lnTo>
                  <a:lnTo>
                    <a:pt x="208" y="117"/>
                  </a:lnTo>
                  <a:lnTo>
                    <a:pt x="217" y="119"/>
                  </a:lnTo>
                  <a:lnTo>
                    <a:pt x="220" y="115"/>
                  </a:lnTo>
                  <a:lnTo>
                    <a:pt x="223" y="115"/>
                  </a:lnTo>
                  <a:lnTo>
                    <a:pt x="228" y="115"/>
                  </a:lnTo>
                  <a:lnTo>
                    <a:pt x="228" y="111"/>
                  </a:lnTo>
                  <a:lnTo>
                    <a:pt x="228" y="98"/>
                  </a:lnTo>
                  <a:lnTo>
                    <a:pt x="229" y="91"/>
                  </a:lnTo>
                  <a:lnTo>
                    <a:pt x="238" y="68"/>
                  </a:lnTo>
                  <a:lnTo>
                    <a:pt x="247" y="56"/>
                  </a:lnTo>
                  <a:lnTo>
                    <a:pt x="255" y="50"/>
                  </a:lnTo>
                  <a:lnTo>
                    <a:pt x="264" y="42"/>
                  </a:lnTo>
                  <a:lnTo>
                    <a:pt x="266" y="33"/>
                  </a:lnTo>
                  <a:lnTo>
                    <a:pt x="277" y="16"/>
                  </a:lnTo>
                  <a:lnTo>
                    <a:pt x="281" y="9"/>
                  </a:lnTo>
                  <a:lnTo>
                    <a:pt x="290" y="14"/>
                  </a:lnTo>
                  <a:lnTo>
                    <a:pt x="317" y="15"/>
                  </a:lnTo>
                  <a:lnTo>
                    <a:pt x="325" y="20"/>
                  </a:lnTo>
                  <a:lnTo>
                    <a:pt x="341" y="19"/>
                  </a:lnTo>
                  <a:lnTo>
                    <a:pt x="344" y="3"/>
                  </a:lnTo>
                  <a:lnTo>
                    <a:pt x="350" y="4"/>
                  </a:lnTo>
                  <a:lnTo>
                    <a:pt x="357" y="0"/>
                  </a:lnTo>
                  <a:lnTo>
                    <a:pt x="360" y="2"/>
                  </a:lnTo>
                  <a:lnTo>
                    <a:pt x="373" y="41"/>
                  </a:lnTo>
                  <a:lnTo>
                    <a:pt x="376" y="48"/>
                  </a:lnTo>
                  <a:lnTo>
                    <a:pt x="375" y="53"/>
                  </a:lnTo>
                  <a:lnTo>
                    <a:pt x="369" y="53"/>
                  </a:lnTo>
                  <a:lnTo>
                    <a:pt x="364" y="59"/>
                  </a:lnTo>
                  <a:lnTo>
                    <a:pt x="361" y="73"/>
                  </a:lnTo>
                  <a:lnTo>
                    <a:pt x="360" y="82"/>
                  </a:lnTo>
                  <a:lnTo>
                    <a:pt x="374" y="106"/>
                  </a:lnTo>
                  <a:lnTo>
                    <a:pt x="381" y="136"/>
                  </a:lnTo>
                  <a:lnTo>
                    <a:pt x="383" y="145"/>
                  </a:lnTo>
                  <a:lnTo>
                    <a:pt x="390" y="151"/>
                  </a:lnTo>
                  <a:lnTo>
                    <a:pt x="437" y="151"/>
                  </a:lnTo>
                  <a:lnTo>
                    <a:pt x="438" y="158"/>
                  </a:lnTo>
                  <a:lnTo>
                    <a:pt x="480" y="188"/>
                  </a:lnTo>
                  <a:lnTo>
                    <a:pt x="464" y="205"/>
                  </a:lnTo>
                  <a:lnTo>
                    <a:pt x="474" y="213"/>
                  </a:lnTo>
                  <a:lnTo>
                    <a:pt x="477" y="222"/>
                  </a:lnTo>
                  <a:lnTo>
                    <a:pt x="472" y="22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2" name="Freeform 9"/>
            <p:cNvSpPr>
              <a:spLocks/>
            </p:cNvSpPr>
            <p:nvPr/>
          </p:nvSpPr>
          <p:spPr bwMode="auto">
            <a:xfrm>
              <a:off x="3214688" y="4217988"/>
              <a:ext cx="458788" cy="481012"/>
            </a:xfrm>
            <a:custGeom>
              <a:avLst/>
              <a:gdLst>
                <a:gd name="T0" fmla="*/ 377 w 439"/>
                <a:gd name="T1" fmla="*/ 195 h 446"/>
                <a:gd name="T2" fmla="*/ 346 w 439"/>
                <a:gd name="T3" fmla="*/ 185 h 446"/>
                <a:gd name="T4" fmla="*/ 379 w 439"/>
                <a:gd name="T5" fmla="*/ 201 h 446"/>
                <a:gd name="T6" fmla="*/ 401 w 439"/>
                <a:gd name="T7" fmla="*/ 214 h 446"/>
                <a:gd name="T8" fmla="*/ 415 w 439"/>
                <a:gd name="T9" fmla="*/ 207 h 446"/>
                <a:gd name="T10" fmla="*/ 422 w 439"/>
                <a:gd name="T11" fmla="*/ 234 h 446"/>
                <a:gd name="T12" fmla="*/ 406 w 439"/>
                <a:gd name="T13" fmla="*/ 235 h 446"/>
                <a:gd name="T14" fmla="*/ 398 w 439"/>
                <a:gd name="T15" fmla="*/ 252 h 446"/>
                <a:gd name="T16" fmla="*/ 416 w 439"/>
                <a:gd name="T17" fmla="*/ 276 h 446"/>
                <a:gd name="T18" fmla="*/ 405 w 439"/>
                <a:gd name="T19" fmla="*/ 307 h 446"/>
                <a:gd name="T20" fmla="*/ 401 w 439"/>
                <a:gd name="T21" fmla="*/ 319 h 446"/>
                <a:gd name="T22" fmla="*/ 401 w 439"/>
                <a:gd name="T23" fmla="*/ 343 h 446"/>
                <a:gd name="T24" fmla="*/ 345 w 439"/>
                <a:gd name="T25" fmla="*/ 309 h 446"/>
                <a:gd name="T26" fmla="*/ 296 w 439"/>
                <a:gd name="T27" fmla="*/ 309 h 446"/>
                <a:gd name="T28" fmla="*/ 257 w 439"/>
                <a:gd name="T29" fmla="*/ 319 h 446"/>
                <a:gd name="T30" fmla="*/ 262 w 439"/>
                <a:gd name="T31" fmla="*/ 362 h 446"/>
                <a:gd name="T32" fmla="*/ 246 w 439"/>
                <a:gd name="T33" fmla="*/ 410 h 446"/>
                <a:gd name="T34" fmla="*/ 203 w 439"/>
                <a:gd name="T35" fmla="*/ 395 h 446"/>
                <a:gd name="T36" fmla="*/ 178 w 439"/>
                <a:gd name="T37" fmla="*/ 423 h 446"/>
                <a:gd name="T38" fmla="*/ 102 w 439"/>
                <a:gd name="T39" fmla="*/ 439 h 446"/>
                <a:gd name="T40" fmla="*/ 80 w 439"/>
                <a:gd name="T41" fmla="*/ 367 h 446"/>
                <a:gd name="T42" fmla="*/ 95 w 439"/>
                <a:gd name="T43" fmla="*/ 342 h 446"/>
                <a:gd name="T44" fmla="*/ 69 w 439"/>
                <a:gd name="T45" fmla="*/ 298 h 446"/>
                <a:gd name="T46" fmla="*/ 36 w 439"/>
                <a:gd name="T47" fmla="*/ 309 h 446"/>
                <a:gd name="T48" fmla="*/ 7 w 439"/>
                <a:gd name="T49" fmla="*/ 285 h 446"/>
                <a:gd name="T50" fmla="*/ 14 w 439"/>
                <a:gd name="T51" fmla="*/ 241 h 446"/>
                <a:gd name="T52" fmla="*/ 28 w 439"/>
                <a:gd name="T53" fmla="*/ 204 h 446"/>
                <a:gd name="T54" fmla="*/ 49 w 439"/>
                <a:gd name="T55" fmla="*/ 180 h 446"/>
                <a:gd name="T56" fmla="*/ 60 w 439"/>
                <a:gd name="T57" fmla="*/ 186 h 446"/>
                <a:gd name="T58" fmla="*/ 80 w 439"/>
                <a:gd name="T59" fmla="*/ 168 h 446"/>
                <a:gd name="T60" fmla="*/ 77 w 439"/>
                <a:gd name="T61" fmla="*/ 157 h 446"/>
                <a:gd name="T62" fmla="*/ 69 w 439"/>
                <a:gd name="T63" fmla="*/ 153 h 446"/>
                <a:gd name="T64" fmla="*/ 63 w 439"/>
                <a:gd name="T65" fmla="*/ 136 h 446"/>
                <a:gd name="T66" fmla="*/ 75 w 439"/>
                <a:gd name="T67" fmla="*/ 110 h 446"/>
                <a:gd name="T68" fmla="*/ 118 w 439"/>
                <a:gd name="T69" fmla="*/ 66 h 446"/>
                <a:gd name="T70" fmla="*/ 150 w 439"/>
                <a:gd name="T71" fmla="*/ 57 h 446"/>
                <a:gd name="T72" fmla="*/ 160 w 439"/>
                <a:gd name="T73" fmla="*/ 53 h 446"/>
                <a:gd name="T74" fmla="*/ 181 w 439"/>
                <a:gd name="T75" fmla="*/ 19 h 446"/>
                <a:gd name="T76" fmla="*/ 215 w 439"/>
                <a:gd name="T77" fmla="*/ 19 h 446"/>
                <a:gd name="T78" fmla="*/ 244 w 439"/>
                <a:gd name="T79" fmla="*/ 17 h 446"/>
                <a:gd name="T80" fmla="*/ 292 w 439"/>
                <a:gd name="T81" fmla="*/ 55 h 446"/>
                <a:gd name="T82" fmla="*/ 326 w 439"/>
                <a:gd name="T83" fmla="*/ 102 h 446"/>
                <a:gd name="T84" fmla="*/ 393 w 439"/>
                <a:gd name="T85" fmla="*/ 130 h 446"/>
                <a:gd name="T86" fmla="*/ 300 w 439"/>
                <a:gd name="T87" fmla="*/ 122 h 446"/>
                <a:gd name="T88" fmla="*/ 306 w 439"/>
                <a:gd name="T89" fmla="*/ 136 h 446"/>
                <a:gd name="T90" fmla="*/ 331 w 439"/>
                <a:gd name="T91" fmla="*/ 143 h 446"/>
                <a:gd name="T92" fmla="*/ 364 w 439"/>
                <a:gd name="T93" fmla="*/ 132 h 446"/>
                <a:gd name="T94" fmla="*/ 413 w 439"/>
                <a:gd name="T95" fmla="*/ 156 h 446"/>
                <a:gd name="T96" fmla="*/ 426 w 439"/>
                <a:gd name="T97" fmla="*/ 18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9" h="446">
                  <a:moveTo>
                    <a:pt x="426" y="182"/>
                  </a:moveTo>
                  <a:lnTo>
                    <a:pt x="411" y="191"/>
                  </a:lnTo>
                  <a:lnTo>
                    <a:pt x="392" y="198"/>
                  </a:lnTo>
                  <a:lnTo>
                    <a:pt x="377" y="195"/>
                  </a:lnTo>
                  <a:lnTo>
                    <a:pt x="362" y="189"/>
                  </a:lnTo>
                  <a:lnTo>
                    <a:pt x="346" y="179"/>
                  </a:lnTo>
                  <a:lnTo>
                    <a:pt x="336" y="182"/>
                  </a:lnTo>
                  <a:lnTo>
                    <a:pt x="346" y="185"/>
                  </a:lnTo>
                  <a:lnTo>
                    <a:pt x="354" y="191"/>
                  </a:lnTo>
                  <a:lnTo>
                    <a:pt x="366" y="197"/>
                  </a:lnTo>
                  <a:lnTo>
                    <a:pt x="372" y="198"/>
                  </a:lnTo>
                  <a:lnTo>
                    <a:pt x="379" y="201"/>
                  </a:lnTo>
                  <a:lnTo>
                    <a:pt x="389" y="207"/>
                  </a:lnTo>
                  <a:lnTo>
                    <a:pt x="391" y="213"/>
                  </a:lnTo>
                  <a:lnTo>
                    <a:pt x="393" y="216"/>
                  </a:lnTo>
                  <a:lnTo>
                    <a:pt x="401" y="214"/>
                  </a:lnTo>
                  <a:lnTo>
                    <a:pt x="401" y="207"/>
                  </a:lnTo>
                  <a:lnTo>
                    <a:pt x="406" y="200"/>
                  </a:lnTo>
                  <a:lnTo>
                    <a:pt x="411" y="200"/>
                  </a:lnTo>
                  <a:lnTo>
                    <a:pt x="415" y="207"/>
                  </a:lnTo>
                  <a:lnTo>
                    <a:pt x="415" y="216"/>
                  </a:lnTo>
                  <a:lnTo>
                    <a:pt x="415" y="223"/>
                  </a:lnTo>
                  <a:lnTo>
                    <a:pt x="422" y="232"/>
                  </a:lnTo>
                  <a:lnTo>
                    <a:pt x="422" y="234"/>
                  </a:lnTo>
                  <a:lnTo>
                    <a:pt x="415" y="234"/>
                  </a:lnTo>
                  <a:lnTo>
                    <a:pt x="407" y="230"/>
                  </a:lnTo>
                  <a:lnTo>
                    <a:pt x="402" y="230"/>
                  </a:lnTo>
                  <a:lnTo>
                    <a:pt x="406" y="235"/>
                  </a:lnTo>
                  <a:lnTo>
                    <a:pt x="415" y="238"/>
                  </a:lnTo>
                  <a:lnTo>
                    <a:pt x="420" y="246"/>
                  </a:lnTo>
                  <a:lnTo>
                    <a:pt x="409" y="251"/>
                  </a:lnTo>
                  <a:lnTo>
                    <a:pt x="398" y="252"/>
                  </a:lnTo>
                  <a:lnTo>
                    <a:pt x="395" y="256"/>
                  </a:lnTo>
                  <a:lnTo>
                    <a:pt x="409" y="262"/>
                  </a:lnTo>
                  <a:lnTo>
                    <a:pt x="411" y="273"/>
                  </a:lnTo>
                  <a:lnTo>
                    <a:pt x="416" y="276"/>
                  </a:lnTo>
                  <a:lnTo>
                    <a:pt x="413" y="285"/>
                  </a:lnTo>
                  <a:lnTo>
                    <a:pt x="397" y="285"/>
                  </a:lnTo>
                  <a:lnTo>
                    <a:pt x="410" y="298"/>
                  </a:lnTo>
                  <a:lnTo>
                    <a:pt x="405" y="307"/>
                  </a:lnTo>
                  <a:lnTo>
                    <a:pt x="403" y="312"/>
                  </a:lnTo>
                  <a:lnTo>
                    <a:pt x="398" y="309"/>
                  </a:lnTo>
                  <a:lnTo>
                    <a:pt x="393" y="312"/>
                  </a:lnTo>
                  <a:lnTo>
                    <a:pt x="401" y="319"/>
                  </a:lnTo>
                  <a:lnTo>
                    <a:pt x="401" y="328"/>
                  </a:lnTo>
                  <a:lnTo>
                    <a:pt x="394" y="329"/>
                  </a:lnTo>
                  <a:lnTo>
                    <a:pt x="397" y="335"/>
                  </a:lnTo>
                  <a:lnTo>
                    <a:pt x="401" y="343"/>
                  </a:lnTo>
                  <a:lnTo>
                    <a:pt x="377" y="347"/>
                  </a:lnTo>
                  <a:lnTo>
                    <a:pt x="360" y="310"/>
                  </a:lnTo>
                  <a:lnTo>
                    <a:pt x="353" y="306"/>
                  </a:lnTo>
                  <a:lnTo>
                    <a:pt x="345" y="309"/>
                  </a:lnTo>
                  <a:lnTo>
                    <a:pt x="329" y="300"/>
                  </a:lnTo>
                  <a:lnTo>
                    <a:pt x="316" y="303"/>
                  </a:lnTo>
                  <a:lnTo>
                    <a:pt x="305" y="296"/>
                  </a:lnTo>
                  <a:lnTo>
                    <a:pt x="296" y="309"/>
                  </a:lnTo>
                  <a:lnTo>
                    <a:pt x="286" y="320"/>
                  </a:lnTo>
                  <a:lnTo>
                    <a:pt x="273" y="321"/>
                  </a:lnTo>
                  <a:lnTo>
                    <a:pt x="262" y="316"/>
                  </a:lnTo>
                  <a:lnTo>
                    <a:pt x="257" y="319"/>
                  </a:lnTo>
                  <a:lnTo>
                    <a:pt x="258" y="335"/>
                  </a:lnTo>
                  <a:lnTo>
                    <a:pt x="266" y="345"/>
                  </a:lnTo>
                  <a:lnTo>
                    <a:pt x="267" y="356"/>
                  </a:lnTo>
                  <a:lnTo>
                    <a:pt x="262" y="362"/>
                  </a:lnTo>
                  <a:lnTo>
                    <a:pt x="269" y="376"/>
                  </a:lnTo>
                  <a:lnTo>
                    <a:pt x="271" y="388"/>
                  </a:lnTo>
                  <a:lnTo>
                    <a:pt x="251" y="409"/>
                  </a:lnTo>
                  <a:lnTo>
                    <a:pt x="246" y="410"/>
                  </a:lnTo>
                  <a:lnTo>
                    <a:pt x="241" y="404"/>
                  </a:lnTo>
                  <a:lnTo>
                    <a:pt x="228" y="405"/>
                  </a:lnTo>
                  <a:lnTo>
                    <a:pt x="217" y="397"/>
                  </a:lnTo>
                  <a:lnTo>
                    <a:pt x="203" y="395"/>
                  </a:lnTo>
                  <a:lnTo>
                    <a:pt x="188" y="396"/>
                  </a:lnTo>
                  <a:lnTo>
                    <a:pt x="188" y="405"/>
                  </a:lnTo>
                  <a:lnTo>
                    <a:pt x="178" y="416"/>
                  </a:lnTo>
                  <a:lnTo>
                    <a:pt x="178" y="423"/>
                  </a:lnTo>
                  <a:lnTo>
                    <a:pt x="159" y="432"/>
                  </a:lnTo>
                  <a:lnTo>
                    <a:pt x="156" y="445"/>
                  </a:lnTo>
                  <a:lnTo>
                    <a:pt x="109" y="445"/>
                  </a:lnTo>
                  <a:lnTo>
                    <a:pt x="102" y="439"/>
                  </a:lnTo>
                  <a:lnTo>
                    <a:pt x="100" y="430"/>
                  </a:lnTo>
                  <a:lnTo>
                    <a:pt x="93" y="400"/>
                  </a:lnTo>
                  <a:lnTo>
                    <a:pt x="79" y="376"/>
                  </a:lnTo>
                  <a:lnTo>
                    <a:pt x="80" y="367"/>
                  </a:lnTo>
                  <a:lnTo>
                    <a:pt x="83" y="353"/>
                  </a:lnTo>
                  <a:lnTo>
                    <a:pt x="88" y="347"/>
                  </a:lnTo>
                  <a:lnTo>
                    <a:pt x="94" y="347"/>
                  </a:lnTo>
                  <a:lnTo>
                    <a:pt x="95" y="342"/>
                  </a:lnTo>
                  <a:lnTo>
                    <a:pt x="92" y="335"/>
                  </a:lnTo>
                  <a:lnTo>
                    <a:pt x="79" y="296"/>
                  </a:lnTo>
                  <a:lnTo>
                    <a:pt x="76" y="294"/>
                  </a:lnTo>
                  <a:lnTo>
                    <a:pt x="69" y="298"/>
                  </a:lnTo>
                  <a:lnTo>
                    <a:pt x="63" y="297"/>
                  </a:lnTo>
                  <a:lnTo>
                    <a:pt x="60" y="313"/>
                  </a:lnTo>
                  <a:lnTo>
                    <a:pt x="44" y="314"/>
                  </a:lnTo>
                  <a:lnTo>
                    <a:pt x="36" y="309"/>
                  </a:lnTo>
                  <a:lnTo>
                    <a:pt x="9" y="308"/>
                  </a:lnTo>
                  <a:lnTo>
                    <a:pt x="0" y="303"/>
                  </a:lnTo>
                  <a:lnTo>
                    <a:pt x="5" y="293"/>
                  </a:lnTo>
                  <a:lnTo>
                    <a:pt x="7" y="285"/>
                  </a:lnTo>
                  <a:lnTo>
                    <a:pt x="10" y="271"/>
                  </a:lnTo>
                  <a:lnTo>
                    <a:pt x="10" y="252"/>
                  </a:lnTo>
                  <a:lnTo>
                    <a:pt x="14" y="244"/>
                  </a:lnTo>
                  <a:lnTo>
                    <a:pt x="14" y="241"/>
                  </a:lnTo>
                  <a:lnTo>
                    <a:pt x="12" y="232"/>
                  </a:lnTo>
                  <a:lnTo>
                    <a:pt x="17" y="222"/>
                  </a:lnTo>
                  <a:lnTo>
                    <a:pt x="19" y="214"/>
                  </a:lnTo>
                  <a:lnTo>
                    <a:pt x="28" y="204"/>
                  </a:lnTo>
                  <a:lnTo>
                    <a:pt x="38" y="195"/>
                  </a:lnTo>
                  <a:lnTo>
                    <a:pt x="37" y="186"/>
                  </a:lnTo>
                  <a:lnTo>
                    <a:pt x="43" y="182"/>
                  </a:lnTo>
                  <a:lnTo>
                    <a:pt x="49" y="180"/>
                  </a:lnTo>
                  <a:lnTo>
                    <a:pt x="51" y="184"/>
                  </a:lnTo>
                  <a:lnTo>
                    <a:pt x="52" y="189"/>
                  </a:lnTo>
                  <a:lnTo>
                    <a:pt x="56" y="191"/>
                  </a:lnTo>
                  <a:lnTo>
                    <a:pt x="60" y="186"/>
                  </a:lnTo>
                  <a:lnTo>
                    <a:pt x="66" y="185"/>
                  </a:lnTo>
                  <a:lnTo>
                    <a:pt x="71" y="169"/>
                  </a:lnTo>
                  <a:lnTo>
                    <a:pt x="74" y="169"/>
                  </a:lnTo>
                  <a:lnTo>
                    <a:pt x="80" y="168"/>
                  </a:lnTo>
                  <a:lnTo>
                    <a:pt x="79" y="163"/>
                  </a:lnTo>
                  <a:lnTo>
                    <a:pt x="75" y="165"/>
                  </a:lnTo>
                  <a:lnTo>
                    <a:pt x="75" y="161"/>
                  </a:lnTo>
                  <a:lnTo>
                    <a:pt x="77" y="157"/>
                  </a:lnTo>
                  <a:lnTo>
                    <a:pt x="79" y="156"/>
                  </a:lnTo>
                  <a:lnTo>
                    <a:pt x="79" y="153"/>
                  </a:lnTo>
                  <a:lnTo>
                    <a:pt x="73" y="150"/>
                  </a:lnTo>
                  <a:lnTo>
                    <a:pt x="69" y="153"/>
                  </a:lnTo>
                  <a:lnTo>
                    <a:pt x="62" y="146"/>
                  </a:lnTo>
                  <a:lnTo>
                    <a:pt x="56" y="145"/>
                  </a:lnTo>
                  <a:lnTo>
                    <a:pt x="57" y="140"/>
                  </a:lnTo>
                  <a:lnTo>
                    <a:pt x="63" y="136"/>
                  </a:lnTo>
                  <a:lnTo>
                    <a:pt x="69" y="130"/>
                  </a:lnTo>
                  <a:lnTo>
                    <a:pt x="66" y="115"/>
                  </a:lnTo>
                  <a:lnTo>
                    <a:pt x="69" y="105"/>
                  </a:lnTo>
                  <a:lnTo>
                    <a:pt x="75" y="110"/>
                  </a:lnTo>
                  <a:lnTo>
                    <a:pt x="87" y="103"/>
                  </a:lnTo>
                  <a:lnTo>
                    <a:pt x="103" y="70"/>
                  </a:lnTo>
                  <a:lnTo>
                    <a:pt x="108" y="68"/>
                  </a:lnTo>
                  <a:lnTo>
                    <a:pt x="118" y="66"/>
                  </a:lnTo>
                  <a:lnTo>
                    <a:pt x="128" y="51"/>
                  </a:lnTo>
                  <a:lnTo>
                    <a:pt x="138" y="55"/>
                  </a:lnTo>
                  <a:lnTo>
                    <a:pt x="142" y="61"/>
                  </a:lnTo>
                  <a:lnTo>
                    <a:pt x="150" y="57"/>
                  </a:lnTo>
                  <a:lnTo>
                    <a:pt x="153" y="58"/>
                  </a:lnTo>
                  <a:lnTo>
                    <a:pt x="156" y="69"/>
                  </a:lnTo>
                  <a:lnTo>
                    <a:pt x="162" y="64"/>
                  </a:lnTo>
                  <a:lnTo>
                    <a:pt x="160" y="53"/>
                  </a:lnTo>
                  <a:lnTo>
                    <a:pt x="164" y="51"/>
                  </a:lnTo>
                  <a:lnTo>
                    <a:pt x="180" y="47"/>
                  </a:lnTo>
                  <a:lnTo>
                    <a:pt x="185" y="36"/>
                  </a:lnTo>
                  <a:lnTo>
                    <a:pt x="181" y="19"/>
                  </a:lnTo>
                  <a:lnTo>
                    <a:pt x="193" y="12"/>
                  </a:lnTo>
                  <a:lnTo>
                    <a:pt x="204" y="11"/>
                  </a:lnTo>
                  <a:lnTo>
                    <a:pt x="209" y="8"/>
                  </a:lnTo>
                  <a:lnTo>
                    <a:pt x="215" y="19"/>
                  </a:lnTo>
                  <a:lnTo>
                    <a:pt x="219" y="16"/>
                  </a:lnTo>
                  <a:lnTo>
                    <a:pt x="226" y="0"/>
                  </a:lnTo>
                  <a:lnTo>
                    <a:pt x="232" y="0"/>
                  </a:lnTo>
                  <a:lnTo>
                    <a:pt x="244" y="17"/>
                  </a:lnTo>
                  <a:lnTo>
                    <a:pt x="253" y="22"/>
                  </a:lnTo>
                  <a:lnTo>
                    <a:pt x="273" y="31"/>
                  </a:lnTo>
                  <a:lnTo>
                    <a:pt x="278" y="43"/>
                  </a:lnTo>
                  <a:lnTo>
                    <a:pt x="292" y="55"/>
                  </a:lnTo>
                  <a:lnTo>
                    <a:pt x="297" y="60"/>
                  </a:lnTo>
                  <a:lnTo>
                    <a:pt x="307" y="63"/>
                  </a:lnTo>
                  <a:lnTo>
                    <a:pt x="323" y="87"/>
                  </a:lnTo>
                  <a:lnTo>
                    <a:pt x="326" y="102"/>
                  </a:lnTo>
                  <a:lnTo>
                    <a:pt x="331" y="105"/>
                  </a:lnTo>
                  <a:lnTo>
                    <a:pt x="362" y="107"/>
                  </a:lnTo>
                  <a:lnTo>
                    <a:pt x="384" y="114"/>
                  </a:lnTo>
                  <a:lnTo>
                    <a:pt x="393" y="130"/>
                  </a:lnTo>
                  <a:lnTo>
                    <a:pt x="367" y="126"/>
                  </a:lnTo>
                  <a:lnTo>
                    <a:pt x="323" y="118"/>
                  </a:lnTo>
                  <a:lnTo>
                    <a:pt x="300" y="118"/>
                  </a:lnTo>
                  <a:lnTo>
                    <a:pt x="300" y="122"/>
                  </a:lnTo>
                  <a:lnTo>
                    <a:pt x="306" y="123"/>
                  </a:lnTo>
                  <a:lnTo>
                    <a:pt x="307" y="127"/>
                  </a:lnTo>
                  <a:lnTo>
                    <a:pt x="304" y="132"/>
                  </a:lnTo>
                  <a:lnTo>
                    <a:pt x="306" y="136"/>
                  </a:lnTo>
                  <a:lnTo>
                    <a:pt x="315" y="138"/>
                  </a:lnTo>
                  <a:lnTo>
                    <a:pt x="321" y="130"/>
                  </a:lnTo>
                  <a:lnTo>
                    <a:pt x="325" y="130"/>
                  </a:lnTo>
                  <a:lnTo>
                    <a:pt x="331" y="143"/>
                  </a:lnTo>
                  <a:lnTo>
                    <a:pt x="332" y="144"/>
                  </a:lnTo>
                  <a:lnTo>
                    <a:pt x="336" y="142"/>
                  </a:lnTo>
                  <a:lnTo>
                    <a:pt x="339" y="127"/>
                  </a:lnTo>
                  <a:lnTo>
                    <a:pt x="364" y="132"/>
                  </a:lnTo>
                  <a:lnTo>
                    <a:pt x="386" y="136"/>
                  </a:lnTo>
                  <a:lnTo>
                    <a:pt x="403" y="140"/>
                  </a:lnTo>
                  <a:lnTo>
                    <a:pt x="401" y="151"/>
                  </a:lnTo>
                  <a:lnTo>
                    <a:pt x="413" y="156"/>
                  </a:lnTo>
                  <a:lnTo>
                    <a:pt x="424" y="163"/>
                  </a:lnTo>
                  <a:lnTo>
                    <a:pt x="438" y="172"/>
                  </a:lnTo>
                  <a:lnTo>
                    <a:pt x="436" y="177"/>
                  </a:lnTo>
                  <a:lnTo>
                    <a:pt x="426" y="182"/>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3" name="Freeform 10"/>
            <p:cNvSpPr>
              <a:spLocks/>
            </p:cNvSpPr>
            <p:nvPr/>
          </p:nvSpPr>
          <p:spPr bwMode="auto">
            <a:xfrm>
              <a:off x="2687638" y="4111625"/>
              <a:ext cx="381000" cy="782637"/>
            </a:xfrm>
            <a:custGeom>
              <a:avLst/>
              <a:gdLst>
                <a:gd name="T0" fmla="*/ 349 w 365"/>
                <a:gd name="T1" fmla="*/ 543 h 726"/>
                <a:gd name="T2" fmla="*/ 342 w 365"/>
                <a:gd name="T3" fmla="*/ 589 h 726"/>
                <a:gd name="T4" fmla="*/ 265 w 365"/>
                <a:gd name="T5" fmla="*/ 681 h 726"/>
                <a:gd name="T6" fmla="*/ 247 w 365"/>
                <a:gd name="T7" fmla="*/ 700 h 726"/>
                <a:gd name="T8" fmla="*/ 216 w 365"/>
                <a:gd name="T9" fmla="*/ 722 h 726"/>
                <a:gd name="T10" fmla="*/ 197 w 365"/>
                <a:gd name="T11" fmla="*/ 700 h 726"/>
                <a:gd name="T12" fmla="*/ 187 w 365"/>
                <a:gd name="T13" fmla="*/ 683 h 726"/>
                <a:gd name="T14" fmla="*/ 158 w 365"/>
                <a:gd name="T15" fmla="*/ 662 h 726"/>
                <a:gd name="T16" fmla="*/ 106 w 365"/>
                <a:gd name="T17" fmla="*/ 679 h 726"/>
                <a:gd name="T18" fmla="*/ 103 w 365"/>
                <a:gd name="T19" fmla="*/ 620 h 726"/>
                <a:gd name="T20" fmla="*/ 95 w 365"/>
                <a:gd name="T21" fmla="*/ 578 h 726"/>
                <a:gd name="T22" fmla="*/ 113 w 365"/>
                <a:gd name="T23" fmla="*/ 560 h 726"/>
                <a:gd name="T24" fmla="*/ 115 w 365"/>
                <a:gd name="T25" fmla="*/ 521 h 726"/>
                <a:gd name="T26" fmla="*/ 69 w 365"/>
                <a:gd name="T27" fmla="*/ 503 h 726"/>
                <a:gd name="T28" fmla="*/ 49 w 365"/>
                <a:gd name="T29" fmla="*/ 481 h 726"/>
                <a:gd name="T30" fmla="*/ 56 w 365"/>
                <a:gd name="T31" fmla="*/ 445 h 726"/>
                <a:gd name="T32" fmla="*/ 53 w 365"/>
                <a:gd name="T33" fmla="*/ 385 h 726"/>
                <a:gd name="T34" fmla="*/ 64 w 365"/>
                <a:gd name="T35" fmla="*/ 330 h 726"/>
                <a:gd name="T36" fmla="*/ 74 w 365"/>
                <a:gd name="T37" fmla="*/ 290 h 726"/>
                <a:gd name="T38" fmla="*/ 29 w 365"/>
                <a:gd name="T39" fmla="*/ 259 h 726"/>
                <a:gd name="T40" fmla="*/ 29 w 365"/>
                <a:gd name="T41" fmla="*/ 176 h 726"/>
                <a:gd name="T42" fmla="*/ 15 w 365"/>
                <a:gd name="T43" fmla="*/ 144 h 726"/>
                <a:gd name="T44" fmla="*/ 15 w 365"/>
                <a:gd name="T45" fmla="*/ 70 h 726"/>
                <a:gd name="T46" fmla="*/ 39 w 365"/>
                <a:gd name="T47" fmla="*/ 4 h 726"/>
                <a:gd name="T48" fmla="*/ 61 w 365"/>
                <a:gd name="T49" fmla="*/ 2 h 726"/>
                <a:gd name="T50" fmla="*/ 109 w 365"/>
                <a:gd name="T51" fmla="*/ 1 h 726"/>
                <a:gd name="T52" fmla="*/ 140 w 365"/>
                <a:gd name="T53" fmla="*/ 24 h 726"/>
                <a:gd name="T54" fmla="*/ 146 w 365"/>
                <a:gd name="T55" fmla="*/ 46 h 726"/>
                <a:gd name="T56" fmla="*/ 182 w 365"/>
                <a:gd name="T57" fmla="*/ 29 h 726"/>
                <a:gd name="T58" fmla="*/ 195 w 365"/>
                <a:gd name="T59" fmla="*/ 79 h 726"/>
                <a:gd name="T60" fmla="*/ 187 w 365"/>
                <a:gd name="T61" fmla="*/ 66 h 726"/>
                <a:gd name="T62" fmla="*/ 184 w 365"/>
                <a:gd name="T63" fmla="*/ 95 h 726"/>
                <a:gd name="T64" fmla="*/ 174 w 365"/>
                <a:gd name="T65" fmla="*/ 136 h 726"/>
                <a:gd name="T66" fmla="*/ 163 w 365"/>
                <a:gd name="T67" fmla="*/ 155 h 726"/>
                <a:gd name="T68" fmla="*/ 153 w 365"/>
                <a:gd name="T69" fmla="*/ 155 h 726"/>
                <a:gd name="T70" fmla="*/ 156 w 365"/>
                <a:gd name="T71" fmla="*/ 209 h 726"/>
                <a:gd name="T72" fmla="*/ 166 w 365"/>
                <a:gd name="T73" fmla="*/ 218 h 726"/>
                <a:gd name="T74" fmla="*/ 134 w 365"/>
                <a:gd name="T75" fmla="*/ 260 h 726"/>
                <a:gd name="T76" fmla="*/ 112 w 365"/>
                <a:gd name="T77" fmla="*/ 278 h 726"/>
                <a:gd name="T78" fmla="*/ 109 w 365"/>
                <a:gd name="T79" fmla="*/ 298 h 726"/>
                <a:gd name="T80" fmla="*/ 123 w 365"/>
                <a:gd name="T81" fmla="*/ 298 h 726"/>
                <a:gd name="T82" fmla="*/ 147 w 365"/>
                <a:gd name="T83" fmla="*/ 289 h 726"/>
                <a:gd name="T84" fmla="*/ 166 w 365"/>
                <a:gd name="T85" fmla="*/ 271 h 726"/>
                <a:gd name="T86" fmla="*/ 158 w 365"/>
                <a:gd name="T87" fmla="*/ 290 h 726"/>
                <a:gd name="T88" fmla="*/ 130 w 365"/>
                <a:gd name="T89" fmla="*/ 309 h 726"/>
                <a:gd name="T90" fmla="*/ 153 w 365"/>
                <a:gd name="T91" fmla="*/ 336 h 726"/>
                <a:gd name="T92" fmla="*/ 176 w 365"/>
                <a:gd name="T93" fmla="*/ 380 h 726"/>
                <a:gd name="T94" fmla="*/ 209 w 365"/>
                <a:gd name="T95" fmla="*/ 396 h 726"/>
                <a:gd name="T96" fmla="*/ 262 w 365"/>
                <a:gd name="T97" fmla="*/ 396 h 726"/>
                <a:gd name="T98" fmla="*/ 282 w 365"/>
                <a:gd name="T99" fmla="*/ 434 h 726"/>
                <a:gd name="T100" fmla="*/ 304 w 365"/>
                <a:gd name="T101" fmla="*/ 449 h 726"/>
                <a:gd name="T102" fmla="*/ 328 w 365"/>
                <a:gd name="T103" fmla="*/ 467 h 726"/>
                <a:gd name="T104" fmla="*/ 364 w 365"/>
                <a:gd name="T105" fmla="*/ 468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 h="726">
                  <a:moveTo>
                    <a:pt x="353" y="491"/>
                  </a:moveTo>
                  <a:lnTo>
                    <a:pt x="356" y="516"/>
                  </a:lnTo>
                  <a:lnTo>
                    <a:pt x="345" y="538"/>
                  </a:lnTo>
                  <a:lnTo>
                    <a:pt x="349" y="543"/>
                  </a:lnTo>
                  <a:lnTo>
                    <a:pt x="346" y="562"/>
                  </a:lnTo>
                  <a:lnTo>
                    <a:pt x="340" y="566"/>
                  </a:lnTo>
                  <a:lnTo>
                    <a:pt x="339" y="572"/>
                  </a:lnTo>
                  <a:lnTo>
                    <a:pt x="342" y="589"/>
                  </a:lnTo>
                  <a:lnTo>
                    <a:pt x="309" y="641"/>
                  </a:lnTo>
                  <a:lnTo>
                    <a:pt x="287" y="662"/>
                  </a:lnTo>
                  <a:lnTo>
                    <a:pt x="265" y="672"/>
                  </a:lnTo>
                  <a:lnTo>
                    <a:pt x="265" y="681"/>
                  </a:lnTo>
                  <a:lnTo>
                    <a:pt x="261" y="691"/>
                  </a:lnTo>
                  <a:lnTo>
                    <a:pt x="256" y="688"/>
                  </a:lnTo>
                  <a:lnTo>
                    <a:pt x="250" y="691"/>
                  </a:lnTo>
                  <a:lnTo>
                    <a:pt x="247" y="700"/>
                  </a:lnTo>
                  <a:lnTo>
                    <a:pt x="229" y="725"/>
                  </a:lnTo>
                  <a:lnTo>
                    <a:pt x="226" y="723"/>
                  </a:lnTo>
                  <a:lnTo>
                    <a:pt x="221" y="724"/>
                  </a:lnTo>
                  <a:lnTo>
                    <a:pt x="216" y="722"/>
                  </a:lnTo>
                  <a:lnTo>
                    <a:pt x="216" y="715"/>
                  </a:lnTo>
                  <a:lnTo>
                    <a:pt x="198" y="715"/>
                  </a:lnTo>
                  <a:lnTo>
                    <a:pt x="195" y="712"/>
                  </a:lnTo>
                  <a:lnTo>
                    <a:pt x="197" y="700"/>
                  </a:lnTo>
                  <a:lnTo>
                    <a:pt x="200" y="698"/>
                  </a:lnTo>
                  <a:lnTo>
                    <a:pt x="202" y="690"/>
                  </a:lnTo>
                  <a:lnTo>
                    <a:pt x="197" y="683"/>
                  </a:lnTo>
                  <a:lnTo>
                    <a:pt x="187" y="683"/>
                  </a:lnTo>
                  <a:lnTo>
                    <a:pt x="182" y="681"/>
                  </a:lnTo>
                  <a:lnTo>
                    <a:pt x="177" y="672"/>
                  </a:lnTo>
                  <a:lnTo>
                    <a:pt x="169" y="681"/>
                  </a:lnTo>
                  <a:lnTo>
                    <a:pt x="158" y="662"/>
                  </a:lnTo>
                  <a:lnTo>
                    <a:pt x="146" y="655"/>
                  </a:lnTo>
                  <a:lnTo>
                    <a:pt x="131" y="659"/>
                  </a:lnTo>
                  <a:lnTo>
                    <a:pt x="121" y="674"/>
                  </a:lnTo>
                  <a:lnTo>
                    <a:pt x="106" y="679"/>
                  </a:lnTo>
                  <a:lnTo>
                    <a:pt x="106" y="663"/>
                  </a:lnTo>
                  <a:lnTo>
                    <a:pt x="99" y="650"/>
                  </a:lnTo>
                  <a:lnTo>
                    <a:pt x="106" y="634"/>
                  </a:lnTo>
                  <a:lnTo>
                    <a:pt x="103" y="620"/>
                  </a:lnTo>
                  <a:lnTo>
                    <a:pt x="91" y="613"/>
                  </a:lnTo>
                  <a:lnTo>
                    <a:pt x="95" y="602"/>
                  </a:lnTo>
                  <a:lnTo>
                    <a:pt x="90" y="592"/>
                  </a:lnTo>
                  <a:lnTo>
                    <a:pt x="95" y="578"/>
                  </a:lnTo>
                  <a:lnTo>
                    <a:pt x="85" y="565"/>
                  </a:lnTo>
                  <a:lnTo>
                    <a:pt x="85" y="562"/>
                  </a:lnTo>
                  <a:lnTo>
                    <a:pt x="99" y="555"/>
                  </a:lnTo>
                  <a:lnTo>
                    <a:pt x="113" y="560"/>
                  </a:lnTo>
                  <a:lnTo>
                    <a:pt x="120" y="563"/>
                  </a:lnTo>
                  <a:lnTo>
                    <a:pt x="138" y="560"/>
                  </a:lnTo>
                  <a:lnTo>
                    <a:pt x="127" y="530"/>
                  </a:lnTo>
                  <a:lnTo>
                    <a:pt x="115" y="521"/>
                  </a:lnTo>
                  <a:lnTo>
                    <a:pt x="78" y="521"/>
                  </a:lnTo>
                  <a:lnTo>
                    <a:pt x="71" y="516"/>
                  </a:lnTo>
                  <a:lnTo>
                    <a:pt x="72" y="509"/>
                  </a:lnTo>
                  <a:lnTo>
                    <a:pt x="69" y="503"/>
                  </a:lnTo>
                  <a:lnTo>
                    <a:pt x="82" y="497"/>
                  </a:lnTo>
                  <a:lnTo>
                    <a:pt x="71" y="476"/>
                  </a:lnTo>
                  <a:lnTo>
                    <a:pt x="68" y="472"/>
                  </a:lnTo>
                  <a:lnTo>
                    <a:pt x="49" y="481"/>
                  </a:lnTo>
                  <a:lnTo>
                    <a:pt x="43" y="489"/>
                  </a:lnTo>
                  <a:lnTo>
                    <a:pt x="44" y="474"/>
                  </a:lnTo>
                  <a:lnTo>
                    <a:pt x="44" y="470"/>
                  </a:lnTo>
                  <a:lnTo>
                    <a:pt x="56" y="445"/>
                  </a:lnTo>
                  <a:lnTo>
                    <a:pt x="66" y="437"/>
                  </a:lnTo>
                  <a:lnTo>
                    <a:pt x="68" y="422"/>
                  </a:lnTo>
                  <a:lnTo>
                    <a:pt x="52" y="414"/>
                  </a:lnTo>
                  <a:lnTo>
                    <a:pt x="53" y="385"/>
                  </a:lnTo>
                  <a:lnTo>
                    <a:pt x="44" y="375"/>
                  </a:lnTo>
                  <a:lnTo>
                    <a:pt x="53" y="352"/>
                  </a:lnTo>
                  <a:lnTo>
                    <a:pt x="64" y="338"/>
                  </a:lnTo>
                  <a:lnTo>
                    <a:pt x="64" y="330"/>
                  </a:lnTo>
                  <a:lnTo>
                    <a:pt x="69" y="322"/>
                  </a:lnTo>
                  <a:lnTo>
                    <a:pt x="68" y="306"/>
                  </a:lnTo>
                  <a:lnTo>
                    <a:pt x="74" y="297"/>
                  </a:lnTo>
                  <a:lnTo>
                    <a:pt x="74" y="290"/>
                  </a:lnTo>
                  <a:lnTo>
                    <a:pt x="62" y="277"/>
                  </a:lnTo>
                  <a:lnTo>
                    <a:pt x="46" y="271"/>
                  </a:lnTo>
                  <a:lnTo>
                    <a:pt x="27" y="276"/>
                  </a:lnTo>
                  <a:lnTo>
                    <a:pt x="29" y="259"/>
                  </a:lnTo>
                  <a:lnTo>
                    <a:pt x="26" y="218"/>
                  </a:lnTo>
                  <a:lnTo>
                    <a:pt x="38" y="204"/>
                  </a:lnTo>
                  <a:lnTo>
                    <a:pt x="39" y="184"/>
                  </a:lnTo>
                  <a:lnTo>
                    <a:pt x="29" y="176"/>
                  </a:lnTo>
                  <a:lnTo>
                    <a:pt x="29" y="168"/>
                  </a:lnTo>
                  <a:lnTo>
                    <a:pt x="22" y="168"/>
                  </a:lnTo>
                  <a:lnTo>
                    <a:pt x="22" y="154"/>
                  </a:lnTo>
                  <a:lnTo>
                    <a:pt x="15" y="144"/>
                  </a:lnTo>
                  <a:lnTo>
                    <a:pt x="8" y="145"/>
                  </a:lnTo>
                  <a:lnTo>
                    <a:pt x="8" y="126"/>
                  </a:lnTo>
                  <a:lnTo>
                    <a:pt x="0" y="113"/>
                  </a:lnTo>
                  <a:lnTo>
                    <a:pt x="15" y="70"/>
                  </a:lnTo>
                  <a:lnTo>
                    <a:pt x="27" y="52"/>
                  </a:lnTo>
                  <a:lnTo>
                    <a:pt x="26" y="44"/>
                  </a:lnTo>
                  <a:lnTo>
                    <a:pt x="32" y="12"/>
                  </a:lnTo>
                  <a:lnTo>
                    <a:pt x="39" y="4"/>
                  </a:lnTo>
                  <a:lnTo>
                    <a:pt x="41" y="4"/>
                  </a:lnTo>
                  <a:lnTo>
                    <a:pt x="50" y="8"/>
                  </a:lnTo>
                  <a:lnTo>
                    <a:pt x="56" y="9"/>
                  </a:lnTo>
                  <a:lnTo>
                    <a:pt x="61" y="2"/>
                  </a:lnTo>
                  <a:lnTo>
                    <a:pt x="82" y="27"/>
                  </a:lnTo>
                  <a:lnTo>
                    <a:pt x="86" y="21"/>
                  </a:lnTo>
                  <a:lnTo>
                    <a:pt x="85" y="0"/>
                  </a:lnTo>
                  <a:lnTo>
                    <a:pt x="109" y="1"/>
                  </a:lnTo>
                  <a:lnTo>
                    <a:pt x="115" y="24"/>
                  </a:lnTo>
                  <a:lnTo>
                    <a:pt x="121" y="24"/>
                  </a:lnTo>
                  <a:lnTo>
                    <a:pt x="127" y="31"/>
                  </a:lnTo>
                  <a:lnTo>
                    <a:pt x="140" y="24"/>
                  </a:lnTo>
                  <a:lnTo>
                    <a:pt x="146" y="24"/>
                  </a:lnTo>
                  <a:lnTo>
                    <a:pt x="147" y="28"/>
                  </a:lnTo>
                  <a:lnTo>
                    <a:pt x="144" y="34"/>
                  </a:lnTo>
                  <a:lnTo>
                    <a:pt x="146" y="46"/>
                  </a:lnTo>
                  <a:lnTo>
                    <a:pt x="167" y="52"/>
                  </a:lnTo>
                  <a:lnTo>
                    <a:pt x="174" y="44"/>
                  </a:lnTo>
                  <a:lnTo>
                    <a:pt x="176" y="32"/>
                  </a:lnTo>
                  <a:lnTo>
                    <a:pt x="182" y="29"/>
                  </a:lnTo>
                  <a:lnTo>
                    <a:pt x="188" y="35"/>
                  </a:lnTo>
                  <a:lnTo>
                    <a:pt x="197" y="48"/>
                  </a:lnTo>
                  <a:lnTo>
                    <a:pt x="198" y="79"/>
                  </a:lnTo>
                  <a:lnTo>
                    <a:pt x="195" y="79"/>
                  </a:lnTo>
                  <a:lnTo>
                    <a:pt x="192" y="73"/>
                  </a:lnTo>
                  <a:lnTo>
                    <a:pt x="190" y="73"/>
                  </a:lnTo>
                  <a:lnTo>
                    <a:pt x="189" y="67"/>
                  </a:lnTo>
                  <a:lnTo>
                    <a:pt x="187" y="66"/>
                  </a:lnTo>
                  <a:lnTo>
                    <a:pt x="189" y="76"/>
                  </a:lnTo>
                  <a:lnTo>
                    <a:pt x="189" y="77"/>
                  </a:lnTo>
                  <a:lnTo>
                    <a:pt x="190" y="86"/>
                  </a:lnTo>
                  <a:lnTo>
                    <a:pt x="184" y="95"/>
                  </a:lnTo>
                  <a:lnTo>
                    <a:pt x="184" y="103"/>
                  </a:lnTo>
                  <a:lnTo>
                    <a:pt x="176" y="106"/>
                  </a:lnTo>
                  <a:lnTo>
                    <a:pt x="173" y="130"/>
                  </a:lnTo>
                  <a:lnTo>
                    <a:pt x="174" y="136"/>
                  </a:lnTo>
                  <a:lnTo>
                    <a:pt x="172" y="140"/>
                  </a:lnTo>
                  <a:lnTo>
                    <a:pt x="166" y="141"/>
                  </a:lnTo>
                  <a:lnTo>
                    <a:pt x="166" y="151"/>
                  </a:lnTo>
                  <a:lnTo>
                    <a:pt x="163" y="155"/>
                  </a:lnTo>
                  <a:lnTo>
                    <a:pt x="159" y="154"/>
                  </a:lnTo>
                  <a:lnTo>
                    <a:pt x="158" y="149"/>
                  </a:lnTo>
                  <a:lnTo>
                    <a:pt x="155" y="149"/>
                  </a:lnTo>
                  <a:lnTo>
                    <a:pt x="153" y="155"/>
                  </a:lnTo>
                  <a:lnTo>
                    <a:pt x="151" y="166"/>
                  </a:lnTo>
                  <a:lnTo>
                    <a:pt x="146" y="182"/>
                  </a:lnTo>
                  <a:lnTo>
                    <a:pt x="148" y="200"/>
                  </a:lnTo>
                  <a:lnTo>
                    <a:pt x="156" y="209"/>
                  </a:lnTo>
                  <a:lnTo>
                    <a:pt x="167" y="209"/>
                  </a:lnTo>
                  <a:lnTo>
                    <a:pt x="173" y="211"/>
                  </a:lnTo>
                  <a:lnTo>
                    <a:pt x="172" y="216"/>
                  </a:lnTo>
                  <a:lnTo>
                    <a:pt x="166" y="218"/>
                  </a:lnTo>
                  <a:lnTo>
                    <a:pt x="151" y="240"/>
                  </a:lnTo>
                  <a:lnTo>
                    <a:pt x="149" y="245"/>
                  </a:lnTo>
                  <a:lnTo>
                    <a:pt x="146" y="251"/>
                  </a:lnTo>
                  <a:lnTo>
                    <a:pt x="134" y="260"/>
                  </a:lnTo>
                  <a:lnTo>
                    <a:pt x="134" y="265"/>
                  </a:lnTo>
                  <a:lnTo>
                    <a:pt x="133" y="265"/>
                  </a:lnTo>
                  <a:lnTo>
                    <a:pt x="128" y="263"/>
                  </a:lnTo>
                  <a:lnTo>
                    <a:pt x="112" y="278"/>
                  </a:lnTo>
                  <a:lnTo>
                    <a:pt x="103" y="298"/>
                  </a:lnTo>
                  <a:lnTo>
                    <a:pt x="105" y="298"/>
                  </a:lnTo>
                  <a:lnTo>
                    <a:pt x="106" y="297"/>
                  </a:lnTo>
                  <a:lnTo>
                    <a:pt x="109" y="298"/>
                  </a:lnTo>
                  <a:lnTo>
                    <a:pt x="111" y="300"/>
                  </a:lnTo>
                  <a:lnTo>
                    <a:pt x="113" y="301"/>
                  </a:lnTo>
                  <a:lnTo>
                    <a:pt x="113" y="297"/>
                  </a:lnTo>
                  <a:lnTo>
                    <a:pt x="123" y="298"/>
                  </a:lnTo>
                  <a:lnTo>
                    <a:pt x="129" y="293"/>
                  </a:lnTo>
                  <a:lnTo>
                    <a:pt x="138" y="297"/>
                  </a:lnTo>
                  <a:lnTo>
                    <a:pt x="141" y="297"/>
                  </a:lnTo>
                  <a:lnTo>
                    <a:pt x="147" y="289"/>
                  </a:lnTo>
                  <a:lnTo>
                    <a:pt x="151" y="277"/>
                  </a:lnTo>
                  <a:lnTo>
                    <a:pt x="159" y="270"/>
                  </a:lnTo>
                  <a:lnTo>
                    <a:pt x="166" y="269"/>
                  </a:lnTo>
                  <a:lnTo>
                    <a:pt x="166" y="271"/>
                  </a:lnTo>
                  <a:lnTo>
                    <a:pt x="163" y="276"/>
                  </a:lnTo>
                  <a:lnTo>
                    <a:pt x="159" y="287"/>
                  </a:lnTo>
                  <a:lnTo>
                    <a:pt x="159" y="290"/>
                  </a:lnTo>
                  <a:lnTo>
                    <a:pt x="158" y="290"/>
                  </a:lnTo>
                  <a:lnTo>
                    <a:pt x="151" y="297"/>
                  </a:lnTo>
                  <a:lnTo>
                    <a:pt x="143" y="300"/>
                  </a:lnTo>
                  <a:lnTo>
                    <a:pt x="141" y="303"/>
                  </a:lnTo>
                  <a:lnTo>
                    <a:pt x="130" y="309"/>
                  </a:lnTo>
                  <a:lnTo>
                    <a:pt x="128" y="314"/>
                  </a:lnTo>
                  <a:lnTo>
                    <a:pt x="134" y="325"/>
                  </a:lnTo>
                  <a:lnTo>
                    <a:pt x="144" y="324"/>
                  </a:lnTo>
                  <a:lnTo>
                    <a:pt x="153" y="336"/>
                  </a:lnTo>
                  <a:lnTo>
                    <a:pt x="145" y="352"/>
                  </a:lnTo>
                  <a:lnTo>
                    <a:pt x="147" y="364"/>
                  </a:lnTo>
                  <a:lnTo>
                    <a:pt x="174" y="371"/>
                  </a:lnTo>
                  <a:lnTo>
                    <a:pt x="176" y="380"/>
                  </a:lnTo>
                  <a:lnTo>
                    <a:pt x="169" y="387"/>
                  </a:lnTo>
                  <a:lnTo>
                    <a:pt x="172" y="400"/>
                  </a:lnTo>
                  <a:lnTo>
                    <a:pt x="195" y="396"/>
                  </a:lnTo>
                  <a:lnTo>
                    <a:pt x="209" y="396"/>
                  </a:lnTo>
                  <a:lnTo>
                    <a:pt x="212" y="396"/>
                  </a:lnTo>
                  <a:lnTo>
                    <a:pt x="247" y="397"/>
                  </a:lnTo>
                  <a:lnTo>
                    <a:pt x="258" y="393"/>
                  </a:lnTo>
                  <a:lnTo>
                    <a:pt x="262" y="396"/>
                  </a:lnTo>
                  <a:lnTo>
                    <a:pt x="261" y="404"/>
                  </a:lnTo>
                  <a:lnTo>
                    <a:pt x="270" y="405"/>
                  </a:lnTo>
                  <a:lnTo>
                    <a:pt x="279" y="409"/>
                  </a:lnTo>
                  <a:lnTo>
                    <a:pt x="282" y="434"/>
                  </a:lnTo>
                  <a:lnTo>
                    <a:pt x="288" y="437"/>
                  </a:lnTo>
                  <a:lnTo>
                    <a:pt x="287" y="443"/>
                  </a:lnTo>
                  <a:lnTo>
                    <a:pt x="298" y="445"/>
                  </a:lnTo>
                  <a:lnTo>
                    <a:pt x="304" y="449"/>
                  </a:lnTo>
                  <a:lnTo>
                    <a:pt x="309" y="447"/>
                  </a:lnTo>
                  <a:lnTo>
                    <a:pt x="316" y="434"/>
                  </a:lnTo>
                  <a:lnTo>
                    <a:pt x="328" y="442"/>
                  </a:lnTo>
                  <a:lnTo>
                    <a:pt x="328" y="467"/>
                  </a:lnTo>
                  <a:lnTo>
                    <a:pt x="330" y="469"/>
                  </a:lnTo>
                  <a:lnTo>
                    <a:pt x="352" y="462"/>
                  </a:lnTo>
                  <a:lnTo>
                    <a:pt x="358" y="459"/>
                  </a:lnTo>
                  <a:lnTo>
                    <a:pt x="364" y="468"/>
                  </a:lnTo>
                  <a:lnTo>
                    <a:pt x="358" y="480"/>
                  </a:lnTo>
                  <a:lnTo>
                    <a:pt x="353" y="49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4" name="Freeform 11"/>
            <p:cNvSpPr>
              <a:spLocks/>
            </p:cNvSpPr>
            <p:nvPr/>
          </p:nvSpPr>
          <p:spPr bwMode="auto">
            <a:xfrm>
              <a:off x="2587625" y="4152900"/>
              <a:ext cx="239713" cy="577850"/>
            </a:xfrm>
            <a:custGeom>
              <a:avLst/>
              <a:gdLst>
                <a:gd name="T0" fmla="*/ 144 w 229"/>
                <a:gd name="T1" fmla="*/ 371 h 535"/>
                <a:gd name="T2" fmla="*/ 122 w 229"/>
                <a:gd name="T3" fmla="*/ 432 h 535"/>
                <a:gd name="T4" fmla="*/ 85 w 229"/>
                <a:gd name="T5" fmla="*/ 451 h 535"/>
                <a:gd name="T6" fmla="*/ 95 w 229"/>
                <a:gd name="T7" fmla="*/ 403 h 535"/>
                <a:gd name="T8" fmla="*/ 104 w 229"/>
                <a:gd name="T9" fmla="*/ 350 h 535"/>
                <a:gd name="T10" fmla="*/ 111 w 229"/>
                <a:gd name="T11" fmla="*/ 289 h 535"/>
                <a:gd name="T12" fmla="*/ 112 w 229"/>
                <a:gd name="T13" fmla="*/ 269 h 535"/>
                <a:gd name="T14" fmla="*/ 78 w 229"/>
                <a:gd name="T15" fmla="*/ 281 h 535"/>
                <a:gd name="T16" fmla="*/ 33 w 229"/>
                <a:gd name="T17" fmla="*/ 308 h 535"/>
                <a:gd name="T18" fmla="*/ 76 w 229"/>
                <a:gd name="T19" fmla="*/ 246 h 535"/>
                <a:gd name="T20" fmla="*/ 63 w 229"/>
                <a:gd name="T21" fmla="*/ 255 h 535"/>
                <a:gd name="T22" fmla="*/ 34 w 229"/>
                <a:gd name="T23" fmla="*/ 258 h 535"/>
                <a:gd name="T24" fmla="*/ 2 w 229"/>
                <a:gd name="T25" fmla="*/ 255 h 535"/>
                <a:gd name="T26" fmla="*/ 11 w 229"/>
                <a:gd name="T27" fmla="*/ 223 h 535"/>
                <a:gd name="T28" fmla="*/ 18 w 229"/>
                <a:gd name="T29" fmla="*/ 181 h 535"/>
                <a:gd name="T30" fmla="*/ 12 w 229"/>
                <a:gd name="T31" fmla="*/ 139 h 535"/>
                <a:gd name="T32" fmla="*/ 16 w 229"/>
                <a:gd name="T33" fmla="*/ 100 h 535"/>
                <a:gd name="T34" fmla="*/ 8 w 229"/>
                <a:gd name="T35" fmla="*/ 91 h 535"/>
                <a:gd name="T36" fmla="*/ 4 w 229"/>
                <a:gd name="T37" fmla="*/ 72 h 535"/>
                <a:gd name="T38" fmla="*/ 8 w 229"/>
                <a:gd name="T39" fmla="*/ 55 h 535"/>
                <a:gd name="T40" fmla="*/ 19 w 229"/>
                <a:gd name="T41" fmla="*/ 10 h 535"/>
                <a:gd name="T42" fmla="*/ 77 w 229"/>
                <a:gd name="T43" fmla="*/ 75 h 535"/>
                <a:gd name="T44" fmla="*/ 122 w 229"/>
                <a:gd name="T45" fmla="*/ 128 h 535"/>
                <a:gd name="T46" fmla="*/ 154 w 229"/>
                <a:gd name="T47" fmla="*/ 235 h 535"/>
                <a:gd name="T48" fmla="*/ 176 w 229"/>
                <a:gd name="T49" fmla="*/ 520 h 535"/>
                <a:gd name="T50" fmla="*/ 111 w 229"/>
                <a:gd name="T51" fmla="*/ 505 h 535"/>
                <a:gd name="T52" fmla="*/ 116 w 229"/>
                <a:gd name="T53" fmla="*/ 481 h 535"/>
                <a:gd name="T54" fmla="*/ 135 w 229"/>
                <a:gd name="T55" fmla="*/ 445 h 535"/>
                <a:gd name="T56" fmla="*/ 170 w 229"/>
                <a:gd name="T57" fmla="*/ 477 h 535"/>
                <a:gd name="T58" fmla="*/ 109 w 229"/>
                <a:gd name="T59" fmla="*/ 334 h 535"/>
                <a:gd name="T60" fmla="*/ 75 w 229"/>
                <a:gd name="T61" fmla="*/ 335 h 535"/>
                <a:gd name="T62" fmla="*/ 31 w 229"/>
                <a:gd name="T63" fmla="*/ 326 h 535"/>
                <a:gd name="T64" fmla="*/ 85 w 229"/>
                <a:gd name="T65" fmla="*/ 277 h 535"/>
                <a:gd name="T66" fmla="*/ 133 w 229"/>
                <a:gd name="T67" fmla="*/ 439 h 535"/>
                <a:gd name="T68" fmla="*/ 120 w 229"/>
                <a:gd name="T69" fmla="*/ 480 h 535"/>
                <a:gd name="T70" fmla="*/ 88 w 229"/>
                <a:gd name="T71" fmla="*/ 484 h 535"/>
                <a:gd name="T72" fmla="*/ 99 w 229"/>
                <a:gd name="T73" fmla="*/ 452 h 535"/>
                <a:gd name="T74" fmla="*/ 128 w 229"/>
                <a:gd name="T75" fmla="*/ 427 h 535"/>
                <a:gd name="T76" fmla="*/ 87 w 229"/>
                <a:gd name="T77" fmla="*/ 373 h 535"/>
                <a:gd name="T78" fmla="*/ 69 w 229"/>
                <a:gd name="T79" fmla="*/ 394 h 535"/>
                <a:gd name="T80" fmla="*/ 56 w 229"/>
                <a:gd name="T81" fmla="*/ 389 h 535"/>
                <a:gd name="T82" fmla="*/ 59 w 229"/>
                <a:gd name="T83" fmla="*/ 370 h 535"/>
                <a:gd name="T84" fmla="*/ 54 w 229"/>
                <a:gd name="T85" fmla="*/ 358 h 535"/>
                <a:gd name="T86" fmla="*/ 80 w 229"/>
                <a:gd name="T87" fmla="*/ 346 h 535"/>
                <a:gd name="T88" fmla="*/ 94 w 229"/>
                <a:gd name="T89" fmla="*/ 375 h 535"/>
                <a:gd name="T90" fmla="*/ 62 w 229"/>
                <a:gd name="T91" fmla="*/ 415 h 535"/>
                <a:gd name="T92" fmla="*/ 77 w 229"/>
                <a:gd name="T93" fmla="*/ 466 h 535"/>
                <a:gd name="T94" fmla="*/ 72 w 229"/>
                <a:gd name="T95" fmla="*/ 459 h 535"/>
                <a:gd name="T96" fmla="*/ 69 w 229"/>
                <a:gd name="T97" fmla="*/ 486 h 535"/>
                <a:gd name="T98" fmla="*/ 61 w 229"/>
                <a:gd name="T99" fmla="*/ 477 h 535"/>
                <a:gd name="T100" fmla="*/ 64 w 229"/>
                <a:gd name="T101" fmla="*/ 477 h 535"/>
                <a:gd name="T102" fmla="*/ 85 w 229"/>
                <a:gd name="T103" fmla="*/ 512 h 535"/>
                <a:gd name="T104" fmla="*/ 85 w 229"/>
                <a:gd name="T105" fmla="*/ 499 h 535"/>
                <a:gd name="T106" fmla="*/ 71 w 229"/>
                <a:gd name="T107" fmla="*/ 407 h 535"/>
                <a:gd name="T108" fmla="*/ 63 w 229"/>
                <a:gd name="T109" fmla="*/ 450 h 535"/>
                <a:gd name="T110" fmla="*/ 94 w 229"/>
                <a:gd name="T111" fmla="*/ 510 h 535"/>
                <a:gd name="T112" fmla="*/ 69 w 229"/>
                <a:gd name="T113" fmla="*/ 46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 h="535">
                  <a:moveTo>
                    <a:pt x="160" y="264"/>
                  </a:moveTo>
                  <a:lnTo>
                    <a:pt x="161" y="280"/>
                  </a:lnTo>
                  <a:lnTo>
                    <a:pt x="156" y="288"/>
                  </a:lnTo>
                  <a:lnTo>
                    <a:pt x="156" y="296"/>
                  </a:lnTo>
                  <a:lnTo>
                    <a:pt x="145" y="310"/>
                  </a:lnTo>
                  <a:lnTo>
                    <a:pt x="136" y="332"/>
                  </a:lnTo>
                  <a:lnTo>
                    <a:pt x="145" y="342"/>
                  </a:lnTo>
                  <a:lnTo>
                    <a:pt x="144" y="371"/>
                  </a:lnTo>
                  <a:lnTo>
                    <a:pt x="160" y="379"/>
                  </a:lnTo>
                  <a:lnTo>
                    <a:pt x="158" y="394"/>
                  </a:lnTo>
                  <a:lnTo>
                    <a:pt x="148" y="401"/>
                  </a:lnTo>
                  <a:lnTo>
                    <a:pt x="136" y="426"/>
                  </a:lnTo>
                  <a:lnTo>
                    <a:pt x="133" y="427"/>
                  </a:lnTo>
                  <a:lnTo>
                    <a:pt x="128" y="427"/>
                  </a:lnTo>
                  <a:lnTo>
                    <a:pt x="126" y="427"/>
                  </a:lnTo>
                  <a:lnTo>
                    <a:pt x="122" y="432"/>
                  </a:lnTo>
                  <a:lnTo>
                    <a:pt x="119" y="432"/>
                  </a:lnTo>
                  <a:lnTo>
                    <a:pt x="117" y="432"/>
                  </a:lnTo>
                  <a:lnTo>
                    <a:pt x="115" y="432"/>
                  </a:lnTo>
                  <a:lnTo>
                    <a:pt x="114" y="436"/>
                  </a:lnTo>
                  <a:lnTo>
                    <a:pt x="104" y="446"/>
                  </a:lnTo>
                  <a:lnTo>
                    <a:pt x="99" y="448"/>
                  </a:lnTo>
                  <a:lnTo>
                    <a:pt x="91" y="447"/>
                  </a:lnTo>
                  <a:lnTo>
                    <a:pt x="85" y="451"/>
                  </a:lnTo>
                  <a:lnTo>
                    <a:pt x="84" y="448"/>
                  </a:lnTo>
                  <a:lnTo>
                    <a:pt x="85" y="441"/>
                  </a:lnTo>
                  <a:lnTo>
                    <a:pt x="79" y="434"/>
                  </a:lnTo>
                  <a:lnTo>
                    <a:pt x="76" y="427"/>
                  </a:lnTo>
                  <a:lnTo>
                    <a:pt x="84" y="416"/>
                  </a:lnTo>
                  <a:lnTo>
                    <a:pt x="85" y="410"/>
                  </a:lnTo>
                  <a:lnTo>
                    <a:pt x="92" y="409"/>
                  </a:lnTo>
                  <a:lnTo>
                    <a:pt x="95" y="403"/>
                  </a:lnTo>
                  <a:lnTo>
                    <a:pt x="92" y="399"/>
                  </a:lnTo>
                  <a:lnTo>
                    <a:pt x="93" y="390"/>
                  </a:lnTo>
                  <a:lnTo>
                    <a:pt x="95" y="388"/>
                  </a:lnTo>
                  <a:lnTo>
                    <a:pt x="103" y="383"/>
                  </a:lnTo>
                  <a:lnTo>
                    <a:pt x="101" y="374"/>
                  </a:lnTo>
                  <a:lnTo>
                    <a:pt x="105" y="367"/>
                  </a:lnTo>
                  <a:lnTo>
                    <a:pt x="105" y="358"/>
                  </a:lnTo>
                  <a:lnTo>
                    <a:pt x="104" y="350"/>
                  </a:lnTo>
                  <a:lnTo>
                    <a:pt x="109" y="348"/>
                  </a:lnTo>
                  <a:lnTo>
                    <a:pt x="109" y="342"/>
                  </a:lnTo>
                  <a:lnTo>
                    <a:pt x="115" y="328"/>
                  </a:lnTo>
                  <a:lnTo>
                    <a:pt x="113" y="315"/>
                  </a:lnTo>
                  <a:lnTo>
                    <a:pt x="118" y="312"/>
                  </a:lnTo>
                  <a:lnTo>
                    <a:pt x="122" y="305"/>
                  </a:lnTo>
                  <a:lnTo>
                    <a:pt x="115" y="307"/>
                  </a:lnTo>
                  <a:lnTo>
                    <a:pt x="111" y="289"/>
                  </a:lnTo>
                  <a:lnTo>
                    <a:pt x="106" y="281"/>
                  </a:lnTo>
                  <a:lnTo>
                    <a:pt x="108" y="279"/>
                  </a:lnTo>
                  <a:lnTo>
                    <a:pt x="105" y="274"/>
                  </a:lnTo>
                  <a:lnTo>
                    <a:pt x="112" y="272"/>
                  </a:lnTo>
                  <a:lnTo>
                    <a:pt x="124" y="269"/>
                  </a:lnTo>
                  <a:lnTo>
                    <a:pt x="124" y="263"/>
                  </a:lnTo>
                  <a:lnTo>
                    <a:pt x="117" y="265"/>
                  </a:lnTo>
                  <a:lnTo>
                    <a:pt x="112" y="269"/>
                  </a:lnTo>
                  <a:lnTo>
                    <a:pt x="103" y="271"/>
                  </a:lnTo>
                  <a:lnTo>
                    <a:pt x="97" y="265"/>
                  </a:lnTo>
                  <a:lnTo>
                    <a:pt x="88" y="265"/>
                  </a:lnTo>
                  <a:lnTo>
                    <a:pt x="87" y="267"/>
                  </a:lnTo>
                  <a:lnTo>
                    <a:pt x="91" y="268"/>
                  </a:lnTo>
                  <a:lnTo>
                    <a:pt x="88" y="272"/>
                  </a:lnTo>
                  <a:lnTo>
                    <a:pt x="82" y="273"/>
                  </a:lnTo>
                  <a:lnTo>
                    <a:pt x="78" y="281"/>
                  </a:lnTo>
                  <a:lnTo>
                    <a:pt x="71" y="290"/>
                  </a:lnTo>
                  <a:lnTo>
                    <a:pt x="61" y="292"/>
                  </a:lnTo>
                  <a:lnTo>
                    <a:pt x="57" y="298"/>
                  </a:lnTo>
                  <a:lnTo>
                    <a:pt x="51" y="296"/>
                  </a:lnTo>
                  <a:lnTo>
                    <a:pt x="47" y="297"/>
                  </a:lnTo>
                  <a:lnTo>
                    <a:pt x="44" y="299"/>
                  </a:lnTo>
                  <a:lnTo>
                    <a:pt x="42" y="307"/>
                  </a:lnTo>
                  <a:lnTo>
                    <a:pt x="33" y="308"/>
                  </a:lnTo>
                  <a:lnTo>
                    <a:pt x="35" y="297"/>
                  </a:lnTo>
                  <a:lnTo>
                    <a:pt x="37" y="292"/>
                  </a:lnTo>
                  <a:lnTo>
                    <a:pt x="50" y="288"/>
                  </a:lnTo>
                  <a:lnTo>
                    <a:pt x="51" y="281"/>
                  </a:lnTo>
                  <a:lnTo>
                    <a:pt x="57" y="272"/>
                  </a:lnTo>
                  <a:lnTo>
                    <a:pt x="73" y="251"/>
                  </a:lnTo>
                  <a:lnTo>
                    <a:pt x="76" y="248"/>
                  </a:lnTo>
                  <a:lnTo>
                    <a:pt x="76" y="246"/>
                  </a:lnTo>
                  <a:lnTo>
                    <a:pt x="74" y="242"/>
                  </a:lnTo>
                  <a:lnTo>
                    <a:pt x="71" y="236"/>
                  </a:lnTo>
                  <a:lnTo>
                    <a:pt x="69" y="220"/>
                  </a:lnTo>
                  <a:lnTo>
                    <a:pt x="67" y="216"/>
                  </a:lnTo>
                  <a:lnTo>
                    <a:pt x="66" y="218"/>
                  </a:lnTo>
                  <a:lnTo>
                    <a:pt x="67" y="237"/>
                  </a:lnTo>
                  <a:lnTo>
                    <a:pt x="62" y="247"/>
                  </a:lnTo>
                  <a:lnTo>
                    <a:pt x="63" y="255"/>
                  </a:lnTo>
                  <a:lnTo>
                    <a:pt x="51" y="273"/>
                  </a:lnTo>
                  <a:lnTo>
                    <a:pt x="48" y="275"/>
                  </a:lnTo>
                  <a:lnTo>
                    <a:pt x="45" y="281"/>
                  </a:lnTo>
                  <a:lnTo>
                    <a:pt x="35" y="285"/>
                  </a:lnTo>
                  <a:lnTo>
                    <a:pt x="34" y="282"/>
                  </a:lnTo>
                  <a:lnTo>
                    <a:pt x="39" y="272"/>
                  </a:lnTo>
                  <a:lnTo>
                    <a:pt x="32" y="269"/>
                  </a:lnTo>
                  <a:lnTo>
                    <a:pt x="34" y="258"/>
                  </a:lnTo>
                  <a:lnTo>
                    <a:pt x="33" y="256"/>
                  </a:lnTo>
                  <a:lnTo>
                    <a:pt x="27" y="259"/>
                  </a:lnTo>
                  <a:lnTo>
                    <a:pt x="24" y="256"/>
                  </a:lnTo>
                  <a:lnTo>
                    <a:pt x="26" y="252"/>
                  </a:lnTo>
                  <a:lnTo>
                    <a:pt x="17" y="248"/>
                  </a:lnTo>
                  <a:lnTo>
                    <a:pt x="11" y="253"/>
                  </a:lnTo>
                  <a:lnTo>
                    <a:pt x="6" y="252"/>
                  </a:lnTo>
                  <a:lnTo>
                    <a:pt x="2" y="255"/>
                  </a:lnTo>
                  <a:lnTo>
                    <a:pt x="0" y="253"/>
                  </a:lnTo>
                  <a:lnTo>
                    <a:pt x="3" y="246"/>
                  </a:lnTo>
                  <a:lnTo>
                    <a:pt x="8" y="244"/>
                  </a:lnTo>
                  <a:lnTo>
                    <a:pt x="8" y="242"/>
                  </a:lnTo>
                  <a:lnTo>
                    <a:pt x="4" y="240"/>
                  </a:lnTo>
                  <a:lnTo>
                    <a:pt x="4" y="230"/>
                  </a:lnTo>
                  <a:lnTo>
                    <a:pt x="8" y="223"/>
                  </a:lnTo>
                  <a:lnTo>
                    <a:pt x="11" y="223"/>
                  </a:lnTo>
                  <a:lnTo>
                    <a:pt x="13" y="223"/>
                  </a:lnTo>
                  <a:lnTo>
                    <a:pt x="13" y="227"/>
                  </a:lnTo>
                  <a:lnTo>
                    <a:pt x="16" y="228"/>
                  </a:lnTo>
                  <a:lnTo>
                    <a:pt x="18" y="218"/>
                  </a:lnTo>
                  <a:lnTo>
                    <a:pt x="22" y="214"/>
                  </a:lnTo>
                  <a:lnTo>
                    <a:pt x="11" y="195"/>
                  </a:lnTo>
                  <a:lnTo>
                    <a:pt x="11" y="185"/>
                  </a:lnTo>
                  <a:lnTo>
                    <a:pt x="18" y="181"/>
                  </a:lnTo>
                  <a:lnTo>
                    <a:pt x="22" y="181"/>
                  </a:lnTo>
                  <a:lnTo>
                    <a:pt x="22" y="177"/>
                  </a:lnTo>
                  <a:lnTo>
                    <a:pt x="19" y="175"/>
                  </a:lnTo>
                  <a:lnTo>
                    <a:pt x="19" y="160"/>
                  </a:lnTo>
                  <a:lnTo>
                    <a:pt x="20" y="156"/>
                  </a:lnTo>
                  <a:lnTo>
                    <a:pt x="18" y="143"/>
                  </a:lnTo>
                  <a:lnTo>
                    <a:pt x="16" y="144"/>
                  </a:lnTo>
                  <a:lnTo>
                    <a:pt x="12" y="139"/>
                  </a:lnTo>
                  <a:lnTo>
                    <a:pt x="11" y="131"/>
                  </a:lnTo>
                  <a:lnTo>
                    <a:pt x="8" y="133"/>
                  </a:lnTo>
                  <a:lnTo>
                    <a:pt x="5" y="129"/>
                  </a:lnTo>
                  <a:lnTo>
                    <a:pt x="7" y="118"/>
                  </a:lnTo>
                  <a:lnTo>
                    <a:pt x="10" y="108"/>
                  </a:lnTo>
                  <a:lnTo>
                    <a:pt x="16" y="106"/>
                  </a:lnTo>
                  <a:lnTo>
                    <a:pt x="16" y="103"/>
                  </a:lnTo>
                  <a:lnTo>
                    <a:pt x="16" y="100"/>
                  </a:lnTo>
                  <a:lnTo>
                    <a:pt x="13" y="100"/>
                  </a:lnTo>
                  <a:lnTo>
                    <a:pt x="9" y="105"/>
                  </a:lnTo>
                  <a:lnTo>
                    <a:pt x="7" y="101"/>
                  </a:lnTo>
                  <a:lnTo>
                    <a:pt x="11" y="96"/>
                  </a:lnTo>
                  <a:lnTo>
                    <a:pt x="19" y="90"/>
                  </a:lnTo>
                  <a:lnTo>
                    <a:pt x="15" y="90"/>
                  </a:lnTo>
                  <a:lnTo>
                    <a:pt x="13" y="93"/>
                  </a:lnTo>
                  <a:lnTo>
                    <a:pt x="8" y="91"/>
                  </a:lnTo>
                  <a:lnTo>
                    <a:pt x="6" y="90"/>
                  </a:lnTo>
                  <a:lnTo>
                    <a:pt x="5" y="85"/>
                  </a:lnTo>
                  <a:lnTo>
                    <a:pt x="10" y="83"/>
                  </a:lnTo>
                  <a:lnTo>
                    <a:pt x="9" y="79"/>
                  </a:lnTo>
                  <a:lnTo>
                    <a:pt x="6" y="78"/>
                  </a:lnTo>
                  <a:lnTo>
                    <a:pt x="2" y="80"/>
                  </a:lnTo>
                  <a:lnTo>
                    <a:pt x="0" y="75"/>
                  </a:lnTo>
                  <a:lnTo>
                    <a:pt x="4" y="72"/>
                  </a:lnTo>
                  <a:lnTo>
                    <a:pt x="4" y="68"/>
                  </a:lnTo>
                  <a:lnTo>
                    <a:pt x="2" y="65"/>
                  </a:lnTo>
                  <a:lnTo>
                    <a:pt x="2" y="60"/>
                  </a:lnTo>
                  <a:lnTo>
                    <a:pt x="4" y="60"/>
                  </a:lnTo>
                  <a:lnTo>
                    <a:pt x="8" y="61"/>
                  </a:lnTo>
                  <a:lnTo>
                    <a:pt x="12" y="60"/>
                  </a:lnTo>
                  <a:lnTo>
                    <a:pt x="11" y="54"/>
                  </a:lnTo>
                  <a:lnTo>
                    <a:pt x="8" y="55"/>
                  </a:lnTo>
                  <a:lnTo>
                    <a:pt x="4" y="46"/>
                  </a:lnTo>
                  <a:lnTo>
                    <a:pt x="8" y="43"/>
                  </a:lnTo>
                  <a:lnTo>
                    <a:pt x="10" y="40"/>
                  </a:lnTo>
                  <a:lnTo>
                    <a:pt x="16" y="38"/>
                  </a:lnTo>
                  <a:lnTo>
                    <a:pt x="8" y="37"/>
                  </a:lnTo>
                  <a:lnTo>
                    <a:pt x="4" y="36"/>
                  </a:lnTo>
                  <a:lnTo>
                    <a:pt x="11" y="23"/>
                  </a:lnTo>
                  <a:lnTo>
                    <a:pt x="19" y="10"/>
                  </a:lnTo>
                  <a:lnTo>
                    <a:pt x="37" y="5"/>
                  </a:lnTo>
                  <a:lnTo>
                    <a:pt x="47" y="0"/>
                  </a:lnTo>
                  <a:lnTo>
                    <a:pt x="57" y="27"/>
                  </a:lnTo>
                  <a:lnTo>
                    <a:pt x="63" y="43"/>
                  </a:lnTo>
                  <a:lnTo>
                    <a:pt x="59" y="76"/>
                  </a:lnTo>
                  <a:lnTo>
                    <a:pt x="67" y="78"/>
                  </a:lnTo>
                  <a:lnTo>
                    <a:pt x="72" y="80"/>
                  </a:lnTo>
                  <a:lnTo>
                    <a:pt x="77" y="75"/>
                  </a:lnTo>
                  <a:lnTo>
                    <a:pt x="85" y="76"/>
                  </a:lnTo>
                  <a:lnTo>
                    <a:pt x="94" y="73"/>
                  </a:lnTo>
                  <a:lnTo>
                    <a:pt x="101" y="86"/>
                  </a:lnTo>
                  <a:lnTo>
                    <a:pt x="101" y="105"/>
                  </a:lnTo>
                  <a:lnTo>
                    <a:pt x="108" y="104"/>
                  </a:lnTo>
                  <a:lnTo>
                    <a:pt x="115" y="114"/>
                  </a:lnTo>
                  <a:lnTo>
                    <a:pt x="115" y="128"/>
                  </a:lnTo>
                  <a:lnTo>
                    <a:pt x="122" y="128"/>
                  </a:lnTo>
                  <a:lnTo>
                    <a:pt x="122" y="135"/>
                  </a:lnTo>
                  <a:lnTo>
                    <a:pt x="132" y="143"/>
                  </a:lnTo>
                  <a:lnTo>
                    <a:pt x="131" y="163"/>
                  </a:lnTo>
                  <a:lnTo>
                    <a:pt x="119" y="177"/>
                  </a:lnTo>
                  <a:lnTo>
                    <a:pt x="122" y="218"/>
                  </a:lnTo>
                  <a:lnTo>
                    <a:pt x="120" y="234"/>
                  </a:lnTo>
                  <a:lnTo>
                    <a:pt x="138" y="229"/>
                  </a:lnTo>
                  <a:lnTo>
                    <a:pt x="154" y="235"/>
                  </a:lnTo>
                  <a:lnTo>
                    <a:pt x="166" y="248"/>
                  </a:lnTo>
                  <a:lnTo>
                    <a:pt x="166" y="255"/>
                  </a:lnTo>
                  <a:lnTo>
                    <a:pt x="160" y="264"/>
                  </a:lnTo>
                  <a:lnTo>
                    <a:pt x="210" y="518"/>
                  </a:lnTo>
                  <a:lnTo>
                    <a:pt x="204" y="515"/>
                  </a:lnTo>
                  <a:lnTo>
                    <a:pt x="190" y="510"/>
                  </a:lnTo>
                  <a:lnTo>
                    <a:pt x="176" y="517"/>
                  </a:lnTo>
                  <a:lnTo>
                    <a:pt x="176" y="520"/>
                  </a:lnTo>
                  <a:lnTo>
                    <a:pt x="157" y="530"/>
                  </a:lnTo>
                  <a:lnTo>
                    <a:pt x="128" y="534"/>
                  </a:lnTo>
                  <a:lnTo>
                    <a:pt x="125" y="529"/>
                  </a:lnTo>
                  <a:lnTo>
                    <a:pt x="112" y="527"/>
                  </a:lnTo>
                  <a:lnTo>
                    <a:pt x="115" y="523"/>
                  </a:lnTo>
                  <a:lnTo>
                    <a:pt x="112" y="515"/>
                  </a:lnTo>
                  <a:lnTo>
                    <a:pt x="115" y="507"/>
                  </a:lnTo>
                  <a:lnTo>
                    <a:pt x="111" y="505"/>
                  </a:lnTo>
                  <a:lnTo>
                    <a:pt x="108" y="512"/>
                  </a:lnTo>
                  <a:lnTo>
                    <a:pt x="104" y="509"/>
                  </a:lnTo>
                  <a:lnTo>
                    <a:pt x="104" y="500"/>
                  </a:lnTo>
                  <a:lnTo>
                    <a:pt x="101" y="497"/>
                  </a:lnTo>
                  <a:lnTo>
                    <a:pt x="99" y="493"/>
                  </a:lnTo>
                  <a:lnTo>
                    <a:pt x="103" y="488"/>
                  </a:lnTo>
                  <a:lnTo>
                    <a:pt x="112" y="485"/>
                  </a:lnTo>
                  <a:lnTo>
                    <a:pt x="116" y="481"/>
                  </a:lnTo>
                  <a:lnTo>
                    <a:pt x="120" y="481"/>
                  </a:lnTo>
                  <a:lnTo>
                    <a:pt x="125" y="478"/>
                  </a:lnTo>
                  <a:lnTo>
                    <a:pt x="128" y="475"/>
                  </a:lnTo>
                  <a:lnTo>
                    <a:pt x="130" y="470"/>
                  </a:lnTo>
                  <a:lnTo>
                    <a:pt x="131" y="463"/>
                  </a:lnTo>
                  <a:lnTo>
                    <a:pt x="133" y="458"/>
                  </a:lnTo>
                  <a:lnTo>
                    <a:pt x="133" y="450"/>
                  </a:lnTo>
                  <a:lnTo>
                    <a:pt x="135" y="445"/>
                  </a:lnTo>
                  <a:lnTo>
                    <a:pt x="141" y="437"/>
                  </a:lnTo>
                  <a:lnTo>
                    <a:pt x="160" y="428"/>
                  </a:lnTo>
                  <a:lnTo>
                    <a:pt x="163" y="432"/>
                  </a:lnTo>
                  <a:lnTo>
                    <a:pt x="173" y="453"/>
                  </a:lnTo>
                  <a:lnTo>
                    <a:pt x="161" y="459"/>
                  </a:lnTo>
                  <a:lnTo>
                    <a:pt x="164" y="465"/>
                  </a:lnTo>
                  <a:lnTo>
                    <a:pt x="163" y="472"/>
                  </a:lnTo>
                  <a:lnTo>
                    <a:pt x="170" y="477"/>
                  </a:lnTo>
                  <a:lnTo>
                    <a:pt x="206" y="477"/>
                  </a:lnTo>
                  <a:lnTo>
                    <a:pt x="217" y="486"/>
                  </a:lnTo>
                  <a:lnTo>
                    <a:pt x="228" y="515"/>
                  </a:lnTo>
                  <a:lnTo>
                    <a:pt x="210" y="518"/>
                  </a:lnTo>
                  <a:lnTo>
                    <a:pt x="111" y="308"/>
                  </a:lnTo>
                  <a:lnTo>
                    <a:pt x="109" y="315"/>
                  </a:lnTo>
                  <a:lnTo>
                    <a:pt x="111" y="324"/>
                  </a:lnTo>
                  <a:lnTo>
                    <a:pt x="109" y="334"/>
                  </a:lnTo>
                  <a:lnTo>
                    <a:pt x="105" y="341"/>
                  </a:lnTo>
                  <a:lnTo>
                    <a:pt x="101" y="336"/>
                  </a:lnTo>
                  <a:lnTo>
                    <a:pt x="94" y="335"/>
                  </a:lnTo>
                  <a:lnTo>
                    <a:pt x="92" y="342"/>
                  </a:lnTo>
                  <a:lnTo>
                    <a:pt x="89" y="346"/>
                  </a:lnTo>
                  <a:lnTo>
                    <a:pt x="87" y="345"/>
                  </a:lnTo>
                  <a:lnTo>
                    <a:pt x="87" y="342"/>
                  </a:lnTo>
                  <a:lnTo>
                    <a:pt x="75" y="335"/>
                  </a:lnTo>
                  <a:lnTo>
                    <a:pt x="63" y="342"/>
                  </a:lnTo>
                  <a:lnTo>
                    <a:pt x="60" y="348"/>
                  </a:lnTo>
                  <a:lnTo>
                    <a:pt x="56" y="355"/>
                  </a:lnTo>
                  <a:lnTo>
                    <a:pt x="51" y="353"/>
                  </a:lnTo>
                  <a:lnTo>
                    <a:pt x="48" y="349"/>
                  </a:lnTo>
                  <a:lnTo>
                    <a:pt x="45" y="341"/>
                  </a:lnTo>
                  <a:lnTo>
                    <a:pt x="39" y="333"/>
                  </a:lnTo>
                  <a:lnTo>
                    <a:pt x="31" y="326"/>
                  </a:lnTo>
                  <a:lnTo>
                    <a:pt x="33" y="316"/>
                  </a:lnTo>
                  <a:lnTo>
                    <a:pt x="40" y="316"/>
                  </a:lnTo>
                  <a:lnTo>
                    <a:pt x="50" y="308"/>
                  </a:lnTo>
                  <a:lnTo>
                    <a:pt x="56" y="307"/>
                  </a:lnTo>
                  <a:lnTo>
                    <a:pt x="72" y="293"/>
                  </a:lnTo>
                  <a:lnTo>
                    <a:pt x="77" y="294"/>
                  </a:lnTo>
                  <a:lnTo>
                    <a:pt x="83" y="288"/>
                  </a:lnTo>
                  <a:lnTo>
                    <a:pt x="85" y="277"/>
                  </a:lnTo>
                  <a:lnTo>
                    <a:pt x="92" y="277"/>
                  </a:lnTo>
                  <a:lnTo>
                    <a:pt x="95" y="281"/>
                  </a:lnTo>
                  <a:lnTo>
                    <a:pt x="97" y="290"/>
                  </a:lnTo>
                  <a:lnTo>
                    <a:pt x="106" y="297"/>
                  </a:lnTo>
                  <a:lnTo>
                    <a:pt x="111" y="308"/>
                  </a:lnTo>
                  <a:lnTo>
                    <a:pt x="133" y="429"/>
                  </a:lnTo>
                  <a:lnTo>
                    <a:pt x="133" y="432"/>
                  </a:lnTo>
                  <a:lnTo>
                    <a:pt x="133" y="439"/>
                  </a:lnTo>
                  <a:lnTo>
                    <a:pt x="133" y="449"/>
                  </a:lnTo>
                  <a:lnTo>
                    <a:pt x="131" y="455"/>
                  </a:lnTo>
                  <a:lnTo>
                    <a:pt x="131" y="459"/>
                  </a:lnTo>
                  <a:lnTo>
                    <a:pt x="129" y="461"/>
                  </a:lnTo>
                  <a:lnTo>
                    <a:pt x="129" y="467"/>
                  </a:lnTo>
                  <a:lnTo>
                    <a:pt x="128" y="473"/>
                  </a:lnTo>
                  <a:lnTo>
                    <a:pt x="125" y="477"/>
                  </a:lnTo>
                  <a:lnTo>
                    <a:pt x="120" y="480"/>
                  </a:lnTo>
                  <a:lnTo>
                    <a:pt x="115" y="481"/>
                  </a:lnTo>
                  <a:lnTo>
                    <a:pt x="109" y="484"/>
                  </a:lnTo>
                  <a:lnTo>
                    <a:pt x="101" y="484"/>
                  </a:lnTo>
                  <a:lnTo>
                    <a:pt x="95" y="482"/>
                  </a:lnTo>
                  <a:lnTo>
                    <a:pt x="95" y="478"/>
                  </a:lnTo>
                  <a:lnTo>
                    <a:pt x="94" y="477"/>
                  </a:lnTo>
                  <a:lnTo>
                    <a:pt x="91" y="480"/>
                  </a:lnTo>
                  <a:lnTo>
                    <a:pt x="88" y="484"/>
                  </a:lnTo>
                  <a:lnTo>
                    <a:pt x="81" y="480"/>
                  </a:lnTo>
                  <a:lnTo>
                    <a:pt x="77" y="477"/>
                  </a:lnTo>
                  <a:lnTo>
                    <a:pt x="79" y="470"/>
                  </a:lnTo>
                  <a:lnTo>
                    <a:pt x="84" y="464"/>
                  </a:lnTo>
                  <a:lnTo>
                    <a:pt x="91" y="463"/>
                  </a:lnTo>
                  <a:lnTo>
                    <a:pt x="95" y="461"/>
                  </a:lnTo>
                  <a:lnTo>
                    <a:pt x="93" y="456"/>
                  </a:lnTo>
                  <a:lnTo>
                    <a:pt x="99" y="452"/>
                  </a:lnTo>
                  <a:lnTo>
                    <a:pt x="104" y="448"/>
                  </a:lnTo>
                  <a:lnTo>
                    <a:pt x="109" y="441"/>
                  </a:lnTo>
                  <a:lnTo>
                    <a:pt x="115" y="437"/>
                  </a:lnTo>
                  <a:lnTo>
                    <a:pt x="117" y="433"/>
                  </a:lnTo>
                  <a:lnTo>
                    <a:pt x="119" y="434"/>
                  </a:lnTo>
                  <a:lnTo>
                    <a:pt x="122" y="432"/>
                  </a:lnTo>
                  <a:lnTo>
                    <a:pt x="125" y="432"/>
                  </a:lnTo>
                  <a:lnTo>
                    <a:pt x="128" y="427"/>
                  </a:lnTo>
                  <a:lnTo>
                    <a:pt x="131" y="427"/>
                  </a:lnTo>
                  <a:lnTo>
                    <a:pt x="133" y="429"/>
                  </a:lnTo>
                  <a:lnTo>
                    <a:pt x="94" y="375"/>
                  </a:lnTo>
                  <a:lnTo>
                    <a:pt x="88" y="381"/>
                  </a:lnTo>
                  <a:lnTo>
                    <a:pt x="87" y="380"/>
                  </a:lnTo>
                  <a:lnTo>
                    <a:pt x="87" y="377"/>
                  </a:lnTo>
                  <a:lnTo>
                    <a:pt x="88" y="374"/>
                  </a:lnTo>
                  <a:lnTo>
                    <a:pt x="87" y="373"/>
                  </a:lnTo>
                  <a:lnTo>
                    <a:pt x="84" y="373"/>
                  </a:lnTo>
                  <a:lnTo>
                    <a:pt x="81" y="375"/>
                  </a:lnTo>
                  <a:lnTo>
                    <a:pt x="82" y="378"/>
                  </a:lnTo>
                  <a:lnTo>
                    <a:pt x="84" y="383"/>
                  </a:lnTo>
                  <a:lnTo>
                    <a:pt x="80" y="387"/>
                  </a:lnTo>
                  <a:lnTo>
                    <a:pt x="77" y="389"/>
                  </a:lnTo>
                  <a:lnTo>
                    <a:pt x="71" y="391"/>
                  </a:lnTo>
                  <a:lnTo>
                    <a:pt x="69" y="394"/>
                  </a:lnTo>
                  <a:lnTo>
                    <a:pt x="66" y="399"/>
                  </a:lnTo>
                  <a:lnTo>
                    <a:pt x="59" y="400"/>
                  </a:lnTo>
                  <a:lnTo>
                    <a:pt x="57" y="399"/>
                  </a:lnTo>
                  <a:lnTo>
                    <a:pt x="57" y="397"/>
                  </a:lnTo>
                  <a:lnTo>
                    <a:pt x="60" y="396"/>
                  </a:lnTo>
                  <a:lnTo>
                    <a:pt x="59" y="393"/>
                  </a:lnTo>
                  <a:lnTo>
                    <a:pt x="59" y="390"/>
                  </a:lnTo>
                  <a:lnTo>
                    <a:pt x="56" y="389"/>
                  </a:lnTo>
                  <a:lnTo>
                    <a:pt x="56" y="386"/>
                  </a:lnTo>
                  <a:lnTo>
                    <a:pt x="56" y="381"/>
                  </a:lnTo>
                  <a:lnTo>
                    <a:pt x="54" y="375"/>
                  </a:lnTo>
                  <a:lnTo>
                    <a:pt x="57" y="374"/>
                  </a:lnTo>
                  <a:lnTo>
                    <a:pt x="59" y="375"/>
                  </a:lnTo>
                  <a:lnTo>
                    <a:pt x="62" y="375"/>
                  </a:lnTo>
                  <a:lnTo>
                    <a:pt x="62" y="372"/>
                  </a:lnTo>
                  <a:lnTo>
                    <a:pt x="59" y="370"/>
                  </a:lnTo>
                  <a:lnTo>
                    <a:pt x="53" y="371"/>
                  </a:lnTo>
                  <a:lnTo>
                    <a:pt x="50" y="370"/>
                  </a:lnTo>
                  <a:lnTo>
                    <a:pt x="45" y="374"/>
                  </a:lnTo>
                  <a:lnTo>
                    <a:pt x="47" y="367"/>
                  </a:lnTo>
                  <a:lnTo>
                    <a:pt x="50" y="364"/>
                  </a:lnTo>
                  <a:lnTo>
                    <a:pt x="51" y="361"/>
                  </a:lnTo>
                  <a:lnTo>
                    <a:pt x="52" y="357"/>
                  </a:lnTo>
                  <a:lnTo>
                    <a:pt x="54" y="358"/>
                  </a:lnTo>
                  <a:lnTo>
                    <a:pt x="58" y="355"/>
                  </a:lnTo>
                  <a:lnTo>
                    <a:pt x="62" y="354"/>
                  </a:lnTo>
                  <a:lnTo>
                    <a:pt x="63" y="357"/>
                  </a:lnTo>
                  <a:lnTo>
                    <a:pt x="66" y="359"/>
                  </a:lnTo>
                  <a:lnTo>
                    <a:pt x="71" y="358"/>
                  </a:lnTo>
                  <a:lnTo>
                    <a:pt x="75" y="355"/>
                  </a:lnTo>
                  <a:lnTo>
                    <a:pt x="76" y="351"/>
                  </a:lnTo>
                  <a:lnTo>
                    <a:pt x="80" y="346"/>
                  </a:lnTo>
                  <a:lnTo>
                    <a:pt x="85" y="346"/>
                  </a:lnTo>
                  <a:lnTo>
                    <a:pt x="88" y="350"/>
                  </a:lnTo>
                  <a:lnTo>
                    <a:pt x="87" y="352"/>
                  </a:lnTo>
                  <a:lnTo>
                    <a:pt x="88" y="355"/>
                  </a:lnTo>
                  <a:lnTo>
                    <a:pt x="91" y="353"/>
                  </a:lnTo>
                  <a:lnTo>
                    <a:pt x="95" y="355"/>
                  </a:lnTo>
                  <a:lnTo>
                    <a:pt x="95" y="367"/>
                  </a:lnTo>
                  <a:lnTo>
                    <a:pt x="94" y="375"/>
                  </a:lnTo>
                  <a:lnTo>
                    <a:pt x="69" y="416"/>
                  </a:lnTo>
                  <a:lnTo>
                    <a:pt x="67" y="419"/>
                  </a:lnTo>
                  <a:lnTo>
                    <a:pt x="63" y="424"/>
                  </a:lnTo>
                  <a:lnTo>
                    <a:pt x="59" y="423"/>
                  </a:lnTo>
                  <a:lnTo>
                    <a:pt x="57" y="419"/>
                  </a:lnTo>
                  <a:lnTo>
                    <a:pt x="59" y="416"/>
                  </a:lnTo>
                  <a:lnTo>
                    <a:pt x="63" y="416"/>
                  </a:lnTo>
                  <a:lnTo>
                    <a:pt x="62" y="415"/>
                  </a:lnTo>
                  <a:lnTo>
                    <a:pt x="58" y="415"/>
                  </a:lnTo>
                  <a:lnTo>
                    <a:pt x="57" y="411"/>
                  </a:lnTo>
                  <a:lnTo>
                    <a:pt x="58" y="411"/>
                  </a:lnTo>
                  <a:lnTo>
                    <a:pt x="61" y="409"/>
                  </a:lnTo>
                  <a:lnTo>
                    <a:pt x="67" y="409"/>
                  </a:lnTo>
                  <a:lnTo>
                    <a:pt x="69" y="416"/>
                  </a:lnTo>
                  <a:lnTo>
                    <a:pt x="76" y="464"/>
                  </a:lnTo>
                  <a:lnTo>
                    <a:pt x="77" y="466"/>
                  </a:lnTo>
                  <a:lnTo>
                    <a:pt x="76" y="466"/>
                  </a:lnTo>
                  <a:lnTo>
                    <a:pt x="74" y="469"/>
                  </a:lnTo>
                  <a:lnTo>
                    <a:pt x="75" y="472"/>
                  </a:lnTo>
                  <a:lnTo>
                    <a:pt x="74" y="475"/>
                  </a:lnTo>
                  <a:lnTo>
                    <a:pt x="72" y="470"/>
                  </a:lnTo>
                  <a:lnTo>
                    <a:pt x="71" y="464"/>
                  </a:lnTo>
                  <a:lnTo>
                    <a:pt x="72" y="464"/>
                  </a:lnTo>
                  <a:lnTo>
                    <a:pt x="72" y="459"/>
                  </a:lnTo>
                  <a:lnTo>
                    <a:pt x="73" y="458"/>
                  </a:lnTo>
                  <a:lnTo>
                    <a:pt x="75" y="459"/>
                  </a:lnTo>
                  <a:lnTo>
                    <a:pt x="77" y="464"/>
                  </a:lnTo>
                  <a:lnTo>
                    <a:pt x="76" y="464"/>
                  </a:lnTo>
                  <a:lnTo>
                    <a:pt x="69" y="479"/>
                  </a:lnTo>
                  <a:lnTo>
                    <a:pt x="69" y="481"/>
                  </a:lnTo>
                  <a:lnTo>
                    <a:pt x="71" y="485"/>
                  </a:lnTo>
                  <a:lnTo>
                    <a:pt x="69" y="486"/>
                  </a:lnTo>
                  <a:lnTo>
                    <a:pt x="67" y="484"/>
                  </a:lnTo>
                  <a:lnTo>
                    <a:pt x="66" y="485"/>
                  </a:lnTo>
                  <a:lnTo>
                    <a:pt x="63" y="484"/>
                  </a:lnTo>
                  <a:lnTo>
                    <a:pt x="63" y="481"/>
                  </a:lnTo>
                  <a:lnTo>
                    <a:pt x="63" y="480"/>
                  </a:lnTo>
                  <a:lnTo>
                    <a:pt x="61" y="480"/>
                  </a:lnTo>
                  <a:lnTo>
                    <a:pt x="59" y="479"/>
                  </a:lnTo>
                  <a:lnTo>
                    <a:pt x="61" y="477"/>
                  </a:lnTo>
                  <a:lnTo>
                    <a:pt x="63" y="477"/>
                  </a:lnTo>
                  <a:lnTo>
                    <a:pt x="66" y="479"/>
                  </a:lnTo>
                  <a:lnTo>
                    <a:pt x="69" y="479"/>
                  </a:lnTo>
                  <a:lnTo>
                    <a:pt x="67" y="470"/>
                  </a:lnTo>
                  <a:lnTo>
                    <a:pt x="69" y="477"/>
                  </a:lnTo>
                  <a:lnTo>
                    <a:pt x="66" y="477"/>
                  </a:lnTo>
                  <a:lnTo>
                    <a:pt x="65" y="477"/>
                  </a:lnTo>
                  <a:lnTo>
                    <a:pt x="64" y="477"/>
                  </a:lnTo>
                  <a:lnTo>
                    <a:pt x="63" y="472"/>
                  </a:lnTo>
                  <a:lnTo>
                    <a:pt x="64" y="471"/>
                  </a:lnTo>
                  <a:lnTo>
                    <a:pt x="65" y="469"/>
                  </a:lnTo>
                  <a:lnTo>
                    <a:pt x="67" y="470"/>
                  </a:lnTo>
                  <a:lnTo>
                    <a:pt x="89" y="506"/>
                  </a:lnTo>
                  <a:lnTo>
                    <a:pt x="91" y="509"/>
                  </a:lnTo>
                  <a:lnTo>
                    <a:pt x="88" y="513"/>
                  </a:lnTo>
                  <a:lnTo>
                    <a:pt x="85" y="512"/>
                  </a:lnTo>
                  <a:lnTo>
                    <a:pt x="85" y="510"/>
                  </a:lnTo>
                  <a:lnTo>
                    <a:pt x="84" y="507"/>
                  </a:lnTo>
                  <a:lnTo>
                    <a:pt x="87" y="506"/>
                  </a:lnTo>
                  <a:lnTo>
                    <a:pt x="89" y="506"/>
                  </a:lnTo>
                  <a:lnTo>
                    <a:pt x="89" y="496"/>
                  </a:lnTo>
                  <a:lnTo>
                    <a:pt x="91" y="499"/>
                  </a:lnTo>
                  <a:lnTo>
                    <a:pt x="88" y="501"/>
                  </a:lnTo>
                  <a:lnTo>
                    <a:pt x="85" y="499"/>
                  </a:lnTo>
                  <a:lnTo>
                    <a:pt x="85" y="496"/>
                  </a:lnTo>
                  <a:lnTo>
                    <a:pt x="88" y="494"/>
                  </a:lnTo>
                  <a:lnTo>
                    <a:pt x="89" y="496"/>
                  </a:lnTo>
                  <a:lnTo>
                    <a:pt x="71" y="407"/>
                  </a:lnTo>
                  <a:lnTo>
                    <a:pt x="75" y="409"/>
                  </a:lnTo>
                  <a:lnTo>
                    <a:pt x="71" y="415"/>
                  </a:lnTo>
                  <a:lnTo>
                    <a:pt x="69" y="409"/>
                  </a:lnTo>
                  <a:lnTo>
                    <a:pt x="71" y="407"/>
                  </a:lnTo>
                  <a:lnTo>
                    <a:pt x="89" y="518"/>
                  </a:lnTo>
                  <a:lnTo>
                    <a:pt x="88" y="525"/>
                  </a:lnTo>
                  <a:lnTo>
                    <a:pt x="88" y="526"/>
                  </a:lnTo>
                  <a:lnTo>
                    <a:pt x="87" y="524"/>
                  </a:lnTo>
                  <a:lnTo>
                    <a:pt x="87" y="518"/>
                  </a:lnTo>
                  <a:lnTo>
                    <a:pt x="88" y="517"/>
                  </a:lnTo>
                  <a:lnTo>
                    <a:pt x="89" y="518"/>
                  </a:lnTo>
                  <a:lnTo>
                    <a:pt x="63" y="450"/>
                  </a:lnTo>
                  <a:lnTo>
                    <a:pt x="65" y="453"/>
                  </a:lnTo>
                  <a:lnTo>
                    <a:pt x="63" y="453"/>
                  </a:lnTo>
                  <a:lnTo>
                    <a:pt x="61" y="454"/>
                  </a:lnTo>
                  <a:lnTo>
                    <a:pt x="60" y="453"/>
                  </a:lnTo>
                  <a:lnTo>
                    <a:pt x="61" y="446"/>
                  </a:lnTo>
                  <a:lnTo>
                    <a:pt x="61" y="445"/>
                  </a:lnTo>
                  <a:lnTo>
                    <a:pt x="63" y="450"/>
                  </a:lnTo>
                  <a:lnTo>
                    <a:pt x="94" y="510"/>
                  </a:lnTo>
                  <a:lnTo>
                    <a:pt x="93" y="512"/>
                  </a:lnTo>
                  <a:lnTo>
                    <a:pt x="94" y="515"/>
                  </a:lnTo>
                  <a:lnTo>
                    <a:pt x="93" y="516"/>
                  </a:lnTo>
                  <a:lnTo>
                    <a:pt x="91" y="516"/>
                  </a:lnTo>
                  <a:lnTo>
                    <a:pt x="89" y="514"/>
                  </a:lnTo>
                  <a:lnTo>
                    <a:pt x="91" y="510"/>
                  </a:lnTo>
                  <a:lnTo>
                    <a:pt x="94" y="510"/>
                  </a:lnTo>
                  <a:lnTo>
                    <a:pt x="69" y="464"/>
                  </a:lnTo>
                  <a:lnTo>
                    <a:pt x="69" y="467"/>
                  </a:lnTo>
                  <a:lnTo>
                    <a:pt x="69" y="469"/>
                  </a:lnTo>
                  <a:lnTo>
                    <a:pt x="67" y="467"/>
                  </a:lnTo>
                  <a:lnTo>
                    <a:pt x="66" y="465"/>
                  </a:lnTo>
                  <a:lnTo>
                    <a:pt x="67" y="463"/>
                  </a:lnTo>
                  <a:lnTo>
                    <a:pt x="69" y="464"/>
                  </a:lnTo>
                  <a:lnTo>
                    <a:pt x="160" y="264"/>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5" name="Freeform 12"/>
            <p:cNvSpPr>
              <a:spLocks/>
            </p:cNvSpPr>
            <p:nvPr/>
          </p:nvSpPr>
          <p:spPr bwMode="auto">
            <a:xfrm>
              <a:off x="2587625" y="4152900"/>
              <a:ext cx="177800" cy="493712"/>
            </a:xfrm>
            <a:custGeom>
              <a:avLst/>
              <a:gdLst>
                <a:gd name="T0" fmla="*/ 160 w 171"/>
                <a:gd name="T1" fmla="*/ 299 h 457"/>
                <a:gd name="T2" fmla="*/ 148 w 171"/>
                <a:gd name="T3" fmla="*/ 375 h 457"/>
                <a:gd name="T4" fmla="*/ 140 w 171"/>
                <a:gd name="T5" fmla="*/ 431 h 457"/>
                <a:gd name="T6" fmla="*/ 125 w 171"/>
                <a:gd name="T7" fmla="*/ 437 h 457"/>
                <a:gd name="T8" fmla="*/ 117 w 171"/>
                <a:gd name="T9" fmla="*/ 441 h 457"/>
                <a:gd name="T10" fmla="*/ 87 w 171"/>
                <a:gd name="T11" fmla="*/ 456 h 457"/>
                <a:gd name="T12" fmla="*/ 78 w 171"/>
                <a:gd name="T13" fmla="*/ 432 h 457"/>
                <a:gd name="T14" fmla="*/ 98 w 171"/>
                <a:gd name="T15" fmla="*/ 408 h 457"/>
                <a:gd name="T16" fmla="*/ 106 w 171"/>
                <a:gd name="T17" fmla="*/ 387 h 457"/>
                <a:gd name="T18" fmla="*/ 107 w 171"/>
                <a:gd name="T19" fmla="*/ 354 h 457"/>
                <a:gd name="T20" fmla="*/ 116 w 171"/>
                <a:gd name="T21" fmla="*/ 319 h 457"/>
                <a:gd name="T22" fmla="*/ 114 w 171"/>
                <a:gd name="T23" fmla="*/ 292 h 457"/>
                <a:gd name="T24" fmla="*/ 115 w 171"/>
                <a:gd name="T25" fmla="*/ 275 h 457"/>
                <a:gd name="T26" fmla="*/ 115 w 171"/>
                <a:gd name="T27" fmla="*/ 272 h 457"/>
                <a:gd name="T28" fmla="*/ 89 w 171"/>
                <a:gd name="T29" fmla="*/ 270 h 457"/>
                <a:gd name="T30" fmla="*/ 80 w 171"/>
                <a:gd name="T31" fmla="*/ 284 h 457"/>
                <a:gd name="T32" fmla="*/ 52 w 171"/>
                <a:gd name="T33" fmla="*/ 299 h 457"/>
                <a:gd name="T34" fmla="*/ 34 w 171"/>
                <a:gd name="T35" fmla="*/ 311 h 457"/>
                <a:gd name="T36" fmla="*/ 52 w 171"/>
                <a:gd name="T37" fmla="*/ 284 h 457"/>
                <a:gd name="T38" fmla="*/ 78 w 171"/>
                <a:gd name="T39" fmla="*/ 249 h 457"/>
                <a:gd name="T40" fmla="*/ 69 w 171"/>
                <a:gd name="T41" fmla="*/ 218 h 457"/>
                <a:gd name="T42" fmla="*/ 65 w 171"/>
                <a:gd name="T43" fmla="*/ 258 h 457"/>
                <a:gd name="T44" fmla="*/ 36 w 171"/>
                <a:gd name="T45" fmla="*/ 288 h 457"/>
                <a:gd name="T46" fmla="*/ 35 w 171"/>
                <a:gd name="T47" fmla="*/ 261 h 457"/>
                <a:gd name="T48" fmla="*/ 27 w 171"/>
                <a:gd name="T49" fmla="*/ 255 h 457"/>
                <a:gd name="T50" fmla="*/ 2 w 171"/>
                <a:gd name="T51" fmla="*/ 258 h 457"/>
                <a:gd name="T52" fmla="*/ 8 w 171"/>
                <a:gd name="T53" fmla="*/ 245 h 457"/>
                <a:gd name="T54" fmla="*/ 11 w 171"/>
                <a:gd name="T55" fmla="*/ 225 h 457"/>
                <a:gd name="T56" fmla="*/ 18 w 171"/>
                <a:gd name="T57" fmla="*/ 220 h 457"/>
                <a:gd name="T58" fmla="*/ 18 w 171"/>
                <a:gd name="T59" fmla="*/ 183 h 457"/>
                <a:gd name="T60" fmla="*/ 20 w 171"/>
                <a:gd name="T61" fmla="*/ 162 h 457"/>
                <a:gd name="T62" fmla="*/ 12 w 171"/>
                <a:gd name="T63" fmla="*/ 141 h 457"/>
                <a:gd name="T64" fmla="*/ 7 w 171"/>
                <a:gd name="T65" fmla="*/ 119 h 457"/>
                <a:gd name="T66" fmla="*/ 16 w 171"/>
                <a:gd name="T67" fmla="*/ 101 h 457"/>
                <a:gd name="T68" fmla="*/ 11 w 171"/>
                <a:gd name="T69" fmla="*/ 97 h 457"/>
                <a:gd name="T70" fmla="*/ 8 w 171"/>
                <a:gd name="T71" fmla="*/ 92 h 457"/>
                <a:gd name="T72" fmla="*/ 9 w 171"/>
                <a:gd name="T73" fmla="*/ 80 h 457"/>
                <a:gd name="T74" fmla="*/ 4 w 171"/>
                <a:gd name="T75" fmla="*/ 73 h 457"/>
                <a:gd name="T76" fmla="*/ 4 w 171"/>
                <a:gd name="T77" fmla="*/ 61 h 457"/>
                <a:gd name="T78" fmla="*/ 8 w 171"/>
                <a:gd name="T79" fmla="*/ 56 h 457"/>
                <a:gd name="T80" fmla="*/ 16 w 171"/>
                <a:gd name="T81" fmla="*/ 38 h 457"/>
                <a:gd name="T82" fmla="*/ 20 w 171"/>
                <a:gd name="T83" fmla="*/ 10 h 457"/>
                <a:gd name="T84" fmla="*/ 65 w 171"/>
                <a:gd name="T85" fmla="*/ 43 h 457"/>
                <a:gd name="T86" fmla="*/ 79 w 171"/>
                <a:gd name="T87" fmla="*/ 76 h 457"/>
                <a:gd name="T88" fmla="*/ 104 w 171"/>
                <a:gd name="T89" fmla="*/ 106 h 457"/>
                <a:gd name="T90" fmla="*/ 125 w 171"/>
                <a:gd name="T91" fmla="*/ 129 h 457"/>
                <a:gd name="T92" fmla="*/ 122 w 171"/>
                <a:gd name="T93" fmla="*/ 179 h 457"/>
                <a:gd name="T94" fmla="*/ 158 w 171"/>
                <a:gd name="T95" fmla="*/ 23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1" h="457">
                  <a:moveTo>
                    <a:pt x="164" y="267"/>
                  </a:moveTo>
                  <a:lnTo>
                    <a:pt x="165" y="283"/>
                  </a:lnTo>
                  <a:lnTo>
                    <a:pt x="160" y="291"/>
                  </a:lnTo>
                  <a:lnTo>
                    <a:pt x="160" y="299"/>
                  </a:lnTo>
                  <a:lnTo>
                    <a:pt x="149" y="313"/>
                  </a:lnTo>
                  <a:lnTo>
                    <a:pt x="140" y="336"/>
                  </a:lnTo>
                  <a:lnTo>
                    <a:pt x="149" y="346"/>
                  </a:lnTo>
                  <a:lnTo>
                    <a:pt x="148" y="375"/>
                  </a:lnTo>
                  <a:lnTo>
                    <a:pt x="164" y="383"/>
                  </a:lnTo>
                  <a:lnTo>
                    <a:pt x="162" y="398"/>
                  </a:lnTo>
                  <a:lnTo>
                    <a:pt x="152" y="406"/>
                  </a:lnTo>
                  <a:lnTo>
                    <a:pt x="140" y="431"/>
                  </a:lnTo>
                  <a:lnTo>
                    <a:pt x="136" y="432"/>
                  </a:lnTo>
                  <a:lnTo>
                    <a:pt x="131" y="432"/>
                  </a:lnTo>
                  <a:lnTo>
                    <a:pt x="129" y="432"/>
                  </a:lnTo>
                  <a:lnTo>
                    <a:pt x="125" y="437"/>
                  </a:lnTo>
                  <a:lnTo>
                    <a:pt x="122" y="437"/>
                  </a:lnTo>
                  <a:lnTo>
                    <a:pt x="120" y="437"/>
                  </a:lnTo>
                  <a:lnTo>
                    <a:pt x="118" y="437"/>
                  </a:lnTo>
                  <a:lnTo>
                    <a:pt x="117" y="441"/>
                  </a:lnTo>
                  <a:lnTo>
                    <a:pt x="107" y="451"/>
                  </a:lnTo>
                  <a:lnTo>
                    <a:pt x="102" y="453"/>
                  </a:lnTo>
                  <a:lnTo>
                    <a:pt x="93" y="452"/>
                  </a:lnTo>
                  <a:lnTo>
                    <a:pt x="87" y="456"/>
                  </a:lnTo>
                  <a:lnTo>
                    <a:pt x="86" y="453"/>
                  </a:lnTo>
                  <a:lnTo>
                    <a:pt x="87" y="446"/>
                  </a:lnTo>
                  <a:lnTo>
                    <a:pt x="81" y="439"/>
                  </a:lnTo>
                  <a:lnTo>
                    <a:pt x="78" y="432"/>
                  </a:lnTo>
                  <a:lnTo>
                    <a:pt x="86" y="421"/>
                  </a:lnTo>
                  <a:lnTo>
                    <a:pt x="87" y="415"/>
                  </a:lnTo>
                  <a:lnTo>
                    <a:pt x="94" y="414"/>
                  </a:lnTo>
                  <a:lnTo>
                    <a:pt x="98" y="408"/>
                  </a:lnTo>
                  <a:lnTo>
                    <a:pt x="94" y="403"/>
                  </a:lnTo>
                  <a:lnTo>
                    <a:pt x="95" y="394"/>
                  </a:lnTo>
                  <a:lnTo>
                    <a:pt x="98" y="392"/>
                  </a:lnTo>
                  <a:lnTo>
                    <a:pt x="106" y="387"/>
                  </a:lnTo>
                  <a:lnTo>
                    <a:pt x="104" y="378"/>
                  </a:lnTo>
                  <a:lnTo>
                    <a:pt x="108" y="371"/>
                  </a:lnTo>
                  <a:lnTo>
                    <a:pt x="108" y="362"/>
                  </a:lnTo>
                  <a:lnTo>
                    <a:pt x="107" y="354"/>
                  </a:lnTo>
                  <a:lnTo>
                    <a:pt x="112" y="352"/>
                  </a:lnTo>
                  <a:lnTo>
                    <a:pt x="112" y="346"/>
                  </a:lnTo>
                  <a:lnTo>
                    <a:pt x="118" y="332"/>
                  </a:lnTo>
                  <a:lnTo>
                    <a:pt x="116" y="319"/>
                  </a:lnTo>
                  <a:lnTo>
                    <a:pt x="121" y="316"/>
                  </a:lnTo>
                  <a:lnTo>
                    <a:pt x="125" y="308"/>
                  </a:lnTo>
                  <a:lnTo>
                    <a:pt x="118" y="310"/>
                  </a:lnTo>
                  <a:lnTo>
                    <a:pt x="114" y="292"/>
                  </a:lnTo>
                  <a:lnTo>
                    <a:pt x="109" y="284"/>
                  </a:lnTo>
                  <a:lnTo>
                    <a:pt x="111" y="282"/>
                  </a:lnTo>
                  <a:lnTo>
                    <a:pt x="108" y="277"/>
                  </a:lnTo>
                  <a:lnTo>
                    <a:pt x="115" y="275"/>
                  </a:lnTo>
                  <a:lnTo>
                    <a:pt x="127" y="272"/>
                  </a:lnTo>
                  <a:lnTo>
                    <a:pt x="127" y="266"/>
                  </a:lnTo>
                  <a:lnTo>
                    <a:pt x="120" y="268"/>
                  </a:lnTo>
                  <a:lnTo>
                    <a:pt x="115" y="272"/>
                  </a:lnTo>
                  <a:lnTo>
                    <a:pt x="106" y="274"/>
                  </a:lnTo>
                  <a:lnTo>
                    <a:pt x="100" y="268"/>
                  </a:lnTo>
                  <a:lnTo>
                    <a:pt x="90" y="268"/>
                  </a:lnTo>
                  <a:lnTo>
                    <a:pt x="89" y="270"/>
                  </a:lnTo>
                  <a:lnTo>
                    <a:pt x="93" y="271"/>
                  </a:lnTo>
                  <a:lnTo>
                    <a:pt x="90" y="275"/>
                  </a:lnTo>
                  <a:lnTo>
                    <a:pt x="84" y="276"/>
                  </a:lnTo>
                  <a:lnTo>
                    <a:pt x="80" y="284"/>
                  </a:lnTo>
                  <a:lnTo>
                    <a:pt x="73" y="293"/>
                  </a:lnTo>
                  <a:lnTo>
                    <a:pt x="63" y="295"/>
                  </a:lnTo>
                  <a:lnTo>
                    <a:pt x="59" y="301"/>
                  </a:lnTo>
                  <a:lnTo>
                    <a:pt x="52" y="299"/>
                  </a:lnTo>
                  <a:lnTo>
                    <a:pt x="48" y="300"/>
                  </a:lnTo>
                  <a:lnTo>
                    <a:pt x="45" y="302"/>
                  </a:lnTo>
                  <a:lnTo>
                    <a:pt x="43" y="310"/>
                  </a:lnTo>
                  <a:lnTo>
                    <a:pt x="34" y="311"/>
                  </a:lnTo>
                  <a:lnTo>
                    <a:pt x="36" y="300"/>
                  </a:lnTo>
                  <a:lnTo>
                    <a:pt x="38" y="295"/>
                  </a:lnTo>
                  <a:lnTo>
                    <a:pt x="51" y="291"/>
                  </a:lnTo>
                  <a:lnTo>
                    <a:pt x="52" y="284"/>
                  </a:lnTo>
                  <a:lnTo>
                    <a:pt x="59" y="275"/>
                  </a:lnTo>
                  <a:lnTo>
                    <a:pt x="75" y="254"/>
                  </a:lnTo>
                  <a:lnTo>
                    <a:pt x="78" y="251"/>
                  </a:lnTo>
                  <a:lnTo>
                    <a:pt x="78" y="249"/>
                  </a:lnTo>
                  <a:lnTo>
                    <a:pt x="76" y="245"/>
                  </a:lnTo>
                  <a:lnTo>
                    <a:pt x="73" y="239"/>
                  </a:lnTo>
                  <a:lnTo>
                    <a:pt x="71" y="222"/>
                  </a:lnTo>
                  <a:lnTo>
                    <a:pt x="69" y="218"/>
                  </a:lnTo>
                  <a:lnTo>
                    <a:pt x="68" y="220"/>
                  </a:lnTo>
                  <a:lnTo>
                    <a:pt x="69" y="240"/>
                  </a:lnTo>
                  <a:lnTo>
                    <a:pt x="64" y="250"/>
                  </a:lnTo>
                  <a:lnTo>
                    <a:pt x="65" y="258"/>
                  </a:lnTo>
                  <a:lnTo>
                    <a:pt x="52" y="276"/>
                  </a:lnTo>
                  <a:lnTo>
                    <a:pt x="49" y="278"/>
                  </a:lnTo>
                  <a:lnTo>
                    <a:pt x="46" y="284"/>
                  </a:lnTo>
                  <a:lnTo>
                    <a:pt x="36" y="288"/>
                  </a:lnTo>
                  <a:lnTo>
                    <a:pt x="35" y="285"/>
                  </a:lnTo>
                  <a:lnTo>
                    <a:pt x="40" y="275"/>
                  </a:lnTo>
                  <a:lnTo>
                    <a:pt x="33" y="272"/>
                  </a:lnTo>
                  <a:lnTo>
                    <a:pt x="35" y="261"/>
                  </a:lnTo>
                  <a:lnTo>
                    <a:pt x="34" y="259"/>
                  </a:lnTo>
                  <a:lnTo>
                    <a:pt x="28" y="262"/>
                  </a:lnTo>
                  <a:lnTo>
                    <a:pt x="25" y="259"/>
                  </a:lnTo>
                  <a:lnTo>
                    <a:pt x="27" y="255"/>
                  </a:lnTo>
                  <a:lnTo>
                    <a:pt x="17" y="251"/>
                  </a:lnTo>
                  <a:lnTo>
                    <a:pt x="11" y="256"/>
                  </a:lnTo>
                  <a:lnTo>
                    <a:pt x="6" y="255"/>
                  </a:lnTo>
                  <a:lnTo>
                    <a:pt x="2" y="258"/>
                  </a:lnTo>
                  <a:lnTo>
                    <a:pt x="0" y="256"/>
                  </a:lnTo>
                  <a:lnTo>
                    <a:pt x="3" y="249"/>
                  </a:lnTo>
                  <a:lnTo>
                    <a:pt x="8" y="247"/>
                  </a:lnTo>
                  <a:lnTo>
                    <a:pt x="8" y="245"/>
                  </a:lnTo>
                  <a:lnTo>
                    <a:pt x="4" y="243"/>
                  </a:lnTo>
                  <a:lnTo>
                    <a:pt x="4" y="233"/>
                  </a:lnTo>
                  <a:lnTo>
                    <a:pt x="8" y="226"/>
                  </a:lnTo>
                  <a:lnTo>
                    <a:pt x="11" y="225"/>
                  </a:lnTo>
                  <a:lnTo>
                    <a:pt x="13" y="226"/>
                  </a:lnTo>
                  <a:lnTo>
                    <a:pt x="13" y="230"/>
                  </a:lnTo>
                  <a:lnTo>
                    <a:pt x="16" y="231"/>
                  </a:lnTo>
                  <a:lnTo>
                    <a:pt x="18" y="220"/>
                  </a:lnTo>
                  <a:lnTo>
                    <a:pt x="23" y="216"/>
                  </a:lnTo>
                  <a:lnTo>
                    <a:pt x="11" y="197"/>
                  </a:lnTo>
                  <a:lnTo>
                    <a:pt x="11" y="187"/>
                  </a:lnTo>
                  <a:lnTo>
                    <a:pt x="18" y="183"/>
                  </a:lnTo>
                  <a:lnTo>
                    <a:pt x="23" y="183"/>
                  </a:lnTo>
                  <a:lnTo>
                    <a:pt x="23" y="179"/>
                  </a:lnTo>
                  <a:lnTo>
                    <a:pt x="20" y="177"/>
                  </a:lnTo>
                  <a:lnTo>
                    <a:pt x="20" y="162"/>
                  </a:lnTo>
                  <a:lnTo>
                    <a:pt x="21" y="158"/>
                  </a:lnTo>
                  <a:lnTo>
                    <a:pt x="18" y="145"/>
                  </a:lnTo>
                  <a:lnTo>
                    <a:pt x="16" y="146"/>
                  </a:lnTo>
                  <a:lnTo>
                    <a:pt x="12" y="141"/>
                  </a:lnTo>
                  <a:lnTo>
                    <a:pt x="11" y="132"/>
                  </a:lnTo>
                  <a:lnTo>
                    <a:pt x="8" y="134"/>
                  </a:lnTo>
                  <a:lnTo>
                    <a:pt x="5" y="130"/>
                  </a:lnTo>
                  <a:lnTo>
                    <a:pt x="7" y="119"/>
                  </a:lnTo>
                  <a:lnTo>
                    <a:pt x="10" y="109"/>
                  </a:lnTo>
                  <a:lnTo>
                    <a:pt x="16" y="107"/>
                  </a:lnTo>
                  <a:lnTo>
                    <a:pt x="16" y="104"/>
                  </a:lnTo>
                  <a:lnTo>
                    <a:pt x="16" y="101"/>
                  </a:lnTo>
                  <a:lnTo>
                    <a:pt x="13" y="101"/>
                  </a:lnTo>
                  <a:lnTo>
                    <a:pt x="9" y="106"/>
                  </a:lnTo>
                  <a:lnTo>
                    <a:pt x="7" y="102"/>
                  </a:lnTo>
                  <a:lnTo>
                    <a:pt x="11" y="97"/>
                  </a:lnTo>
                  <a:lnTo>
                    <a:pt x="20" y="91"/>
                  </a:lnTo>
                  <a:lnTo>
                    <a:pt x="15" y="91"/>
                  </a:lnTo>
                  <a:lnTo>
                    <a:pt x="13" y="94"/>
                  </a:lnTo>
                  <a:lnTo>
                    <a:pt x="8" y="92"/>
                  </a:lnTo>
                  <a:lnTo>
                    <a:pt x="6" y="91"/>
                  </a:lnTo>
                  <a:lnTo>
                    <a:pt x="5" y="86"/>
                  </a:lnTo>
                  <a:lnTo>
                    <a:pt x="10" y="84"/>
                  </a:lnTo>
                  <a:lnTo>
                    <a:pt x="9" y="80"/>
                  </a:lnTo>
                  <a:lnTo>
                    <a:pt x="6" y="79"/>
                  </a:lnTo>
                  <a:lnTo>
                    <a:pt x="2" y="81"/>
                  </a:lnTo>
                  <a:lnTo>
                    <a:pt x="0" y="76"/>
                  </a:lnTo>
                  <a:lnTo>
                    <a:pt x="4" y="73"/>
                  </a:lnTo>
                  <a:lnTo>
                    <a:pt x="4" y="69"/>
                  </a:lnTo>
                  <a:lnTo>
                    <a:pt x="2" y="66"/>
                  </a:lnTo>
                  <a:lnTo>
                    <a:pt x="2" y="61"/>
                  </a:lnTo>
                  <a:lnTo>
                    <a:pt x="4" y="61"/>
                  </a:lnTo>
                  <a:lnTo>
                    <a:pt x="8" y="62"/>
                  </a:lnTo>
                  <a:lnTo>
                    <a:pt x="12" y="61"/>
                  </a:lnTo>
                  <a:lnTo>
                    <a:pt x="11" y="55"/>
                  </a:lnTo>
                  <a:lnTo>
                    <a:pt x="8" y="56"/>
                  </a:lnTo>
                  <a:lnTo>
                    <a:pt x="4" y="47"/>
                  </a:lnTo>
                  <a:lnTo>
                    <a:pt x="8" y="43"/>
                  </a:lnTo>
                  <a:lnTo>
                    <a:pt x="10" y="40"/>
                  </a:lnTo>
                  <a:lnTo>
                    <a:pt x="16" y="38"/>
                  </a:lnTo>
                  <a:lnTo>
                    <a:pt x="8" y="37"/>
                  </a:lnTo>
                  <a:lnTo>
                    <a:pt x="4" y="36"/>
                  </a:lnTo>
                  <a:lnTo>
                    <a:pt x="11" y="23"/>
                  </a:lnTo>
                  <a:lnTo>
                    <a:pt x="20" y="10"/>
                  </a:lnTo>
                  <a:lnTo>
                    <a:pt x="38" y="5"/>
                  </a:lnTo>
                  <a:lnTo>
                    <a:pt x="48" y="0"/>
                  </a:lnTo>
                  <a:lnTo>
                    <a:pt x="59" y="27"/>
                  </a:lnTo>
                  <a:lnTo>
                    <a:pt x="65" y="43"/>
                  </a:lnTo>
                  <a:lnTo>
                    <a:pt x="61" y="77"/>
                  </a:lnTo>
                  <a:lnTo>
                    <a:pt x="69" y="79"/>
                  </a:lnTo>
                  <a:lnTo>
                    <a:pt x="74" y="81"/>
                  </a:lnTo>
                  <a:lnTo>
                    <a:pt x="79" y="76"/>
                  </a:lnTo>
                  <a:lnTo>
                    <a:pt x="87" y="77"/>
                  </a:lnTo>
                  <a:lnTo>
                    <a:pt x="96" y="74"/>
                  </a:lnTo>
                  <a:lnTo>
                    <a:pt x="104" y="87"/>
                  </a:lnTo>
                  <a:lnTo>
                    <a:pt x="104" y="106"/>
                  </a:lnTo>
                  <a:lnTo>
                    <a:pt x="111" y="105"/>
                  </a:lnTo>
                  <a:lnTo>
                    <a:pt x="118" y="115"/>
                  </a:lnTo>
                  <a:lnTo>
                    <a:pt x="118" y="129"/>
                  </a:lnTo>
                  <a:lnTo>
                    <a:pt x="125" y="129"/>
                  </a:lnTo>
                  <a:lnTo>
                    <a:pt x="125" y="137"/>
                  </a:lnTo>
                  <a:lnTo>
                    <a:pt x="135" y="145"/>
                  </a:lnTo>
                  <a:lnTo>
                    <a:pt x="134" y="165"/>
                  </a:lnTo>
                  <a:lnTo>
                    <a:pt x="122" y="179"/>
                  </a:lnTo>
                  <a:lnTo>
                    <a:pt x="125" y="220"/>
                  </a:lnTo>
                  <a:lnTo>
                    <a:pt x="123" y="237"/>
                  </a:lnTo>
                  <a:lnTo>
                    <a:pt x="142" y="232"/>
                  </a:lnTo>
                  <a:lnTo>
                    <a:pt x="158" y="238"/>
                  </a:lnTo>
                  <a:lnTo>
                    <a:pt x="170" y="251"/>
                  </a:lnTo>
                  <a:lnTo>
                    <a:pt x="170" y="258"/>
                  </a:lnTo>
                  <a:lnTo>
                    <a:pt x="164" y="26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6" name="Freeform 13"/>
            <p:cNvSpPr>
              <a:spLocks/>
            </p:cNvSpPr>
            <p:nvPr/>
          </p:nvSpPr>
          <p:spPr bwMode="auto">
            <a:xfrm>
              <a:off x="2693988" y="4619625"/>
              <a:ext cx="139700" cy="117475"/>
            </a:xfrm>
            <a:custGeom>
              <a:avLst/>
              <a:gdLst>
                <a:gd name="T0" fmla="*/ 114 w 133"/>
                <a:gd name="T1" fmla="*/ 91 h 108"/>
                <a:gd name="T2" fmla="*/ 107 w 133"/>
                <a:gd name="T3" fmla="*/ 88 h 108"/>
                <a:gd name="T4" fmla="*/ 93 w 133"/>
                <a:gd name="T5" fmla="*/ 83 h 108"/>
                <a:gd name="T6" fmla="*/ 79 w 133"/>
                <a:gd name="T7" fmla="*/ 90 h 108"/>
                <a:gd name="T8" fmla="*/ 79 w 133"/>
                <a:gd name="T9" fmla="*/ 93 h 108"/>
                <a:gd name="T10" fmla="*/ 59 w 133"/>
                <a:gd name="T11" fmla="*/ 103 h 108"/>
                <a:gd name="T12" fmla="*/ 29 w 133"/>
                <a:gd name="T13" fmla="*/ 107 h 108"/>
                <a:gd name="T14" fmla="*/ 26 w 133"/>
                <a:gd name="T15" fmla="*/ 102 h 108"/>
                <a:gd name="T16" fmla="*/ 13 w 133"/>
                <a:gd name="T17" fmla="*/ 100 h 108"/>
                <a:gd name="T18" fmla="*/ 16 w 133"/>
                <a:gd name="T19" fmla="*/ 96 h 108"/>
                <a:gd name="T20" fmla="*/ 13 w 133"/>
                <a:gd name="T21" fmla="*/ 88 h 108"/>
                <a:gd name="T22" fmla="*/ 16 w 133"/>
                <a:gd name="T23" fmla="*/ 80 h 108"/>
                <a:gd name="T24" fmla="*/ 12 w 133"/>
                <a:gd name="T25" fmla="*/ 78 h 108"/>
                <a:gd name="T26" fmla="*/ 9 w 133"/>
                <a:gd name="T27" fmla="*/ 85 h 108"/>
                <a:gd name="T28" fmla="*/ 5 w 133"/>
                <a:gd name="T29" fmla="*/ 82 h 108"/>
                <a:gd name="T30" fmla="*/ 5 w 133"/>
                <a:gd name="T31" fmla="*/ 73 h 108"/>
                <a:gd name="T32" fmla="*/ 2 w 133"/>
                <a:gd name="T33" fmla="*/ 70 h 108"/>
                <a:gd name="T34" fmla="*/ 0 w 133"/>
                <a:gd name="T35" fmla="*/ 66 h 108"/>
                <a:gd name="T36" fmla="*/ 4 w 133"/>
                <a:gd name="T37" fmla="*/ 60 h 108"/>
                <a:gd name="T38" fmla="*/ 13 w 133"/>
                <a:gd name="T39" fmla="*/ 57 h 108"/>
                <a:gd name="T40" fmla="*/ 17 w 133"/>
                <a:gd name="T41" fmla="*/ 53 h 108"/>
                <a:gd name="T42" fmla="*/ 21 w 133"/>
                <a:gd name="T43" fmla="*/ 53 h 108"/>
                <a:gd name="T44" fmla="*/ 26 w 133"/>
                <a:gd name="T45" fmla="*/ 50 h 108"/>
                <a:gd name="T46" fmla="*/ 29 w 133"/>
                <a:gd name="T47" fmla="*/ 47 h 108"/>
                <a:gd name="T48" fmla="*/ 31 w 133"/>
                <a:gd name="T49" fmla="*/ 42 h 108"/>
                <a:gd name="T50" fmla="*/ 32 w 133"/>
                <a:gd name="T51" fmla="*/ 35 h 108"/>
                <a:gd name="T52" fmla="*/ 34 w 133"/>
                <a:gd name="T53" fmla="*/ 30 h 108"/>
                <a:gd name="T54" fmla="*/ 35 w 133"/>
                <a:gd name="T55" fmla="*/ 22 h 108"/>
                <a:gd name="T56" fmla="*/ 37 w 133"/>
                <a:gd name="T57" fmla="*/ 17 h 108"/>
                <a:gd name="T58" fmla="*/ 43 w 133"/>
                <a:gd name="T59" fmla="*/ 9 h 108"/>
                <a:gd name="T60" fmla="*/ 62 w 133"/>
                <a:gd name="T61" fmla="*/ 0 h 108"/>
                <a:gd name="T62" fmla="*/ 65 w 133"/>
                <a:gd name="T63" fmla="*/ 4 h 108"/>
                <a:gd name="T64" fmla="*/ 76 w 133"/>
                <a:gd name="T65" fmla="*/ 25 h 108"/>
                <a:gd name="T66" fmla="*/ 63 w 133"/>
                <a:gd name="T67" fmla="*/ 31 h 108"/>
                <a:gd name="T68" fmla="*/ 66 w 133"/>
                <a:gd name="T69" fmla="*/ 37 h 108"/>
                <a:gd name="T70" fmla="*/ 65 w 133"/>
                <a:gd name="T71" fmla="*/ 44 h 108"/>
                <a:gd name="T72" fmla="*/ 72 w 133"/>
                <a:gd name="T73" fmla="*/ 49 h 108"/>
                <a:gd name="T74" fmla="*/ 109 w 133"/>
                <a:gd name="T75" fmla="*/ 49 h 108"/>
                <a:gd name="T76" fmla="*/ 121 w 133"/>
                <a:gd name="T77" fmla="*/ 58 h 108"/>
                <a:gd name="T78" fmla="*/ 132 w 133"/>
                <a:gd name="T79" fmla="*/ 88 h 108"/>
                <a:gd name="T80" fmla="*/ 114 w 133"/>
                <a:gd name="T81"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108">
                  <a:moveTo>
                    <a:pt x="114" y="91"/>
                  </a:moveTo>
                  <a:lnTo>
                    <a:pt x="107" y="88"/>
                  </a:lnTo>
                  <a:lnTo>
                    <a:pt x="93" y="83"/>
                  </a:lnTo>
                  <a:lnTo>
                    <a:pt x="79" y="90"/>
                  </a:lnTo>
                  <a:lnTo>
                    <a:pt x="79" y="93"/>
                  </a:lnTo>
                  <a:lnTo>
                    <a:pt x="59" y="103"/>
                  </a:lnTo>
                  <a:lnTo>
                    <a:pt x="29" y="107"/>
                  </a:lnTo>
                  <a:lnTo>
                    <a:pt x="26" y="102"/>
                  </a:lnTo>
                  <a:lnTo>
                    <a:pt x="13" y="100"/>
                  </a:lnTo>
                  <a:lnTo>
                    <a:pt x="16" y="96"/>
                  </a:lnTo>
                  <a:lnTo>
                    <a:pt x="13" y="88"/>
                  </a:lnTo>
                  <a:lnTo>
                    <a:pt x="16" y="80"/>
                  </a:lnTo>
                  <a:lnTo>
                    <a:pt x="12" y="78"/>
                  </a:lnTo>
                  <a:lnTo>
                    <a:pt x="9" y="85"/>
                  </a:lnTo>
                  <a:lnTo>
                    <a:pt x="5" y="82"/>
                  </a:lnTo>
                  <a:lnTo>
                    <a:pt x="5" y="73"/>
                  </a:lnTo>
                  <a:lnTo>
                    <a:pt x="2" y="70"/>
                  </a:lnTo>
                  <a:lnTo>
                    <a:pt x="0" y="66"/>
                  </a:lnTo>
                  <a:lnTo>
                    <a:pt x="4" y="60"/>
                  </a:lnTo>
                  <a:lnTo>
                    <a:pt x="13" y="57"/>
                  </a:lnTo>
                  <a:lnTo>
                    <a:pt x="17" y="53"/>
                  </a:lnTo>
                  <a:lnTo>
                    <a:pt x="21" y="53"/>
                  </a:lnTo>
                  <a:lnTo>
                    <a:pt x="26" y="50"/>
                  </a:lnTo>
                  <a:lnTo>
                    <a:pt x="29" y="47"/>
                  </a:lnTo>
                  <a:lnTo>
                    <a:pt x="31" y="42"/>
                  </a:lnTo>
                  <a:lnTo>
                    <a:pt x="32" y="35"/>
                  </a:lnTo>
                  <a:lnTo>
                    <a:pt x="34" y="30"/>
                  </a:lnTo>
                  <a:lnTo>
                    <a:pt x="35" y="22"/>
                  </a:lnTo>
                  <a:lnTo>
                    <a:pt x="37" y="17"/>
                  </a:lnTo>
                  <a:lnTo>
                    <a:pt x="43" y="9"/>
                  </a:lnTo>
                  <a:lnTo>
                    <a:pt x="62" y="0"/>
                  </a:lnTo>
                  <a:lnTo>
                    <a:pt x="65" y="4"/>
                  </a:lnTo>
                  <a:lnTo>
                    <a:pt x="76" y="25"/>
                  </a:lnTo>
                  <a:lnTo>
                    <a:pt x="63" y="31"/>
                  </a:lnTo>
                  <a:lnTo>
                    <a:pt x="66" y="37"/>
                  </a:lnTo>
                  <a:lnTo>
                    <a:pt x="65" y="44"/>
                  </a:lnTo>
                  <a:lnTo>
                    <a:pt x="72" y="49"/>
                  </a:lnTo>
                  <a:lnTo>
                    <a:pt x="109" y="49"/>
                  </a:lnTo>
                  <a:lnTo>
                    <a:pt x="121" y="58"/>
                  </a:lnTo>
                  <a:lnTo>
                    <a:pt x="132" y="88"/>
                  </a:lnTo>
                  <a:lnTo>
                    <a:pt x="114" y="9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7" name="Freeform 14"/>
            <p:cNvSpPr>
              <a:spLocks/>
            </p:cNvSpPr>
            <p:nvPr/>
          </p:nvSpPr>
          <p:spPr bwMode="auto">
            <a:xfrm>
              <a:off x="2620963" y="4454525"/>
              <a:ext cx="87313" cy="87312"/>
            </a:xfrm>
            <a:custGeom>
              <a:avLst/>
              <a:gdLst>
                <a:gd name="T0" fmla="*/ 82 w 83"/>
                <a:gd name="T1" fmla="*/ 31 h 80"/>
                <a:gd name="T2" fmla="*/ 80 w 83"/>
                <a:gd name="T3" fmla="*/ 39 h 80"/>
                <a:gd name="T4" fmla="*/ 82 w 83"/>
                <a:gd name="T5" fmla="*/ 48 h 80"/>
                <a:gd name="T6" fmla="*/ 80 w 83"/>
                <a:gd name="T7" fmla="*/ 58 h 80"/>
                <a:gd name="T8" fmla="*/ 76 w 83"/>
                <a:gd name="T9" fmla="*/ 65 h 80"/>
                <a:gd name="T10" fmla="*/ 72 w 83"/>
                <a:gd name="T11" fmla="*/ 60 h 80"/>
                <a:gd name="T12" fmla="*/ 64 w 83"/>
                <a:gd name="T13" fmla="*/ 59 h 80"/>
                <a:gd name="T14" fmla="*/ 62 w 83"/>
                <a:gd name="T15" fmla="*/ 66 h 80"/>
                <a:gd name="T16" fmla="*/ 59 w 83"/>
                <a:gd name="T17" fmla="*/ 70 h 80"/>
                <a:gd name="T18" fmla="*/ 57 w 83"/>
                <a:gd name="T19" fmla="*/ 69 h 80"/>
                <a:gd name="T20" fmla="*/ 57 w 83"/>
                <a:gd name="T21" fmla="*/ 66 h 80"/>
                <a:gd name="T22" fmla="*/ 45 w 83"/>
                <a:gd name="T23" fmla="*/ 59 h 80"/>
                <a:gd name="T24" fmla="*/ 33 w 83"/>
                <a:gd name="T25" fmla="*/ 66 h 80"/>
                <a:gd name="T26" fmla="*/ 30 w 83"/>
                <a:gd name="T27" fmla="*/ 72 h 80"/>
                <a:gd name="T28" fmla="*/ 25 w 83"/>
                <a:gd name="T29" fmla="*/ 79 h 80"/>
                <a:gd name="T30" fmla="*/ 20 w 83"/>
                <a:gd name="T31" fmla="*/ 77 h 80"/>
                <a:gd name="T32" fmla="*/ 17 w 83"/>
                <a:gd name="T33" fmla="*/ 73 h 80"/>
                <a:gd name="T34" fmla="*/ 14 w 83"/>
                <a:gd name="T35" fmla="*/ 65 h 80"/>
                <a:gd name="T36" fmla="*/ 8 w 83"/>
                <a:gd name="T37" fmla="*/ 57 h 80"/>
                <a:gd name="T38" fmla="*/ 0 w 83"/>
                <a:gd name="T39" fmla="*/ 50 h 80"/>
                <a:gd name="T40" fmla="*/ 2 w 83"/>
                <a:gd name="T41" fmla="*/ 40 h 80"/>
                <a:gd name="T42" fmla="*/ 9 w 83"/>
                <a:gd name="T43" fmla="*/ 40 h 80"/>
                <a:gd name="T44" fmla="*/ 19 w 83"/>
                <a:gd name="T45" fmla="*/ 31 h 80"/>
                <a:gd name="T46" fmla="*/ 25 w 83"/>
                <a:gd name="T47" fmla="*/ 30 h 80"/>
                <a:gd name="T48" fmla="*/ 42 w 83"/>
                <a:gd name="T49" fmla="*/ 16 h 80"/>
                <a:gd name="T50" fmla="*/ 47 w 83"/>
                <a:gd name="T51" fmla="*/ 17 h 80"/>
                <a:gd name="T52" fmla="*/ 53 w 83"/>
                <a:gd name="T53" fmla="*/ 11 h 80"/>
                <a:gd name="T54" fmla="*/ 55 w 83"/>
                <a:gd name="T55" fmla="*/ 0 h 80"/>
                <a:gd name="T56" fmla="*/ 62 w 83"/>
                <a:gd name="T57" fmla="*/ 0 h 80"/>
                <a:gd name="T58" fmla="*/ 66 w 83"/>
                <a:gd name="T59" fmla="*/ 4 h 80"/>
                <a:gd name="T60" fmla="*/ 68 w 83"/>
                <a:gd name="T61" fmla="*/ 13 h 80"/>
                <a:gd name="T62" fmla="*/ 77 w 83"/>
                <a:gd name="T63" fmla="*/ 20 h 80"/>
                <a:gd name="T64" fmla="*/ 82 w 83"/>
                <a:gd name="T65"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 h="80">
                  <a:moveTo>
                    <a:pt x="82" y="31"/>
                  </a:moveTo>
                  <a:lnTo>
                    <a:pt x="80" y="39"/>
                  </a:lnTo>
                  <a:lnTo>
                    <a:pt x="82" y="48"/>
                  </a:lnTo>
                  <a:lnTo>
                    <a:pt x="80" y="58"/>
                  </a:lnTo>
                  <a:lnTo>
                    <a:pt x="76" y="65"/>
                  </a:lnTo>
                  <a:lnTo>
                    <a:pt x="72" y="60"/>
                  </a:lnTo>
                  <a:lnTo>
                    <a:pt x="64" y="59"/>
                  </a:lnTo>
                  <a:lnTo>
                    <a:pt x="62" y="66"/>
                  </a:lnTo>
                  <a:lnTo>
                    <a:pt x="59" y="70"/>
                  </a:lnTo>
                  <a:lnTo>
                    <a:pt x="57" y="69"/>
                  </a:lnTo>
                  <a:lnTo>
                    <a:pt x="57" y="66"/>
                  </a:lnTo>
                  <a:lnTo>
                    <a:pt x="45" y="59"/>
                  </a:lnTo>
                  <a:lnTo>
                    <a:pt x="33" y="66"/>
                  </a:lnTo>
                  <a:lnTo>
                    <a:pt x="30" y="72"/>
                  </a:lnTo>
                  <a:lnTo>
                    <a:pt x="25" y="79"/>
                  </a:lnTo>
                  <a:lnTo>
                    <a:pt x="20" y="77"/>
                  </a:lnTo>
                  <a:lnTo>
                    <a:pt x="17" y="73"/>
                  </a:lnTo>
                  <a:lnTo>
                    <a:pt x="14" y="65"/>
                  </a:lnTo>
                  <a:lnTo>
                    <a:pt x="8" y="57"/>
                  </a:lnTo>
                  <a:lnTo>
                    <a:pt x="0" y="50"/>
                  </a:lnTo>
                  <a:lnTo>
                    <a:pt x="2" y="40"/>
                  </a:lnTo>
                  <a:lnTo>
                    <a:pt x="9" y="40"/>
                  </a:lnTo>
                  <a:lnTo>
                    <a:pt x="19" y="31"/>
                  </a:lnTo>
                  <a:lnTo>
                    <a:pt x="25" y="30"/>
                  </a:lnTo>
                  <a:lnTo>
                    <a:pt x="42" y="16"/>
                  </a:lnTo>
                  <a:lnTo>
                    <a:pt x="47" y="17"/>
                  </a:lnTo>
                  <a:lnTo>
                    <a:pt x="53" y="11"/>
                  </a:lnTo>
                  <a:lnTo>
                    <a:pt x="55" y="0"/>
                  </a:lnTo>
                  <a:lnTo>
                    <a:pt x="62" y="0"/>
                  </a:lnTo>
                  <a:lnTo>
                    <a:pt x="66" y="4"/>
                  </a:lnTo>
                  <a:lnTo>
                    <a:pt x="68" y="13"/>
                  </a:lnTo>
                  <a:lnTo>
                    <a:pt x="77" y="20"/>
                  </a:lnTo>
                  <a:lnTo>
                    <a:pt x="82" y="3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8" name="Freeform 15"/>
            <p:cNvSpPr>
              <a:spLocks/>
            </p:cNvSpPr>
            <p:nvPr/>
          </p:nvSpPr>
          <p:spPr bwMode="auto">
            <a:xfrm>
              <a:off x="2670175" y="4619625"/>
              <a:ext cx="61913" cy="61912"/>
            </a:xfrm>
            <a:custGeom>
              <a:avLst/>
              <a:gdLst>
                <a:gd name="T0" fmla="*/ 58 w 59"/>
                <a:gd name="T1" fmla="*/ 2 h 58"/>
                <a:gd name="T2" fmla="*/ 58 w 59"/>
                <a:gd name="T3" fmla="*/ 5 h 58"/>
                <a:gd name="T4" fmla="*/ 58 w 59"/>
                <a:gd name="T5" fmla="*/ 12 h 58"/>
                <a:gd name="T6" fmla="*/ 57 w 59"/>
                <a:gd name="T7" fmla="*/ 22 h 58"/>
                <a:gd name="T8" fmla="*/ 55 w 59"/>
                <a:gd name="T9" fmla="*/ 28 h 58"/>
                <a:gd name="T10" fmla="*/ 55 w 59"/>
                <a:gd name="T11" fmla="*/ 32 h 58"/>
                <a:gd name="T12" fmla="*/ 53 w 59"/>
                <a:gd name="T13" fmla="*/ 34 h 58"/>
                <a:gd name="T14" fmla="*/ 53 w 59"/>
                <a:gd name="T15" fmla="*/ 40 h 58"/>
                <a:gd name="T16" fmla="*/ 52 w 59"/>
                <a:gd name="T17" fmla="*/ 46 h 58"/>
                <a:gd name="T18" fmla="*/ 49 w 59"/>
                <a:gd name="T19" fmla="*/ 50 h 58"/>
                <a:gd name="T20" fmla="*/ 44 w 59"/>
                <a:gd name="T21" fmla="*/ 53 h 58"/>
                <a:gd name="T22" fmla="*/ 39 w 59"/>
                <a:gd name="T23" fmla="*/ 54 h 58"/>
                <a:gd name="T24" fmla="*/ 33 w 59"/>
                <a:gd name="T25" fmla="*/ 57 h 58"/>
                <a:gd name="T26" fmla="*/ 25 w 59"/>
                <a:gd name="T27" fmla="*/ 57 h 58"/>
                <a:gd name="T28" fmla="*/ 19 w 59"/>
                <a:gd name="T29" fmla="*/ 55 h 58"/>
                <a:gd name="T30" fmla="*/ 19 w 59"/>
                <a:gd name="T31" fmla="*/ 51 h 58"/>
                <a:gd name="T32" fmla="*/ 17 w 59"/>
                <a:gd name="T33" fmla="*/ 50 h 58"/>
                <a:gd name="T34" fmla="*/ 14 w 59"/>
                <a:gd name="T35" fmla="*/ 53 h 58"/>
                <a:gd name="T36" fmla="*/ 11 w 59"/>
                <a:gd name="T37" fmla="*/ 57 h 58"/>
                <a:gd name="T38" fmla="*/ 4 w 59"/>
                <a:gd name="T39" fmla="*/ 53 h 58"/>
                <a:gd name="T40" fmla="*/ 0 w 59"/>
                <a:gd name="T41" fmla="*/ 50 h 58"/>
                <a:gd name="T42" fmla="*/ 2 w 59"/>
                <a:gd name="T43" fmla="*/ 43 h 58"/>
                <a:gd name="T44" fmla="*/ 7 w 59"/>
                <a:gd name="T45" fmla="*/ 37 h 58"/>
                <a:gd name="T46" fmla="*/ 14 w 59"/>
                <a:gd name="T47" fmla="*/ 36 h 58"/>
                <a:gd name="T48" fmla="*/ 19 w 59"/>
                <a:gd name="T49" fmla="*/ 34 h 58"/>
                <a:gd name="T50" fmla="*/ 16 w 59"/>
                <a:gd name="T51" fmla="*/ 29 h 58"/>
                <a:gd name="T52" fmla="*/ 23 w 59"/>
                <a:gd name="T53" fmla="*/ 25 h 58"/>
                <a:gd name="T54" fmla="*/ 28 w 59"/>
                <a:gd name="T55" fmla="*/ 21 h 58"/>
                <a:gd name="T56" fmla="*/ 33 w 59"/>
                <a:gd name="T57" fmla="*/ 14 h 58"/>
                <a:gd name="T58" fmla="*/ 39 w 59"/>
                <a:gd name="T59" fmla="*/ 10 h 58"/>
                <a:gd name="T60" fmla="*/ 41 w 59"/>
                <a:gd name="T61" fmla="*/ 6 h 58"/>
                <a:gd name="T62" fmla="*/ 43 w 59"/>
                <a:gd name="T63" fmla="*/ 7 h 58"/>
                <a:gd name="T64" fmla="*/ 46 w 59"/>
                <a:gd name="T65" fmla="*/ 5 h 58"/>
                <a:gd name="T66" fmla="*/ 49 w 59"/>
                <a:gd name="T67" fmla="*/ 5 h 58"/>
                <a:gd name="T68" fmla="*/ 52 w 59"/>
                <a:gd name="T69" fmla="*/ 0 h 58"/>
                <a:gd name="T70" fmla="*/ 55 w 59"/>
                <a:gd name="T71" fmla="*/ 0 h 58"/>
                <a:gd name="T72" fmla="*/ 58 w 59"/>
                <a:gd name="T7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 h="58">
                  <a:moveTo>
                    <a:pt x="58" y="2"/>
                  </a:moveTo>
                  <a:lnTo>
                    <a:pt x="58" y="5"/>
                  </a:lnTo>
                  <a:lnTo>
                    <a:pt x="58" y="12"/>
                  </a:lnTo>
                  <a:lnTo>
                    <a:pt x="57" y="22"/>
                  </a:lnTo>
                  <a:lnTo>
                    <a:pt x="55" y="28"/>
                  </a:lnTo>
                  <a:lnTo>
                    <a:pt x="55" y="32"/>
                  </a:lnTo>
                  <a:lnTo>
                    <a:pt x="53" y="34"/>
                  </a:lnTo>
                  <a:lnTo>
                    <a:pt x="53" y="40"/>
                  </a:lnTo>
                  <a:lnTo>
                    <a:pt x="52" y="46"/>
                  </a:lnTo>
                  <a:lnTo>
                    <a:pt x="49" y="50"/>
                  </a:lnTo>
                  <a:lnTo>
                    <a:pt x="44" y="53"/>
                  </a:lnTo>
                  <a:lnTo>
                    <a:pt x="39" y="54"/>
                  </a:lnTo>
                  <a:lnTo>
                    <a:pt x="33" y="57"/>
                  </a:lnTo>
                  <a:lnTo>
                    <a:pt x="25" y="57"/>
                  </a:lnTo>
                  <a:lnTo>
                    <a:pt x="19" y="55"/>
                  </a:lnTo>
                  <a:lnTo>
                    <a:pt x="19" y="51"/>
                  </a:lnTo>
                  <a:lnTo>
                    <a:pt x="17" y="50"/>
                  </a:lnTo>
                  <a:lnTo>
                    <a:pt x="14" y="53"/>
                  </a:lnTo>
                  <a:lnTo>
                    <a:pt x="11" y="57"/>
                  </a:lnTo>
                  <a:lnTo>
                    <a:pt x="4" y="53"/>
                  </a:lnTo>
                  <a:lnTo>
                    <a:pt x="0" y="50"/>
                  </a:lnTo>
                  <a:lnTo>
                    <a:pt x="2" y="43"/>
                  </a:lnTo>
                  <a:lnTo>
                    <a:pt x="7" y="37"/>
                  </a:lnTo>
                  <a:lnTo>
                    <a:pt x="14" y="36"/>
                  </a:lnTo>
                  <a:lnTo>
                    <a:pt x="19" y="34"/>
                  </a:lnTo>
                  <a:lnTo>
                    <a:pt x="16" y="29"/>
                  </a:lnTo>
                  <a:lnTo>
                    <a:pt x="23" y="25"/>
                  </a:lnTo>
                  <a:lnTo>
                    <a:pt x="28" y="21"/>
                  </a:lnTo>
                  <a:lnTo>
                    <a:pt x="33" y="14"/>
                  </a:lnTo>
                  <a:lnTo>
                    <a:pt x="39" y="10"/>
                  </a:lnTo>
                  <a:lnTo>
                    <a:pt x="41" y="6"/>
                  </a:lnTo>
                  <a:lnTo>
                    <a:pt x="43" y="7"/>
                  </a:lnTo>
                  <a:lnTo>
                    <a:pt x="46" y="5"/>
                  </a:lnTo>
                  <a:lnTo>
                    <a:pt x="49" y="5"/>
                  </a:lnTo>
                  <a:lnTo>
                    <a:pt x="52" y="0"/>
                  </a:lnTo>
                  <a:lnTo>
                    <a:pt x="55" y="0"/>
                  </a:lnTo>
                  <a:lnTo>
                    <a:pt x="58" y="2"/>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9" name="Freeform 16"/>
            <p:cNvSpPr>
              <a:spLocks/>
            </p:cNvSpPr>
            <p:nvPr/>
          </p:nvSpPr>
          <p:spPr bwMode="auto">
            <a:xfrm>
              <a:off x="2635250" y="4530725"/>
              <a:ext cx="55563" cy="58737"/>
            </a:xfrm>
            <a:custGeom>
              <a:avLst/>
              <a:gdLst>
                <a:gd name="T0" fmla="*/ 50 w 53"/>
                <a:gd name="T1" fmla="*/ 29 h 55"/>
                <a:gd name="T2" fmla="*/ 44 w 53"/>
                <a:gd name="T3" fmla="*/ 35 h 55"/>
                <a:gd name="T4" fmla="*/ 43 w 53"/>
                <a:gd name="T5" fmla="*/ 34 h 55"/>
                <a:gd name="T6" fmla="*/ 43 w 53"/>
                <a:gd name="T7" fmla="*/ 31 h 55"/>
                <a:gd name="T8" fmla="*/ 44 w 53"/>
                <a:gd name="T9" fmla="*/ 28 h 55"/>
                <a:gd name="T10" fmla="*/ 43 w 53"/>
                <a:gd name="T11" fmla="*/ 27 h 55"/>
                <a:gd name="T12" fmla="*/ 40 w 53"/>
                <a:gd name="T13" fmla="*/ 27 h 55"/>
                <a:gd name="T14" fmla="*/ 37 w 53"/>
                <a:gd name="T15" fmla="*/ 29 h 55"/>
                <a:gd name="T16" fmla="*/ 38 w 53"/>
                <a:gd name="T17" fmla="*/ 32 h 55"/>
                <a:gd name="T18" fmla="*/ 40 w 53"/>
                <a:gd name="T19" fmla="*/ 37 h 55"/>
                <a:gd name="T20" fmla="*/ 36 w 53"/>
                <a:gd name="T21" fmla="*/ 41 h 55"/>
                <a:gd name="T22" fmla="*/ 33 w 53"/>
                <a:gd name="T23" fmla="*/ 43 h 55"/>
                <a:gd name="T24" fmla="*/ 27 w 53"/>
                <a:gd name="T25" fmla="*/ 45 h 55"/>
                <a:gd name="T26" fmla="*/ 25 w 53"/>
                <a:gd name="T27" fmla="*/ 48 h 55"/>
                <a:gd name="T28" fmla="*/ 22 w 53"/>
                <a:gd name="T29" fmla="*/ 53 h 55"/>
                <a:gd name="T30" fmla="*/ 15 w 53"/>
                <a:gd name="T31" fmla="*/ 54 h 55"/>
                <a:gd name="T32" fmla="*/ 13 w 53"/>
                <a:gd name="T33" fmla="*/ 53 h 55"/>
                <a:gd name="T34" fmla="*/ 13 w 53"/>
                <a:gd name="T35" fmla="*/ 51 h 55"/>
                <a:gd name="T36" fmla="*/ 16 w 53"/>
                <a:gd name="T37" fmla="*/ 50 h 55"/>
                <a:gd name="T38" fmla="*/ 15 w 53"/>
                <a:gd name="T39" fmla="*/ 47 h 55"/>
                <a:gd name="T40" fmla="*/ 15 w 53"/>
                <a:gd name="T41" fmla="*/ 44 h 55"/>
                <a:gd name="T42" fmla="*/ 11 w 53"/>
                <a:gd name="T43" fmla="*/ 43 h 55"/>
                <a:gd name="T44" fmla="*/ 11 w 53"/>
                <a:gd name="T45" fmla="*/ 40 h 55"/>
                <a:gd name="T46" fmla="*/ 11 w 53"/>
                <a:gd name="T47" fmla="*/ 35 h 55"/>
                <a:gd name="T48" fmla="*/ 9 w 53"/>
                <a:gd name="T49" fmla="*/ 29 h 55"/>
                <a:gd name="T50" fmla="*/ 13 w 53"/>
                <a:gd name="T51" fmla="*/ 28 h 55"/>
                <a:gd name="T52" fmla="*/ 15 w 53"/>
                <a:gd name="T53" fmla="*/ 29 h 55"/>
                <a:gd name="T54" fmla="*/ 18 w 53"/>
                <a:gd name="T55" fmla="*/ 29 h 55"/>
                <a:gd name="T56" fmla="*/ 18 w 53"/>
                <a:gd name="T57" fmla="*/ 26 h 55"/>
                <a:gd name="T58" fmla="*/ 15 w 53"/>
                <a:gd name="T59" fmla="*/ 24 h 55"/>
                <a:gd name="T60" fmla="*/ 8 w 53"/>
                <a:gd name="T61" fmla="*/ 25 h 55"/>
                <a:gd name="T62" fmla="*/ 5 w 53"/>
                <a:gd name="T63" fmla="*/ 24 h 55"/>
                <a:gd name="T64" fmla="*/ 0 w 53"/>
                <a:gd name="T65" fmla="*/ 28 h 55"/>
                <a:gd name="T66" fmla="*/ 2 w 53"/>
                <a:gd name="T67" fmla="*/ 21 h 55"/>
                <a:gd name="T68" fmla="*/ 5 w 53"/>
                <a:gd name="T69" fmla="*/ 18 h 55"/>
                <a:gd name="T70" fmla="*/ 6 w 53"/>
                <a:gd name="T71" fmla="*/ 15 h 55"/>
                <a:gd name="T72" fmla="*/ 7 w 53"/>
                <a:gd name="T73" fmla="*/ 11 h 55"/>
                <a:gd name="T74" fmla="*/ 9 w 53"/>
                <a:gd name="T75" fmla="*/ 12 h 55"/>
                <a:gd name="T76" fmla="*/ 14 w 53"/>
                <a:gd name="T77" fmla="*/ 9 h 55"/>
                <a:gd name="T78" fmla="*/ 18 w 53"/>
                <a:gd name="T79" fmla="*/ 8 h 55"/>
                <a:gd name="T80" fmla="*/ 19 w 53"/>
                <a:gd name="T81" fmla="*/ 11 h 55"/>
                <a:gd name="T82" fmla="*/ 22 w 53"/>
                <a:gd name="T83" fmla="*/ 13 h 55"/>
                <a:gd name="T84" fmla="*/ 27 w 53"/>
                <a:gd name="T85" fmla="*/ 12 h 55"/>
                <a:gd name="T86" fmla="*/ 31 w 53"/>
                <a:gd name="T87" fmla="*/ 9 h 55"/>
                <a:gd name="T88" fmla="*/ 32 w 53"/>
                <a:gd name="T89" fmla="*/ 5 h 55"/>
                <a:gd name="T90" fmla="*/ 36 w 53"/>
                <a:gd name="T91" fmla="*/ 0 h 55"/>
                <a:gd name="T92" fmla="*/ 41 w 53"/>
                <a:gd name="T93" fmla="*/ 0 h 55"/>
                <a:gd name="T94" fmla="*/ 44 w 53"/>
                <a:gd name="T95" fmla="*/ 4 h 55"/>
                <a:gd name="T96" fmla="*/ 43 w 53"/>
                <a:gd name="T97" fmla="*/ 6 h 55"/>
                <a:gd name="T98" fmla="*/ 44 w 53"/>
                <a:gd name="T99" fmla="*/ 9 h 55"/>
                <a:gd name="T100" fmla="*/ 47 w 53"/>
                <a:gd name="T101" fmla="*/ 7 h 55"/>
                <a:gd name="T102" fmla="*/ 52 w 53"/>
                <a:gd name="T103" fmla="*/ 9 h 55"/>
                <a:gd name="T104" fmla="*/ 52 w 53"/>
                <a:gd name="T105" fmla="*/ 21 h 55"/>
                <a:gd name="T106" fmla="*/ 50 w 53"/>
                <a:gd name="T107" fmla="*/ 2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 h="55">
                  <a:moveTo>
                    <a:pt x="50" y="29"/>
                  </a:moveTo>
                  <a:lnTo>
                    <a:pt x="44" y="35"/>
                  </a:lnTo>
                  <a:lnTo>
                    <a:pt x="43" y="34"/>
                  </a:lnTo>
                  <a:lnTo>
                    <a:pt x="43" y="31"/>
                  </a:lnTo>
                  <a:lnTo>
                    <a:pt x="44" y="28"/>
                  </a:lnTo>
                  <a:lnTo>
                    <a:pt x="43" y="27"/>
                  </a:lnTo>
                  <a:lnTo>
                    <a:pt x="40" y="27"/>
                  </a:lnTo>
                  <a:lnTo>
                    <a:pt x="37" y="29"/>
                  </a:lnTo>
                  <a:lnTo>
                    <a:pt x="38" y="32"/>
                  </a:lnTo>
                  <a:lnTo>
                    <a:pt x="40" y="37"/>
                  </a:lnTo>
                  <a:lnTo>
                    <a:pt x="36" y="41"/>
                  </a:lnTo>
                  <a:lnTo>
                    <a:pt x="33" y="43"/>
                  </a:lnTo>
                  <a:lnTo>
                    <a:pt x="27" y="45"/>
                  </a:lnTo>
                  <a:lnTo>
                    <a:pt x="25" y="48"/>
                  </a:lnTo>
                  <a:lnTo>
                    <a:pt x="22" y="53"/>
                  </a:lnTo>
                  <a:lnTo>
                    <a:pt x="15" y="54"/>
                  </a:lnTo>
                  <a:lnTo>
                    <a:pt x="13" y="53"/>
                  </a:lnTo>
                  <a:lnTo>
                    <a:pt x="13" y="51"/>
                  </a:lnTo>
                  <a:lnTo>
                    <a:pt x="16" y="50"/>
                  </a:lnTo>
                  <a:lnTo>
                    <a:pt x="15" y="47"/>
                  </a:lnTo>
                  <a:lnTo>
                    <a:pt x="15" y="44"/>
                  </a:lnTo>
                  <a:lnTo>
                    <a:pt x="11" y="43"/>
                  </a:lnTo>
                  <a:lnTo>
                    <a:pt x="11" y="40"/>
                  </a:lnTo>
                  <a:lnTo>
                    <a:pt x="11" y="35"/>
                  </a:lnTo>
                  <a:lnTo>
                    <a:pt x="9" y="29"/>
                  </a:lnTo>
                  <a:lnTo>
                    <a:pt x="13" y="28"/>
                  </a:lnTo>
                  <a:lnTo>
                    <a:pt x="15" y="29"/>
                  </a:lnTo>
                  <a:lnTo>
                    <a:pt x="18" y="29"/>
                  </a:lnTo>
                  <a:lnTo>
                    <a:pt x="18" y="26"/>
                  </a:lnTo>
                  <a:lnTo>
                    <a:pt x="15" y="24"/>
                  </a:lnTo>
                  <a:lnTo>
                    <a:pt x="8" y="25"/>
                  </a:lnTo>
                  <a:lnTo>
                    <a:pt x="5" y="24"/>
                  </a:lnTo>
                  <a:lnTo>
                    <a:pt x="0" y="28"/>
                  </a:lnTo>
                  <a:lnTo>
                    <a:pt x="2" y="21"/>
                  </a:lnTo>
                  <a:lnTo>
                    <a:pt x="5" y="18"/>
                  </a:lnTo>
                  <a:lnTo>
                    <a:pt x="6" y="15"/>
                  </a:lnTo>
                  <a:lnTo>
                    <a:pt x="7" y="11"/>
                  </a:lnTo>
                  <a:lnTo>
                    <a:pt x="9" y="12"/>
                  </a:lnTo>
                  <a:lnTo>
                    <a:pt x="14" y="9"/>
                  </a:lnTo>
                  <a:lnTo>
                    <a:pt x="18" y="8"/>
                  </a:lnTo>
                  <a:lnTo>
                    <a:pt x="19" y="11"/>
                  </a:lnTo>
                  <a:lnTo>
                    <a:pt x="22" y="13"/>
                  </a:lnTo>
                  <a:lnTo>
                    <a:pt x="27" y="12"/>
                  </a:lnTo>
                  <a:lnTo>
                    <a:pt x="31" y="9"/>
                  </a:lnTo>
                  <a:lnTo>
                    <a:pt x="32" y="5"/>
                  </a:lnTo>
                  <a:lnTo>
                    <a:pt x="36" y="0"/>
                  </a:lnTo>
                  <a:lnTo>
                    <a:pt x="41" y="0"/>
                  </a:lnTo>
                  <a:lnTo>
                    <a:pt x="44" y="4"/>
                  </a:lnTo>
                  <a:lnTo>
                    <a:pt x="43" y="6"/>
                  </a:lnTo>
                  <a:lnTo>
                    <a:pt x="44" y="9"/>
                  </a:lnTo>
                  <a:lnTo>
                    <a:pt x="47" y="7"/>
                  </a:lnTo>
                  <a:lnTo>
                    <a:pt x="52" y="9"/>
                  </a:lnTo>
                  <a:lnTo>
                    <a:pt x="52" y="21"/>
                  </a:lnTo>
                  <a:lnTo>
                    <a:pt x="50" y="2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0" name="Freeform 17"/>
            <p:cNvSpPr>
              <a:spLocks/>
            </p:cNvSpPr>
            <p:nvPr/>
          </p:nvSpPr>
          <p:spPr bwMode="auto">
            <a:xfrm>
              <a:off x="2647950" y="4598988"/>
              <a:ext cx="14288" cy="17462"/>
            </a:xfrm>
            <a:custGeom>
              <a:avLst/>
              <a:gdLst>
                <a:gd name="T0" fmla="*/ 13 w 14"/>
                <a:gd name="T1" fmla="*/ 7 h 16"/>
                <a:gd name="T2" fmla="*/ 11 w 14"/>
                <a:gd name="T3" fmla="*/ 10 h 16"/>
                <a:gd name="T4" fmla="*/ 7 w 14"/>
                <a:gd name="T5" fmla="*/ 15 h 16"/>
                <a:gd name="T6" fmla="*/ 3 w 14"/>
                <a:gd name="T7" fmla="*/ 14 h 16"/>
                <a:gd name="T8" fmla="*/ 0 w 14"/>
                <a:gd name="T9" fmla="*/ 10 h 16"/>
                <a:gd name="T10" fmla="*/ 3 w 14"/>
                <a:gd name="T11" fmla="*/ 7 h 16"/>
                <a:gd name="T12" fmla="*/ 7 w 14"/>
                <a:gd name="T13" fmla="*/ 7 h 16"/>
                <a:gd name="T14" fmla="*/ 6 w 14"/>
                <a:gd name="T15" fmla="*/ 6 h 16"/>
                <a:gd name="T16" fmla="*/ 2 w 14"/>
                <a:gd name="T17" fmla="*/ 6 h 16"/>
                <a:gd name="T18" fmla="*/ 0 w 14"/>
                <a:gd name="T19" fmla="*/ 2 h 16"/>
                <a:gd name="T20" fmla="*/ 2 w 14"/>
                <a:gd name="T21" fmla="*/ 2 h 16"/>
                <a:gd name="T22" fmla="*/ 5 w 14"/>
                <a:gd name="T23" fmla="*/ 0 h 16"/>
                <a:gd name="T24" fmla="*/ 11 w 14"/>
                <a:gd name="T25" fmla="*/ 0 h 16"/>
                <a:gd name="T26" fmla="*/ 13 w 14"/>
                <a:gd name="T27"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6">
                  <a:moveTo>
                    <a:pt x="13" y="7"/>
                  </a:moveTo>
                  <a:lnTo>
                    <a:pt x="11" y="10"/>
                  </a:lnTo>
                  <a:lnTo>
                    <a:pt x="7" y="15"/>
                  </a:lnTo>
                  <a:lnTo>
                    <a:pt x="3" y="14"/>
                  </a:lnTo>
                  <a:lnTo>
                    <a:pt x="0" y="10"/>
                  </a:lnTo>
                  <a:lnTo>
                    <a:pt x="3" y="7"/>
                  </a:lnTo>
                  <a:lnTo>
                    <a:pt x="7" y="7"/>
                  </a:lnTo>
                  <a:lnTo>
                    <a:pt x="6" y="6"/>
                  </a:lnTo>
                  <a:lnTo>
                    <a:pt x="2" y="6"/>
                  </a:lnTo>
                  <a:lnTo>
                    <a:pt x="0" y="2"/>
                  </a:lnTo>
                  <a:lnTo>
                    <a:pt x="2" y="2"/>
                  </a:lnTo>
                  <a:lnTo>
                    <a:pt x="5" y="0"/>
                  </a:lnTo>
                  <a:lnTo>
                    <a:pt x="11" y="0"/>
                  </a:lnTo>
                  <a:lnTo>
                    <a:pt x="13" y="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 name="Freeform 18"/>
            <p:cNvSpPr>
              <a:spLocks/>
            </p:cNvSpPr>
            <p:nvPr/>
          </p:nvSpPr>
          <p:spPr bwMode="auto">
            <a:xfrm>
              <a:off x="2663825" y="4652963"/>
              <a:ext cx="7938" cy="19050"/>
            </a:xfrm>
            <a:custGeom>
              <a:avLst/>
              <a:gdLst>
                <a:gd name="T0" fmla="*/ 5 w 7"/>
                <a:gd name="T1" fmla="*/ 6 h 18"/>
                <a:gd name="T2" fmla="*/ 6 w 7"/>
                <a:gd name="T3" fmla="*/ 8 h 18"/>
                <a:gd name="T4" fmla="*/ 5 w 7"/>
                <a:gd name="T5" fmla="*/ 8 h 18"/>
                <a:gd name="T6" fmla="*/ 3 w 7"/>
                <a:gd name="T7" fmla="*/ 11 h 18"/>
                <a:gd name="T8" fmla="*/ 4 w 7"/>
                <a:gd name="T9" fmla="*/ 14 h 18"/>
                <a:gd name="T10" fmla="*/ 3 w 7"/>
                <a:gd name="T11" fmla="*/ 17 h 18"/>
                <a:gd name="T12" fmla="*/ 1 w 7"/>
                <a:gd name="T13" fmla="*/ 12 h 18"/>
                <a:gd name="T14" fmla="*/ 0 w 7"/>
                <a:gd name="T15" fmla="*/ 6 h 18"/>
                <a:gd name="T16" fmla="*/ 1 w 7"/>
                <a:gd name="T17" fmla="*/ 6 h 18"/>
                <a:gd name="T18" fmla="*/ 1 w 7"/>
                <a:gd name="T19" fmla="*/ 1 h 18"/>
                <a:gd name="T20" fmla="*/ 2 w 7"/>
                <a:gd name="T21" fmla="*/ 0 h 18"/>
                <a:gd name="T22" fmla="*/ 4 w 7"/>
                <a:gd name="T23" fmla="*/ 1 h 18"/>
                <a:gd name="T24" fmla="*/ 6 w 7"/>
                <a:gd name="T25" fmla="*/ 6 h 18"/>
                <a:gd name="T26" fmla="*/ 5 w 7"/>
                <a:gd name="T27"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8">
                  <a:moveTo>
                    <a:pt x="5" y="6"/>
                  </a:moveTo>
                  <a:lnTo>
                    <a:pt x="6" y="8"/>
                  </a:lnTo>
                  <a:lnTo>
                    <a:pt x="5" y="8"/>
                  </a:lnTo>
                  <a:lnTo>
                    <a:pt x="3" y="11"/>
                  </a:lnTo>
                  <a:lnTo>
                    <a:pt x="4" y="14"/>
                  </a:lnTo>
                  <a:lnTo>
                    <a:pt x="3" y="17"/>
                  </a:lnTo>
                  <a:lnTo>
                    <a:pt x="1" y="12"/>
                  </a:lnTo>
                  <a:lnTo>
                    <a:pt x="0" y="6"/>
                  </a:lnTo>
                  <a:lnTo>
                    <a:pt x="1" y="6"/>
                  </a:lnTo>
                  <a:lnTo>
                    <a:pt x="1" y="1"/>
                  </a:lnTo>
                  <a:lnTo>
                    <a:pt x="2" y="0"/>
                  </a:lnTo>
                  <a:lnTo>
                    <a:pt x="4" y="1"/>
                  </a:lnTo>
                  <a:lnTo>
                    <a:pt x="6" y="6"/>
                  </a:lnTo>
                  <a:lnTo>
                    <a:pt x="5" y="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2" name="Freeform 19"/>
            <p:cNvSpPr>
              <a:spLocks/>
            </p:cNvSpPr>
            <p:nvPr/>
          </p:nvSpPr>
          <p:spPr bwMode="auto">
            <a:xfrm>
              <a:off x="2651125" y="4673600"/>
              <a:ext cx="14288" cy="9525"/>
            </a:xfrm>
            <a:custGeom>
              <a:avLst/>
              <a:gdLst>
                <a:gd name="T0" fmla="*/ 10 w 13"/>
                <a:gd name="T1" fmla="*/ 2 h 10"/>
                <a:gd name="T2" fmla="*/ 10 w 13"/>
                <a:gd name="T3" fmla="*/ 4 h 10"/>
                <a:gd name="T4" fmla="*/ 12 w 13"/>
                <a:gd name="T5" fmla="*/ 8 h 10"/>
                <a:gd name="T6" fmla="*/ 10 w 13"/>
                <a:gd name="T7" fmla="*/ 9 h 10"/>
                <a:gd name="T8" fmla="*/ 8 w 13"/>
                <a:gd name="T9" fmla="*/ 7 h 10"/>
                <a:gd name="T10" fmla="*/ 7 w 13"/>
                <a:gd name="T11" fmla="*/ 8 h 10"/>
                <a:gd name="T12" fmla="*/ 4 w 13"/>
                <a:gd name="T13" fmla="*/ 7 h 10"/>
                <a:gd name="T14" fmla="*/ 4 w 13"/>
                <a:gd name="T15" fmla="*/ 4 h 10"/>
                <a:gd name="T16" fmla="*/ 4 w 13"/>
                <a:gd name="T17" fmla="*/ 3 h 10"/>
                <a:gd name="T18" fmla="*/ 2 w 13"/>
                <a:gd name="T19" fmla="*/ 3 h 10"/>
                <a:gd name="T20" fmla="*/ 0 w 13"/>
                <a:gd name="T21" fmla="*/ 2 h 10"/>
                <a:gd name="T22" fmla="*/ 2 w 13"/>
                <a:gd name="T23" fmla="*/ 0 h 10"/>
                <a:gd name="T24" fmla="*/ 4 w 13"/>
                <a:gd name="T25" fmla="*/ 0 h 10"/>
                <a:gd name="T26" fmla="*/ 7 w 13"/>
                <a:gd name="T27" fmla="*/ 2 h 10"/>
                <a:gd name="T28" fmla="*/ 10 w 13"/>
                <a:gd name="T2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0">
                  <a:moveTo>
                    <a:pt x="10" y="2"/>
                  </a:moveTo>
                  <a:lnTo>
                    <a:pt x="10" y="4"/>
                  </a:lnTo>
                  <a:lnTo>
                    <a:pt x="12" y="8"/>
                  </a:lnTo>
                  <a:lnTo>
                    <a:pt x="10" y="9"/>
                  </a:lnTo>
                  <a:lnTo>
                    <a:pt x="8" y="7"/>
                  </a:lnTo>
                  <a:lnTo>
                    <a:pt x="7" y="8"/>
                  </a:lnTo>
                  <a:lnTo>
                    <a:pt x="4" y="7"/>
                  </a:lnTo>
                  <a:lnTo>
                    <a:pt x="4" y="4"/>
                  </a:lnTo>
                  <a:lnTo>
                    <a:pt x="4" y="3"/>
                  </a:lnTo>
                  <a:lnTo>
                    <a:pt x="2" y="3"/>
                  </a:lnTo>
                  <a:lnTo>
                    <a:pt x="0" y="2"/>
                  </a:lnTo>
                  <a:lnTo>
                    <a:pt x="2" y="0"/>
                  </a:lnTo>
                  <a:lnTo>
                    <a:pt x="4" y="0"/>
                  </a:lnTo>
                  <a:lnTo>
                    <a:pt x="7" y="2"/>
                  </a:lnTo>
                  <a:lnTo>
                    <a:pt x="10" y="2"/>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3" name="Freeform 20"/>
            <p:cNvSpPr>
              <a:spLocks/>
            </p:cNvSpPr>
            <p:nvPr/>
          </p:nvSpPr>
          <p:spPr bwMode="auto">
            <a:xfrm>
              <a:off x="2655888" y="4664075"/>
              <a:ext cx="6350" cy="9525"/>
            </a:xfrm>
            <a:custGeom>
              <a:avLst/>
              <a:gdLst>
                <a:gd name="T0" fmla="*/ 4 w 7"/>
                <a:gd name="T1" fmla="*/ 1 h 9"/>
                <a:gd name="T2" fmla="*/ 6 w 7"/>
                <a:gd name="T3" fmla="*/ 8 h 9"/>
                <a:gd name="T4" fmla="*/ 3 w 7"/>
                <a:gd name="T5" fmla="*/ 8 h 9"/>
                <a:gd name="T6" fmla="*/ 2 w 7"/>
                <a:gd name="T7" fmla="*/ 8 h 9"/>
                <a:gd name="T8" fmla="*/ 1 w 7"/>
                <a:gd name="T9" fmla="*/ 8 h 9"/>
                <a:gd name="T10" fmla="*/ 0 w 7"/>
                <a:gd name="T11" fmla="*/ 3 h 9"/>
                <a:gd name="T12" fmla="*/ 1 w 7"/>
                <a:gd name="T13" fmla="*/ 2 h 9"/>
                <a:gd name="T14" fmla="*/ 2 w 7"/>
                <a:gd name="T15" fmla="*/ 0 h 9"/>
                <a:gd name="T16" fmla="*/ 4 w 7"/>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4" y="1"/>
                  </a:moveTo>
                  <a:lnTo>
                    <a:pt x="6" y="8"/>
                  </a:lnTo>
                  <a:lnTo>
                    <a:pt x="3" y="8"/>
                  </a:lnTo>
                  <a:lnTo>
                    <a:pt x="2" y="8"/>
                  </a:lnTo>
                  <a:lnTo>
                    <a:pt x="1" y="8"/>
                  </a:lnTo>
                  <a:lnTo>
                    <a:pt x="0" y="3"/>
                  </a:lnTo>
                  <a:lnTo>
                    <a:pt x="1" y="2"/>
                  </a:lnTo>
                  <a:lnTo>
                    <a:pt x="2" y="0"/>
                  </a:lnTo>
                  <a:lnTo>
                    <a:pt x="4" y="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4" name="Freeform 21"/>
            <p:cNvSpPr>
              <a:spLocks/>
            </p:cNvSpPr>
            <p:nvPr/>
          </p:nvSpPr>
          <p:spPr bwMode="auto">
            <a:xfrm>
              <a:off x="2678113" y="4705350"/>
              <a:ext cx="7938" cy="7937"/>
            </a:xfrm>
            <a:custGeom>
              <a:avLst/>
              <a:gdLst>
                <a:gd name="T0" fmla="*/ 5 w 8"/>
                <a:gd name="T1" fmla="*/ 0 h 8"/>
                <a:gd name="T2" fmla="*/ 7 w 8"/>
                <a:gd name="T3" fmla="*/ 3 h 8"/>
                <a:gd name="T4" fmla="*/ 4 w 8"/>
                <a:gd name="T5" fmla="*/ 7 h 8"/>
                <a:gd name="T6" fmla="*/ 1 w 8"/>
                <a:gd name="T7" fmla="*/ 6 h 8"/>
                <a:gd name="T8" fmla="*/ 1 w 8"/>
                <a:gd name="T9" fmla="*/ 4 h 8"/>
                <a:gd name="T10" fmla="*/ 0 w 8"/>
                <a:gd name="T11" fmla="*/ 1 h 8"/>
                <a:gd name="T12" fmla="*/ 3 w 8"/>
                <a:gd name="T13" fmla="*/ 0 h 8"/>
                <a:gd name="T14" fmla="*/ 5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5" y="0"/>
                  </a:moveTo>
                  <a:lnTo>
                    <a:pt x="7" y="3"/>
                  </a:lnTo>
                  <a:lnTo>
                    <a:pt x="4" y="7"/>
                  </a:lnTo>
                  <a:lnTo>
                    <a:pt x="1" y="6"/>
                  </a:lnTo>
                  <a:lnTo>
                    <a:pt x="1" y="4"/>
                  </a:lnTo>
                  <a:lnTo>
                    <a:pt x="0" y="1"/>
                  </a:lnTo>
                  <a:lnTo>
                    <a:pt x="3" y="0"/>
                  </a:lnTo>
                  <a:lnTo>
                    <a:pt x="5"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5" name="Freeform 22"/>
            <p:cNvSpPr>
              <a:spLocks/>
            </p:cNvSpPr>
            <p:nvPr/>
          </p:nvSpPr>
          <p:spPr bwMode="auto">
            <a:xfrm>
              <a:off x="2678113" y="4692650"/>
              <a:ext cx="7938" cy="7937"/>
            </a:xfrm>
            <a:custGeom>
              <a:avLst/>
              <a:gdLst>
                <a:gd name="T0" fmla="*/ 4 w 7"/>
                <a:gd name="T1" fmla="*/ 2 h 8"/>
                <a:gd name="T2" fmla="*/ 6 w 7"/>
                <a:gd name="T3" fmla="*/ 5 h 8"/>
                <a:gd name="T4" fmla="*/ 3 w 7"/>
                <a:gd name="T5" fmla="*/ 7 h 8"/>
                <a:gd name="T6" fmla="*/ 0 w 7"/>
                <a:gd name="T7" fmla="*/ 5 h 8"/>
                <a:gd name="T8" fmla="*/ 0 w 7"/>
                <a:gd name="T9" fmla="*/ 2 h 8"/>
                <a:gd name="T10" fmla="*/ 3 w 7"/>
                <a:gd name="T11" fmla="*/ 0 h 8"/>
                <a:gd name="T12" fmla="*/ 4 w 7"/>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4" y="2"/>
                  </a:moveTo>
                  <a:lnTo>
                    <a:pt x="6" y="5"/>
                  </a:lnTo>
                  <a:lnTo>
                    <a:pt x="3" y="7"/>
                  </a:lnTo>
                  <a:lnTo>
                    <a:pt x="0" y="5"/>
                  </a:lnTo>
                  <a:lnTo>
                    <a:pt x="0" y="2"/>
                  </a:lnTo>
                  <a:lnTo>
                    <a:pt x="3" y="0"/>
                  </a:lnTo>
                  <a:lnTo>
                    <a:pt x="4" y="2"/>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6" name="Freeform 23"/>
            <p:cNvSpPr>
              <a:spLocks/>
            </p:cNvSpPr>
            <p:nvPr/>
          </p:nvSpPr>
          <p:spPr bwMode="auto">
            <a:xfrm>
              <a:off x="2662238" y="4597400"/>
              <a:ext cx="6350" cy="9525"/>
            </a:xfrm>
            <a:custGeom>
              <a:avLst/>
              <a:gdLst>
                <a:gd name="T0" fmla="*/ 2 w 7"/>
                <a:gd name="T1" fmla="*/ 0 h 9"/>
                <a:gd name="T2" fmla="*/ 6 w 7"/>
                <a:gd name="T3" fmla="*/ 2 h 9"/>
                <a:gd name="T4" fmla="*/ 2 w 7"/>
                <a:gd name="T5" fmla="*/ 8 h 9"/>
                <a:gd name="T6" fmla="*/ 0 w 7"/>
                <a:gd name="T7" fmla="*/ 2 h 9"/>
                <a:gd name="T8" fmla="*/ 2 w 7"/>
                <a:gd name="T9" fmla="*/ 0 h 9"/>
              </a:gdLst>
              <a:ahLst/>
              <a:cxnLst>
                <a:cxn ang="0">
                  <a:pos x="T0" y="T1"/>
                </a:cxn>
                <a:cxn ang="0">
                  <a:pos x="T2" y="T3"/>
                </a:cxn>
                <a:cxn ang="0">
                  <a:pos x="T4" y="T5"/>
                </a:cxn>
                <a:cxn ang="0">
                  <a:pos x="T6" y="T7"/>
                </a:cxn>
                <a:cxn ang="0">
                  <a:pos x="T8" y="T9"/>
                </a:cxn>
              </a:cxnLst>
              <a:rect l="0" t="0" r="r" b="b"/>
              <a:pathLst>
                <a:path w="7" h="9">
                  <a:moveTo>
                    <a:pt x="2" y="0"/>
                  </a:moveTo>
                  <a:lnTo>
                    <a:pt x="6" y="2"/>
                  </a:lnTo>
                  <a:lnTo>
                    <a:pt x="2" y="8"/>
                  </a:lnTo>
                  <a:lnTo>
                    <a:pt x="0" y="2"/>
                  </a:lnTo>
                  <a:lnTo>
                    <a:pt x="2"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7" name="Freeform 24"/>
            <p:cNvSpPr>
              <a:spLocks/>
            </p:cNvSpPr>
            <p:nvPr/>
          </p:nvSpPr>
          <p:spPr bwMode="auto">
            <a:xfrm>
              <a:off x="2681288" y="4716463"/>
              <a:ext cx="3175" cy="11112"/>
            </a:xfrm>
            <a:custGeom>
              <a:avLst/>
              <a:gdLst>
                <a:gd name="T0" fmla="*/ 2 w 3"/>
                <a:gd name="T1" fmla="*/ 1 h 10"/>
                <a:gd name="T2" fmla="*/ 1 w 3"/>
                <a:gd name="T3" fmla="*/ 8 h 10"/>
                <a:gd name="T4" fmla="*/ 1 w 3"/>
                <a:gd name="T5" fmla="*/ 9 h 10"/>
                <a:gd name="T6" fmla="*/ 0 w 3"/>
                <a:gd name="T7" fmla="*/ 7 h 10"/>
                <a:gd name="T8" fmla="*/ 0 w 3"/>
                <a:gd name="T9" fmla="*/ 1 h 10"/>
                <a:gd name="T10" fmla="*/ 1 w 3"/>
                <a:gd name="T11" fmla="*/ 0 h 10"/>
                <a:gd name="T12" fmla="*/ 2 w 3"/>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3" h="10">
                  <a:moveTo>
                    <a:pt x="2" y="1"/>
                  </a:moveTo>
                  <a:lnTo>
                    <a:pt x="1" y="8"/>
                  </a:lnTo>
                  <a:lnTo>
                    <a:pt x="1" y="9"/>
                  </a:lnTo>
                  <a:lnTo>
                    <a:pt x="0" y="7"/>
                  </a:lnTo>
                  <a:lnTo>
                    <a:pt x="0" y="1"/>
                  </a:lnTo>
                  <a:lnTo>
                    <a:pt x="1" y="0"/>
                  </a:lnTo>
                  <a:lnTo>
                    <a:pt x="2" y="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8" name="Freeform 25"/>
            <p:cNvSpPr>
              <a:spLocks/>
            </p:cNvSpPr>
            <p:nvPr/>
          </p:nvSpPr>
          <p:spPr bwMode="auto">
            <a:xfrm>
              <a:off x="2652713" y="4638675"/>
              <a:ext cx="6350" cy="11112"/>
            </a:xfrm>
            <a:custGeom>
              <a:avLst/>
              <a:gdLst>
                <a:gd name="T0" fmla="*/ 3 w 6"/>
                <a:gd name="T1" fmla="*/ 5 h 10"/>
                <a:gd name="T2" fmla="*/ 5 w 6"/>
                <a:gd name="T3" fmla="*/ 8 h 10"/>
                <a:gd name="T4" fmla="*/ 3 w 6"/>
                <a:gd name="T5" fmla="*/ 8 h 10"/>
                <a:gd name="T6" fmla="*/ 1 w 6"/>
                <a:gd name="T7" fmla="*/ 9 h 10"/>
                <a:gd name="T8" fmla="*/ 0 w 6"/>
                <a:gd name="T9" fmla="*/ 8 h 10"/>
                <a:gd name="T10" fmla="*/ 1 w 6"/>
                <a:gd name="T11" fmla="*/ 1 h 10"/>
                <a:gd name="T12" fmla="*/ 1 w 6"/>
                <a:gd name="T13" fmla="*/ 0 h 10"/>
                <a:gd name="T14" fmla="*/ 3 w 6"/>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3" y="5"/>
                  </a:moveTo>
                  <a:lnTo>
                    <a:pt x="5" y="8"/>
                  </a:lnTo>
                  <a:lnTo>
                    <a:pt x="3" y="8"/>
                  </a:lnTo>
                  <a:lnTo>
                    <a:pt x="1" y="9"/>
                  </a:lnTo>
                  <a:lnTo>
                    <a:pt x="0" y="8"/>
                  </a:lnTo>
                  <a:lnTo>
                    <a:pt x="1" y="1"/>
                  </a:lnTo>
                  <a:lnTo>
                    <a:pt x="1" y="0"/>
                  </a:lnTo>
                  <a:lnTo>
                    <a:pt x="3" y="5"/>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9" name="Freeform 26"/>
            <p:cNvSpPr>
              <a:spLocks/>
            </p:cNvSpPr>
            <p:nvPr/>
          </p:nvSpPr>
          <p:spPr bwMode="auto">
            <a:xfrm>
              <a:off x="2682875" y="4710113"/>
              <a:ext cx="6350" cy="6350"/>
            </a:xfrm>
            <a:custGeom>
              <a:avLst/>
              <a:gdLst>
                <a:gd name="T0" fmla="*/ 5 w 6"/>
                <a:gd name="T1" fmla="*/ 0 h 7"/>
                <a:gd name="T2" fmla="*/ 4 w 6"/>
                <a:gd name="T3" fmla="*/ 2 h 7"/>
                <a:gd name="T4" fmla="*/ 5 w 6"/>
                <a:gd name="T5" fmla="*/ 5 h 7"/>
                <a:gd name="T6" fmla="*/ 4 w 6"/>
                <a:gd name="T7" fmla="*/ 6 h 7"/>
                <a:gd name="T8" fmla="*/ 2 w 6"/>
                <a:gd name="T9" fmla="*/ 6 h 7"/>
                <a:gd name="T10" fmla="*/ 0 w 6"/>
                <a:gd name="T11" fmla="*/ 4 h 7"/>
                <a:gd name="T12" fmla="*/ 2 w 6"/>
                <a:gd name="T13" fmla="*/ 0 h 7"/>
                <a:gd name="T14" fmla="*/ 5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5" y="0"/>
                  </a:moveTo>
                  <a:lnTo>
                    <a:pt x="4" y="2"/>
                  </a:lnTo>
                  <a:lnTo>
                    <a:pt x="5" y="5"/>
                  </a:lnTo>
                  <a:lnTo>
                    <a:pt x="4" y="6"/>
                  </a:lnTo>
                  <a:lnTo>
                    <a:pt x="2" y="6"/>
                  </a:lnTo>
                  <a:lnTo>
                    <a:pt x="0" y="4"/>
                  </a:lnTo>
                  <a:lnTo>
                    <a:pt x="2" y="0"/>
                  </a:lnTo>
                  <a:lnTo>
                    <a:pt x="5"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0" name="Freeform 27"/>
            <p:cNvSpPr>
              <a:spLocks/>
            </p:cNvSpPr>
            <p:nvPr/>
          </p:nvSpPr>
          <p:spPr bwMode="auto">
            <a:xfrm>
              <a:off x="2659063" y="4657725"/>
              <a:ext cx="3175" cy="7937"/>
            </a:xfrm>
            <a:custGeom>
              <a:avLst/>
              <a:gdLst>
                <a:gd name="T0" fmla="*/ 3 w 4"/>
                <a:gd name="T1" fmla="*/ 1 h 7"/>
                <a:gd name="T2" fmla="*/ 3 w 4"/>
                <a:gd name="T3" fmla="*/ 4 h 7"/>
                <a:gd name="T4" fmla="*/ 3 w 4"/>
                <a:gd name="T5" fmla="*/ 6 h 7"/>
                <a:gd name="T6" fmla="*/ 1 w 4"/>
                <a:gd name="T7" fmla="*/ 4 h 7"/>
                <a:gd name="T8" fmla="*/ 0 w 4"/>
                <a:gd name="T9" fmla="*/ 2 h 7"/>
                <a:gd name="T10" fmla="*/ 1 w 4"/>
                <a:gd name="T11" fmla="*/ 0 h 7"/>
                <a:gd name="T12" fmla="*/ 3 w 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3" y="1"/>
                  </a:moveTo>
                  <a:lnTo>
                    <a:pt x="3" y="4"/>
                  </a:lnTo>
                  <a:lnTo>
                    <a:pt x="3" y="6"/>
                  </a:lnTo>
                  <a:lnTo>
                    <a:pt x="1" y="4"/>
                  </a:lnTo>
                  <a:lnTo>
                    <a:pt x="0" y="2"/>
                  </a:lnTo>
                  <a:lnTo>
                    <a:pt x="1" y="0"/>
                  </a:lnTo>
                  <a:lnTo>
                    <a:pt x="3" y="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1" name="Freeform 28"/>
            <p:cNvSpPr>
              <a:spLocks/>
            </p:cNvSpPr>
            <p:nvPr/>
          </p:nvSpPr>
          <p:spPr bwMode="auto">
            <a:xfrm>
              <a:off x="3416300" y="4033838"/>
              <a:ext cx="363538" cy="323850"/>
            </a:xfrm>
            <a:custGeom>
              <a:avLst/>
              <a:gdLst>
                <a:gd name="T0" fmla="*/ 335 w 349"/>
                <a:gd name="T1" fmla="*/ 209 h 301"/>
                <a:gd name="T2" fmla="*/ 333 w 349"/>
                <a:gd name="T3" fmla="*/ 216 h 301"/>
                <a:gd name="T4" fmla="*/ 326 w 349"/>
                <a:gd name="T5" fmla="*/ 236 h 301"/>
                <a:gd name="T6" fmla="*/ 310 w 349"/>
                <a:gd name="T7" fmla="*/ 237 h 301"/>
                <a:gd name="T8" fmla="*/ 287 w 349"/>
                <a:gd name="T9" fmla="*/ 262 h 301"/>
                <a:gd name="T10" fmla="*/ 255 w 349"/>
                <a:gd name="T11" fmla="*/ 272 h 301"/>
                <a:gd name="T12" fmla="*/ 262 w 349"/>
                <a:gd name="T13" fmla="*/ 270 h 301"/>
                <a:gd name="T14" fmla="*/ 266 w 349"/>
                <a:gd name="T15" fmla="*/ 275 h 301"/>
                <a:gd name="T16" fmla="*/ 253 w 349"/>
                <a:gd name="T17" fmla="*/ 284 h 301"/>
                <a:gd name="T18" fmla="*/ 233 w 349"/>
                <a:gd name="T19" fmla="*/ 277 h 301"/>
                <a:gd name="T20" fmla="*/ 248 w 349"/>
                <a:gd name="T21" fmla="*/ 285 h 301"/>
                <a:gd name="T22" fmla="*/ 198 w 349"/>
                <a:gd name="T23" fmla="*/ 296 h 301"/>
                <a:gd name="T24" fmla="*/ 137 w 349"/>
                <a:gd name="T25" fmla="*/ 272 h 301"/>
                <a:gd name="T26" fmla="*/ 113 w 349"/>
                <a:gd name="T27" fmla="*/ 230 h 301"/>
                <a:gd name="T28" fmla="*/ 85 w 349"/>
                <a:gd name="T29" fmla="*/ 211 h 301"/>
                <a:gd name="T30" fmla="*/ 51 w 349"/>
                <a:gd name="T31" fmla="*/ 185 h 301"/>
                <a:gd name="T32" fmla="*/ 27 w 349"/>
                <a:gd name="T33" fmla="*/ 184 h 301"/>
                <a:gd name="T34" fmla="*/ 12 w 349"/>
                <a:gd name="T35" fmla="*/ 179 h 301"/>
                <a:gd name="T36" fmla="*/ 17 w 349"/>
                <a:gd name="T37" fmla="*/ 139 h 301"/>
                <a:gd name="T38" fmla="*/ 39 w 349"/>
                <a:gd name="T39" fmla="*/ 129 h 301"/>
                <a:gd name="T40" fmla="*/ 52 w 349"/>
                <a:gd name="T41" fmla="*/ 122 h 301"/>
                <a:gd name="T42" fmla="*/ 48 w 349"/>
                <a:gd name="T43" fmla="*/ 109 h 301"/>
                <a:gd name="T44" fmla="*/ 76 w 349"/>
                <a:gd name="T45" fmla="*/ 97 h 301"/>
                <a:gd name="T46" fmla="*/ 90 w 349"/>
                <a:gd name="T47" fmla="*/ 93 h 301"/>
                <a:gd name="T48" fmla="*/ 117 w 349"/>
                <a:gd name="T49" fmla="*/ 76 h 301"/>
                <a:gd name="T50" fmla="*/ 87 w 349"/>
                <a:gd name="T51" fmla="*/ 82 h 301"/>
                <a:gd name="T52" fmla="*/ 69 w 349"/>
                <a:gd name="T53" fmla="*/ 79 h 301"/>
                <a:gd name="T54" fmla="*/ 51 w 349"/>
                <a:gd name="T55" fmla="*/ 78 h 301"/>
                <a:gd name="T56" fmla="*/ 65 w 349"/>
                <a:gd name="T57" fmla="*/ 54 h 301"/>
                <a:gd name="T58" fmla="*/ 112 w 349"/>
                <a:gd name="T59" fmla="*/ 50 h 301"/>
                <a:gd name="T60" fmla="*/ 120 w 349"/>
                <a:gd name="T61" fmla="*/ 25 h 301"/>
                <a:gd name="T62" fmla="*/ 149 w 349"/>
                <a:gd name="T63" fmla="*/ 24 h 301"/>
                <a:gd name="T64" fmla="*/ 171 w 349"/>
                <a:gd name="T65" fmla="*/ 23 h 301"/>
                <a:gd name="T66" fmla="*/ 199 w 349"/>
                <a:gd name="T67" fmla="*/ 16 h 301"/>
                <a:gd name="T68" fmla="*/ 214 w 349"/>
                <a:gd name="T69" fmla="*/ 14 h 301"/>
                <a:gd name="T70" fmla="*/ 240 w 349"/>
                <a:gd name="T71" fmla="*/ 46 h 301"/>
                <a:gd name="T72" fmla="*/ 248 w 349"/>
                <a:gd name="T73" fmla="*/ 46 h 301"/>
                <a:gd name="T74" fmla="*/ 281 w 349"/>
                <a:gd name="T75" fmla="*/ 51 h 301"/>
                <a:gd name="T76" fmla="*/ 278 w 349"/>
                <a:gd name="T77" fmla="*/ 67 h 301"/>
                <a:gd name="T78" fmla="*/ 281 w 349"/>
                <a:gd name="T79" fmla="*/ 91 h 301"/>
                <a:gd name="T80" fmla="*/ 292 w 349"/>
                <a:gd name="T81" fmla="*/ 122 h 301"/>
                <a:gd name="T82" fmla="*/ 318 w 349"/>
                <a:gd name="T83" fmla="*/ 172 h 301"/>
                <a:gd name="T84" fmla="*/ 342 w 349"/>
                <a:gd name="T85" fmla="*/ 188 h 301"/>
                <a:gd name="T86" fmla="*/ 348 w 349"/>
                <a:gd name="T87" fmla="*/ 200 h 301"/>
                <a:gd name="T88" fmla="*/ 291 w 349"/>
                <a:gd name="T89" fmla="*/ 37 h 301"/>
                <a:gd name="T90" fmla="*/ 260 w 349"/>
                <a:gd name="T91" fmla="*/ 43 h 301"/>
                <a:gd name="T92" fmla="*/ 251 w 349"/>
                <a:gd name="T93" fmla="*/ 17 h 301"/>
                <a:gd name="T94" fmla="*/ 272 w 349"/>
                <a:gd name="T95" fmla="*/ 32 h 301"/>
                <a:gd name="T96" fmla="*/ 272 w 349"/>
                <a:gd name="T97" fmla="*/ 23 h 301"/>
                <a:gd name="T98" fmla="*/ 283 w 349"/>
                <a:gd name="T99" fmla="*/ 29 h 301"/>
                <a:gd name="T100" fmla="*/ 240 w 349"/>
                <a:gd name="T101" fmla="*/ 15 h 301"/>
                <a:gd name="T102" fmla="*/ 242 w 349"/>
                <a:gd name="T103" fmla="*/ 29 h 301"/>
                <a:gd name="T104" fmla="*/ 247 w 349"/>
                <a:gd name="T105" fmla="*/ 43 h 301"/>
                <a:gd name="T106" fmla="*/ 224 w 349"/>
                <a:gd name="T107" fmla="*/ 18 h 301"/>
                <a:gd name="T108" fmla="*/ 230 w 349"/>
                <a:gd name="T109" fmla="*/ 1 h 301"/>
                <a:gd name="T110" fmla="*/ 248 w 349"/>
                <a:gd name="T111" fmla="*/ 9 h 301"/>
                <a:gd name="T112" fmla="*/ 345 w 349"/>
                <a:gd name="T113" fmla="*/ 2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9" h="301">
                  <a:moveTo>
                    <a:pt x="345" y="204"/>
                  </a:moveTo>
                  <a:lnTo>
                    <a:pt x="340" y="204"/>
                  </a:lnTo>
                  <a:lnTo>
                    <a:pt x="335" y="209"/>
                  </a:lnTo>
                  <a:lnTo>
                    <a:pt x="340" y="219"/>
                  </a:lnTo>
                  <a:lnTo>
                    <a:pt x="339" y="223"/>
                  </a:lnTo>
                  <a:lnTo>
                    <a:pt x="333" y="216"/>
                  </a:lnTo>
                  <a:lnTo>
                    <a:pt x="326" y="216"/>
                  </a:lnTo>
                  <a:lnTo>
                    <a:pt x="321" y="230"/>
                  </a:lnTo>
                  <a:lnTo>
                    <a:pt x="326" y="236"/>
                  </a:lnTo>
                  <a:lnTo>
                    <a:pt x="325" y="240"/>
                  </a:lnTo>
                  <a:lnTo>
                    <a:pt x="314" y="236"/>
                  </a:lnTo>
                  <a:lnTo>
                    <a:pt x="310" y="237"/>
                  </a:lnTo>
                  <a:lnTo>
                    <a:pt x="309" y="252"/>
                  </a:lnTo>
                  <a:lnTo>
                    <a:pt x="300" y="254"/>
                  </a:lnTo>
                  <a:lnTo>
                    <a:pt x="287" y="262"/>
                  </a:lnTo>
                  <a:lnTo>
                    <a:pt x="272" y="261"/>
                  </a:lnTo>
                  <a:lnTo>
                    <a:pt x="261" y="261"/>
                  </a:lnTo>
                  <a:lnTo>
                    <a:pt x="255" y="272"/>
                  </a:lnTo>
                  <a:lnTo>
                    <a:pt x="247" y="270"/>
                  </a:lnTo>
                  <a:lnTo>
                    <a:pt x="255" y="274"/>
                  </a:lnTo>
                  <a:lnTo>
                    <a:pt x="262" y="270"/>
                  </a:lnTo>
                  <a:lnTo>
                    <a:pt x="266" y="270"/>
                  </a:lnTo>
                  <a:lnTo>
                    <a:pt x="267" y="274"/>
                  </a:lnTo>
                  <a:lnTo>
                    <a:pt x="266" y="275"/>
                  </a:lnTo>
                  <a:lnTo>
                    <a:pt x="266" y="281"/>
                  </a:lnTo>
                  <a:lnTo>
                    <a:pt x="261" y="287"/>
                  </a:lnTo>
                  <a:lnTo>
                    <a:pt x="253" y="284"/>
                  </a:lnTo>
                  <a:lnTo>
                    <a:pt x="249" y="279"/>
                  </a:lnTo>
                  <a:lnTo>
                    <a:pt x="240" y="277"/>
                  </a:lnTo>
                  <a:lnTo>
                    <a:pt x="233" y="277"/>
                  </a:lnTo>
                  <a:lnTo>
                    <a:pt x="233" y="282"/>
                  </a:lnTo>
                  <a:lnTo>
                    <a:pt x="246" y="282"/>
                  </a:lnTo>
                  <a:lnTo>
                    <a:pt x="248" y="285"/>
                  </a:lnTo>
                  <a:lnTo>
                    <a:pt x="246" y="294"/>
                  </a:lnTo>
                  <a:lnTo>
                    <a:pt x="230" y="300"/>
                  </a:lnTo>
                  <a:lnTo>
                    <a:pt x="198" y="296"/>
                  </a:lnTo>
                  <a:lnTo>
                    <a:pt x="189" y="280"/>
                  </a:lnTo>
                  <a:lnTo>
                    <a:pt x="167" y="274"/>
                  </a:lnTo>
                  <a:lnTo>
                    <a:pt x="137" y="272"/>
                  </a:lnTo>
                  <a:lnTo>
                    <a:pt x="132" y="269"/>
                  </a:lnTo>
                  <a:lnTo>
                    <a:pt x="129" y="254"/>
                  </a:lnTo>
                  <a:lnTo>
                    <a:pt x="113" y="230"/>
                  </a:lnTo>
                  <a:lnTo>
                    <a:pt x="103" y="227"/>
                  </a:lnTo>
                  <a:lnTo>
                    <a:pt x="98" y="223"/>
                  </a:lnTo>
                  <a:lnTo>
                    <a:pt x="85" y="211"/>
                  </a:lnTo>
                  <a:lnTo>
                    <a:pt x="80" y="199"/>
                  </a:lnTo>
                  <a:lnTo>
                    <a:pt x="60" y="190"/>
                  </a:lnTo>
                  <a:lnTo>
                    <a:pt x="51" y="185"/>
                  </a:lnTo>
                  <a:lnTo>
                    <a:pt x="39" y="169"/>
                  </a:lnTo>
                  <a:lnTo>
                    <a:pt x="33" y="169"/>
                  </a:lnTo>
                  <a:lnTo>
                    <a:pt x="27" y="184"/>
                  </a:lnTo>
                  <a:lnTo>
                    <a:pt x="23" y="187"/>
                  </a:lnTo>
                  <a:lnTo>
                    <a:pt x="17" y="176"/>
                  </a:lnTo>
                  <a:lnTo>
                    <a:pt x="12" y="179"/>
                  </a:lnTo>
                  <a:lnTo>
                    <a:pt x="0" y="166"/>
                  </a:lnTo>
                  <a:lnTo>
                    <a:pt x="5" y="155"/>
                  </a:lnTo>
                  <a:lnTo>
                    <a:pt x="17" y="139"/>
                  </a:lnTo>
                  <a:lnTo>
                    <a:pt x="32" y="134"/>
                  </a:lnTo>
                  <a:lnTo>
                    <a:pt x="30" y="129"/>
                  </a:lnTo>
                  <a:lnTo>
                    <a:pt x="39" y="129"/>
                  </a:lnTo>
                  <a:lnTo>
                    <a:pt x="48" y="123"/>
                  </a:lnTo>
                  <a:lnTo>
                    <a:pt x="51" y="122"/>
                  </a:lnTo>
                  <a:lnTo>
                    <a:pt x="52" y="122"/>
                  </a:lnTo>
                  <a:lnTo>
                    <a:pt x="54" y="119"/>
                  </a:lnTo>
                  <a:lnTo>
                    <a:pt x="49" y="115"/>
                  </a:lnTo>
                  <a:lnTo>
                    <a:pt x="48" y="109"/>
                  </a:lnTo>
                  <a:lnTo>
                    <a:pt x="60" y="103"/>
                  </a:lnTo>
                  <a:lnTo>
                    <a:pt x="68" y="105"/>
                  </a:lnTo>
                  <a:lnTo>
                    <a:pt x="76" y="97"/>
                  </a:lnTo>
                  <a:lnTo>
                    <a:pt x="80" y="94"/>
                  </a:lnTo>
                  <a:lnTo>
                    <a:pt x="86" y="94"/>
                  </a:lnTo>
                  <a:lnTo>
                    <a:pt x="90" y="93"/>
                  </a:lnTo>
                  <a:lnTo>
                    <a:pt x="102" y="93"/>
                  </a:lnTo>
                  <a:lnTo>
                    <a:pt x="117" y="82"/>
                  </a:lnTo>
                  <a:lnTo>
                    <a:pt x="117" y="76"/>
                  </a:lnTo>
                  <a:lnTo>
                    <a:pt x="113" y="75"/>
                  </a:lnTo>
                  <a:lnTo>
                    <a:pt x="101" y="82"/>
                  </a:lnTo>
                  <a:lnTo>
                    <a:pt x="87" y="82"/>
                  </a:lnTo>
                  <a:lnTo>
                    <a:pt x="85" y="87"/>
                  </a:lnTo>
                  <a:lnTo>
                    <a:pt x="76" y="85"/>
                  </a:lnTo>
                  <a:lnTo>
                    <a:pt x="69" y="79"/>
                  </a:lnTo>
                  <a:lnTo>
                    <a:pt x="62" y="82"/>
                  </a:lnTo>
                  <a:lnTo>
                    <a:pt x="56" y="77"/>
                  </a:lnTo>
                  <a:lnTo>
                    <a:pt x="51" y="78"/>
                  </a:lnTo>
                  <a:lnTo>
                    <a:pt x="48" y="80"/>
                  </a:lnTo>
                  <a:lnTo>
                    <a:pt x="43" y="77"/>
                  </a:lnTo>
                  <a:lnTo>
                    <a:pt x="65" y="54"/>
                  </a:lnTo>
                  <a:lnTo>
                    <a:pt x="72" y="51"/>
                  </a:lnTo>
                  <a:lnTo>
                    <a:pt x="93" y="57"/>
                  </a:lnTo>
                  <a:lnTo>
                    <a:pt x="112" y="50"/>
                  </a:lnTo>
                  <a:lnTo>
                    <a:pt x="114" y="41"/>
                  </a:lnTo>
                  <a:lnTo>
                    <a:pt x="108" y="26"/>
                  </a:lnTo>
                  <a:lnTo>
                    <a:pt x="120" y="25"/>
                  </a:lnTo>
                  <a:lnTo>
                    <a:pt x="134" y="22"/>
                  </a:lnTo>
                  <a:lnTo>
                    <a:pt x="145" y="21"/>
                  </a:lnTo>
                  <a:lnTo>
                    <a:pt x="149" y="24"/>
                  </a:lnTo>
                  <a:lnTo>
                    <a:pt x="162" y="21"/>
                  </a:lnTo>
                  <a:lnTo>
                    <a:pt x="165" y="25"/>
                  </a:lnTo>
                  <a:lnTo>
                    <a:pt x="171" y="23"/>
                  </a:lnTo>
                  <a:lnTo>
                    <a:pt x="175" y="18"/>
                  </a:lnTo>
                  <a:lnTo>
                    <a:pt x="182" y="15"/>
                  </a:lnTo>
                  <a:lnTo>
                    <a:pt x="199" y="16"/>
                  </a:lnTo>
                  <a:lnTo>
                    <a:pt x="203" y="14"/>
                  </a:lnTo>
                  <a:lnTo>
                    <a:pt x="203" y="8"/>
                  </a:lnTo>
                  <a:lnTo>
                    <a:pt x="214" y="14"/>
                  </a:lnTo>
                  <a:lnTo>
                    <a:pt x="223" y="25"/>
                  </a:lnTo>
                  <a:lnTo>
                    <a:pt x="234" y="39"/>
                  </a:lnTo>
                  <a:lnTo>
                    <a:pt x="240" y="46"/>
                  </a:lnTo>
                  <a:lnTo>
                    <a:pt x="242" y="51"/>
                  </a:lnTo>
                  <a:lnTo>
                    <a:pt x="246" y="51"/>
                  </a:lnTo>
                  <a:lnTo>
                    <a:pt x="248" y="46"/>
                  </a:lnTo>
                  <a:lnTo>
                    <a:pt x="258" y="47"/>
                  </a:lnTo>
                  <a:lnTo>
                    <a:pt x="270" y="49"/>
                  </a:lnTo>
                  <a:lnTo>
                    <a:pt x="281" y="51"/>
                  </a:lnTo>
                  <a:lnTo>
                    <a:pt x="289" y="55"/>
                  </a:lnTo>
                  <a:lnTo>
                    <a:pt x="289" y="64"/>
                  </a:lnTo>
                  <a:lnTo>
                    <a:pt x="278" y="67"/>
                  </a:lnTo>
                  <a:lnTo>
                    <a:pt x="285" y="80"/>
                  </a:lnTo>
                  <a:lnTo>
                    <a:pt x="285" y="86"/>
                  </a:lnTo>
                  <a:lnTo>
                    <a:pt x="281" y="91"/>
                  </a:lnTo>
                  <a:lnTo>
                    <a:pt x="278" y="102"/>
                  </a:lnTo>
                  <a:lnTo>
                    <a:pt x="284" y="111"/>
                  </a:lnTo>
                  <a:lnTo>
                    <a:pt x="292" y="122"/>
                  </a:lnTo>
                  <a:lnTo>
                    <a:pt x="292" y="152"/>
                  </a:lnTo>
                  <a:lnTo>
                    <a:pt x="303" y="173"/>
                  </a:lnTo>
                  <a:lnTo>
                    <a:pt x="318" y="172"/>
                  </a:lnTo>
                  <a:lnTo>
                    <a:pt x="333" y="173"/>
                  </a:lnTo>
                  <a:lnTo>
                    <a:pt x="337" y="184"/>
                  </a:lnTo>
                  <a:lnTo>
                    <a:pt x="342" y="188"/>
                  </a:lnTo>
                  <a:lnTo>
                    <a:pt x="340" y="193"/>
                  </a:lnTo>
                  <a:lnTo>
                    <a:pt x="345" y="195"/>
                  </a:lnTo>
                  <a:lnTo>
                    <a:pt x="348" y="200"/>
                  </a:lnTo>
                  <a:lnTo>
                    <a:pt x="345" y="204"/>
                  </a:lnTo>
                  <a:lnTo>
                    <a:pt x="285" y="30"/>
                  </a:lnTo>
                  <a:lnTo>
                    <a:pt x="291" y="37"/>
                  </a:lnTo>
                  <a:lnTo>
                    <a:pt x="280" y="46"/>
                  </a:lnTo>
                  <a:lnTo>
                    <a:pt x="267" y="46"/>
                  </a:lnTo>
                  <a:lnTo>
                    <a:pt x="260" y="43"/>
                  </a:lnTo>
                  <a:lnTo>
                    <a:pt x="252" y="32"/>
                  </a:lnTo>
                  <a:lnTo>
                    <a:pt x="247" y="23"/>
                  </a:lnTo>
                  <a:lnTo>
                    <a:pt x="251" y="17"/>
                  </a:lnTo>
                  <a:lnTo>
                    <a:pt x="258" y="15"/>
                  </a:lnTo>
                  <a:lnTo>
                    <a:pt x="263" y="17"/>
                  </a:lnTo>
                  <a:lnTo>
                    <a:pt x="272" y="32"/>
                  </a:lnTo>
                  <a:lnTo>
                    <a:pt x="274" y="30"/>
                  </a:lnTo>
                  <a:lnTo>
                    <a:pt x="275" y="27"/>
                  </a:lnTo>
                  <a:lnTo>
                    <a:pt x="272" y="23"/>
                  </a:lnTo>
                  <a:lnTo>
                    <a:pt x="272" y="19"/>
                  </a:lnTo>
                  <a:lnTo>
                    <a:pt x="283" y="23"/>
                  </a:lnTo>
                  <a:lnTo>
                    <a:pt x="283" y="29"/>
                  </a:lnTo>
                  <a:lnTo>
                    <a:pt x="285" y="30"/>
                  </a:lnTo>
                  <a:lnTo>
                    <a:pt x="247" y="16"/>
                  </a:lnTo>
                  <a:lnTo>
                    <a:pt x="240" y="15"/>
                  </a:lnTo>
                  <a:lnTo>
                    <a:pt x="238" y="17"/>
                  </a:lnTo>
                  <a:lnTo>
                    <a:pt x="243" y="25"/>
                  </a:lnTo>
                  <a:lnTo>
                    <a:pt x="242" y="29"/>
                  </a:lnTo>
                  <a:lnTo>
                    <a:pt x="246" y="36"/>
                  </a:lnTo>
                  <a:lnTo>
                    <a:pt x="248" y="38"/>
                  </a:lnTo>
                  <a:lnTo>
                    <a:pt x="247" y="43"/>
                  </a:lnTo>
                  <a:lnTo>
                    <a:pt x="243" y="44"/>
                  </a:lnTo>
                  <a:lnTo>
                    <a:pt x="226" y="25"/>
                  </a:lnTo>
                  <a:lnTo>
                    <a:pt x="224" y="18"/>
                  </a:lnTo>
                  <a:lnTo>
                    <a:pt x="230" y="13"/>
                  </a:lnTo>
                  <a:lnTo>
                    <a:pt x="226" y="7"/>
                  </a:lnTo>
                  <a:lnTo>
                    <a:pt x="230" y="1"/>
                  </a:lnTo>
                  <a:lnTo>
                    <a:pt x="233" y="0"/>
                  </a:lnTo>
                  <a:lnTo>
                    <a:pt x="243" y="3"/>
                  </a:lnTo>
                  <a:lnTo>
                    <a:pt x="248" y="9"/>
                  </a:lnTo>
                  <a:lnTo>
                    <a:pt x="250" y="12"/>
                  </a:lnTo>
                  <a:lnTo>
                    <a:pt x="247" y="16"/>
                  </a:lnTo>
                  <a:lnTo>
                    <a:pt x="345" y="204"/>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2" name="Freeform 29"/>
            <p:cNvSpPr>
              <a:spLocks/>
            </p:cNvSpPr>
            <p:nvPr/>
          </p:nvSpPr>
          <p:spPr bwMode="auto">
            <a:xfrm>
              <a:off x="3416300" y="4041775"/>
              <a:ext cx="369888" cy="322262"/>
            </a:xfrm>
            <a:custGeom>
              <a:avLst/>
              <a:gdLst>
                <a:gd name="T0" fmla="*/ 341 w 355"/>
                <a:gd name="T1" fmla="*/ 205 h 299"/>
                <a:gd name="T2" fmla="*/ 339 w 355"/>
                <a:gd name="T3" fmla="*/ 212 h 299"/>
                <a:gd name="T4" fmla="*/ 332 w 355"/>
                <a:gd name="T5" fmla="*/ 233 h 299"/>
                <a:gd name="T6" fmla="*/ 315 w 355"/>
                <a:gd name="T7" fmla="*/ 234 h 299"/>
                <a:gd name="T8" fmla="*/ 292 w 355"/>
                <a:gd name="T9" fmla="*/ 259 h 299"/>
                <a:gd name="T10" fmla="*/ 259 w 355"/>
                <a:gd name="T11" fmla="*/ 269 h 299"/>
                <a:gd name="T12" fmla="*/ 267 w 355"/>
                <a:gd name="T13" fmla="*/ 267 h 299"/>
                <a:gd name="T14" fmla="*/ 271 w 355"/>
                <a:gd name="T15" fmla="*/ 273 h 299"/>
                <a:gd name="T16" fmla="*/ 257 w 355"/>
                <a:gd name="T17" fmla="*/ 282 h 299"/>
                <a:gd name="T18" fmla="*/ 237 w 355"/>
                <a:gd name="T19" fmla="*/ 275 h 299"/>
                <a:gd name="T20" fmla="*/ 252 w 355"/>
                <a:gd name="T21" fmla="*/ 283 h 299"/>
                <a:gd name="T22" fmla="*/ 201 w 355"/>
                <a:gd name="T23" fmla="*/ 294 h 299"/>
                <a:gd name="T24" fmla="*/ 139 w 355"/>
                <a:gd name="T25" fmla="*/ 269 h 299"/>
                <a:gd name="T26" fmla="*/ 115 w 355"/>
                <a:gd name="T27" fmla="*/ 227 h 299"/>
                <a:gd name="T28" fmla="*/ 86 w 355"/>
                <a:gd name="T29" fmla="*/ 207 h 299"/>
                <a:gd name="T30" fmla="*/ 52 w 355"/>
                <a:gd name="T31" fmla="*/ 181 h 299"/>
                <a:gd name="T32" fmla="*/ 27 w 355"/>
                <a:gd name="T33" fmla="*/ 180 h 299"/>
                <a:gd name="T34" fmla="*/ 12 w 355"/>
                <a:gd name="T35" fmla="*/ 175 h 299"/>
                <a:gd name="T36" fmla="*/ 17 w 355"/>
                <a:gd name="T37" fmla="*/ 134 h 299"/>
                <a:gd name="T38" fmla="*/ 40 w 355"/>
                <a:gd name="T39" fmla="*/ 124 h 299"/>
                <a:gd name="T40" fmla="*/ 53 w 355"/>
                <a:gd name="T41" fmla="*/ 116 h 299"/>
                <a:gd name="T42" fmla="*/ 49 w 355"/>
                <a:gd name="T43" fmla="*/ 103 h 299"/>
                <a:gd name="T44" fmla="*/ 77 w 355"/>
                <a:gd name="T45" fmla="*/ 91 h 299"/>
                <a:gd name="T46" fmla="*/ 92 w 355"/>
                <a:gd name="T47" fmla="*/ 87 h 299"/>
                <a:gd name="T48" fmla="*/ 119 w 355"/>
                <a:gd name="T49" fmla="*/ 70 h 299"/>
                <a:gd name="T50" fmla="*/ 88 w 355"/>
                <a:gd name="T51" fmla="*/ 76 h 299"/>
                <a:gd name="T52" fmla="*/ 70 w 355"/>
                <a:gd name="T53" fmla="*/ 73 h 299"/>
                <a:gd name="T54" fmla="*/ 52 w 355"/>
                <a:gd name="T55" fmla="*/ 72 h 299"/>
                <a:gd name="T56" fmla="*/ 66 w 355"/>
                <a:gd name="T57" fmla="*/ 47 h 299"/>
                <a:gd name="T58" fmla="*/ 114 w 355"/>
                <a:gd name="T59" fmla="*/ 43 h 299"/>
                <a:gd name="T60" fmla="*/ 122 w 355"/>
                <a:gd name="T61" fmla="*/ 17 h 299"/>
                <a:gd name="T62" fmla="*/ 152 w 355"/>
                <a:gd name="T63" fmla="*/ 16 h 299"/>
                <a:gd name="T64" fmla="*/ 174 w 355"/>
                <a:gd name="T65" fmla="*/ 15 h 299"/>
                <a:gd name="T66" fmla="*/ 202 w 355"/>
                <a:gd name="T67" fmla="*/ 8 h 299"/>
                <a:gd name="T68" fmla="*/ 218 w 355"/>
                <a:gd name="T69" fmla="*/ 6 h 299"/>
                <a:gd name="T70" fmla="*/ 244 w 355"/>
                <a:gd name="T71" fmla="*/ 39 h 299"/>
                <a:gd name="T72" fmla="*/ 252 w 355"/>
                <a:gd name="T73" fmla="*/ 39 h 299"/>
                <a:gd name="T74" fmla="*/ 286 w 355"/>
                <a:gd name="T75" fmla="*/ 44 h 299"/>
                <a:gd name="T76" fmla="*/ 283 w 355"/>
                <a:gd name="T77" fmla="*/ 60 h 299"/>
                <a:gd name="T78" fmla="*/ 286 w 355"/>
                <a:gd name="T79" fmla="*/ 85 h 299"/>
                <a:gd name="T80" fmla="*/ 297 w 355"/>
                <a:gd name="T81" fmla="*/ 116 h 299"/>
                <a:gd name="T82" fmla="*/ 323 w 355"/>
                <a:gd name="T83" fmla="*/ 167 h 299"/>
                <a:gd name="T84" fmla="*/ 348 w 355"/>
                <a:gd name="T85" fmla="*/ 184 h 299"/>
                <a:gd name="T86" fmla="*/ 354 w 355"/>
                <a:gd name="T87" fmla="*/ 19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99">
                  <a:moveTo>
                    <a:pt x="351" y="200"/>
                  </a:moveTo>
                  <a:lnTo>
                    <a:pt x="346" y="200"/>
                  </a:lnTo>
                  <a:lnTo>
                    <a:pt x="341" y="205"/>
                  </a:lnTo>
                  <a:lnTo>
                    <a:pt x="346" y="215"/>
                  </a:lnTo>
                  <a:lnTo>
                    <a:pt x="345" y="219"/>
                  </a:lnTo>
                  <a:lnTo>
                    <a:pt x="339" y="212"/>
                  </a:lnTo>
                  <a:lnTo>
                    <a:pt x="332" y="212"/>
                  </a:lnTo>
                  <a:lnTo>
                    <a:pt x="327" y="227"/>
                  </a:lnTo>
                  <a:lnTo>
                    <a:pt x="332" y="233"/>
                  </a:lnTo>
                  <a:lnTo>
                    <a:pt x="331" y="237"/>
                  </a:lnTo>
                  <a:lnTo>
                    <a:pt x="319" y="233"/>
                  </a:lnTo>
                  <a:lnTo>
                    <a:pt x="315" y="234"/>
                  </a:lnTo>
                  <a:lnTo>
                    <a:pt x="314" y="249"/>
                  </a:lnTo>
                  <a:lnTo>
                    <a:pt x="305" y="251"/>
                  </a:lnTo>
                  <a:lnTo>
                    <a:pt x="292" y="259"/>
                  </a:lnTo>
                  <a:lnTo>
                    <a:pt x="277" y="258"/>
                  </a:lnTo>
                  <a:lnTo>
                    <a:pt x="266" y="258"/>
                  </a:lnTo>
                  <a:lnTo>
                    <a:pt x="259" y="269"/>
                  </a:lnTo>
                  <a:lnTo>
                    <a:pt x="251" y="267"/>
                  </a:lnTo>
                  <a:lnTo>
                    <a:pt x="259" y="271"/>
                  </a:lnTo>
                  <a:lnTo>
                    <a:pt x="267" y="267"/>
                  </a:lnTo>
                  <a:lnTo>
                    <a:pt x="271" y="267"/>
                  </a:lnTo>
                  <a:lnTo>
                    <a:pt x="272" y="271"/>
                  </a:lnTo>
                  <a:lnTo>
                    <a:pt x="271" y="273"/>
                  </a:lnTo>
                  <a:lnTo>
                    <a:pt x="271" y="279"/>
                  </a:lnTo>
                  <a:lnTo>
                    <a:pt x="266" y="285"/>
                  </a:lnTo>
                  <a:lnTo>
                    <a:pt x="257" y="282"/>
                  </a:lnTo>
                  <a:lnTo>
                    <a:pt x="253" y="277"/>
                  </a:lnTo>
                  <a:lnTo>
                    <a:pt x="244" y="275"/>
                  </a:lnTo>
                  <a:lnTo>
                    <a:pt x="237" y="275"/>
                  </a:lnTo>
                  <a:lnTo>
                    <a:pt x="237" y="280"/>
                  </a:lnTo>
                  <a:lnTo>
                    <a:pt x="250" y="280"/>
                  </a:lnTo>
                  <a:lnTo>
                    <a:pt x="252" y="283"/>
                  </a:lnTo>
                  <a:lnTo>
                    <a:pt x="250" y="292"/>
                  </a:lnTo>
                  <a:lnTo>
                    <a:pt x="234" y="298"/>
                  </a:lnTo>
                  <a:lnTo>
                    <a:pt x="201" y="294"/>
                  </a:lnTo>
                  <a:lnTo>
                    <a:pt x="192" y="278"/>
                  </a:lnTo>
                  <a:lnTo>
                    <a:pt x="170" y="271"/>
                  </a:lnTo>
                  <a:lnTo>
                    <a:pt x="139" y="269"/>
                  </a:lnTo>
                  <a:lnTo>
                    <a:pt x="134" y="266"/>
                  </a:lnTo>
                  <a:lnTo>
                    <a:pt x="131" y="251"/>
                  </a:lnTo>
                  <a:lnTo>
                    <a:pt x="115" y="227"/>
                  </a:lnTo>
                  <a:lnTo>
                    <a:pt x="105" y="224"/>
                  </a:lnTo>
                  <a:lnTo>
                    <a:pt x="100" y="219"/>
                  </a:lnTo>
                  <a:lnTo>
                    <a:pt x="86" y="207"/>
                  </a:lnTo>
                  <a:lnTo>
                    <a:pt x="81" y="195"/>
                  </a:lnTo>
                  <a:lnTo>
                    <a:pt x="61" y="186"/>
                  </a:lnTo>
                  <a:lnTo>
                    <a:pt x="52" y="181"/>
                  </a:lnTo>
                  <a:lnTo>
                    <a:pt x="40" y="164"/>
                  </a:lnTo>
                  <a:lnTo>
                    <a:pt x="34" y="164"/>
                  </a:lnTo>
                  <a:lnTo>
                    <a:pt x="27" y="180"/>
                  </a:lnTo>
                  <a:lnTo>
                    <a:pt x="23" y="183"/>
                  </a:lnTo>
                  <a:lnTo>
                    <a:pt x="17" y="172"/>
                  </a:lnTo>
                  <a:lnTo>
                    <a:pt x="12" y="175"/>
                  </a:lnTo>
                  <a:lnTo>
                    <a:pt x="0" y="161"/>
                  </a:lnTo>
                  <a:lnTo>
                    <a:pt x="5" y="150"/>
                  </a:lnTo>
                  <a:lnTo>
                    <a:pt x="17" y="134"/>
                  </a:lnTo>
                  <a:lnTo>
                    <a:pt x="33" y="129"/>
                  </a:lnTo>
                  <a:lnTo>
                    <a:pt x="31" y="124"/>
                  </a:lnTo>
                  <a:lnTo>
                    <a:pt x="40" y="124"/>
                  </a:lnTo>
                  <a:lnTo>
                    <a:pt x="49" y="117"/>
                  </a:lnTo>
                  <a:lnTo>
                    <a:pt x="52" y="116"/>
                  </a:lnTo>
                  <a:lnTo>
                    <a:pt x="53" y="116"/>
                  </a:lnTo>
                  <a:lnTo>
                    <a:pt x="55" y="113"/>
                  </a:lnTo>
                  <a:lnTo>
                    <a:pt x="50" y="109"/>
                  </a:lnTo>
                  <a:lnTo>
                    <a:pt x="49" y="103"/>
                  </a:lnTo>
                  <a:lnTo>
                    <a:pt x="61" y="97"/>
                  </a:lnTo>
                  <a:lnTo>
                    <a:pt x="69" y="99"/>
                  </a:lnTo>
                  <a:lnTo>
                    <a:pt x="77" y="91"/>
                  </a:lnTo>
                  <a:lnTo>
                    <a:pt x="81" y="88"/>
                  </a:lnTo>
                  <a:lnTo>
                    <a:pt x="87" y="88"/>
                  </a:lnTo>
                  <a:lnTo>
                    <a:pt x="92" y="87"/>
                  </a:lnTo>
                  <a:lnTo>
                    <a:pt x="104" y="87"/>
                  </a:lnTo>
                  <a:lnTo>
                    <a:pt x="119" y="76"/>
                  </a:lnTo>
                  <a:lnTo>
                    <a:pt x="119" y="70"/>
                  </a:lnTo>
                  <a:lnTo>
                    <a:pt x="115" y="68"/>
                  </a:lnTo>
                  <a:lnTo>
                    <a:pt x="103" y="76"/>
                  </a:lnTo>
                  <a:lnTo>
                    <a:pt x="88" y="76"/>
                  </a:lnTo>
                  <a:lnTo>
                    <a:pt x="86" y="81"/>
                  </a:lnTo>
                  <a:lnTo>
                    <a:pt x="77" y="79"/>
                  </a:lnTo>
                  <a:lnTo>
                    <a:pt x="70" y="73"/>
                  </a:lnTo>
                  <a:lnTo>
                    <a:pt x="63" y="76"/>
                  </a:lnTo>
                  <a:lnTo>
                    <a:pt x="57" y="71"/>
                  </a:lnTo>
                  <a:lnTo>
                    <a:pt x="52" y="72"/>
                  </a:lnTo>
                  <a:lnTo>
                    <a:pt x="49" y="74"/>
                  </a:lnTo>
                  <a:lnTo>
                    <a:pt x="44" y="71"/>
                  </a:lnTo>
                  <a:lnTo>
                    <a:pt x="66" y="47"/>
                  </a:lnTo>
                  <a:lnTo>
                    <a:pt x="73" y="44"/>
                  </a:lnTo>
                  <a:lnTo>
                    <a:pt x="95" y="50"/>
                  </a:lnTo>
                  <a:lnTo>
                    <a:pt x="114" y="43"/>
                  </a:lnTo>
                  <a:lnTo>
                    <a:pt x="116" y="34"/>
                  </a:lnTo>
                  <a:lnTo>
                    <a:pt x="110" y="19"/>
                  </a:lnTo>
                  <a:lnTo>
                    <a:pt x="122" y="17"/>
                  </a:lnTo>
                  <a:lnTo>
                    <a:pt x="136" y="14"/>
                  </a:lnTo>
                  <a:lnTo>
                    <a:pt x="147" y="13"/>
                  </a:lnTo>
                  <a:lnTo>
                    <a:pt x="152" y="16"/>
                  </a:lnTo>
                  <a:lnTo>
                    <a:pt x="165" y="13"/>
                  </a:lnTo>
                  <a:lnTo>
                    <a:pt x="168" y="17"/>
                  </a:lnTo>
                  <a:lnTo>
                    <a:pt x="174" y="15"/>
                  </a:lnTo>
                  <a:lnTo>
                    <a:pt x="178" y="10"/>
                  </a:lnTo>
                  <a:lnTo>
                    <a:pt x="185" y="7"/>
                  </a:lnTo>
                  <a:lnTo>
                    <a:pt x="202" y="8"/>
                  </a:lnTo>
                  <a:lnTo>
                    <a:pt x="206" y="6"/>
                  </a:lnTo>
                  <a:lnTo>
                    <a:pt x="207" y="0"/>
                  </a:lnTo>
                  <a:lnTo>
                    <a:pt x="218" y="6"/>
                  </a:lnTo>
                  <a:lnTo>
                    <a:pt x="227" y="17"/>
                  </a:lnTo>
                  <a:lnTo>
                    <a:pt x="238" y="32"/>
                  </a:lnTo>
                  <a:lnTo>
                    <a:pt x="244" y="39"/>
                  </a:lnTo>
                  <a:lnTo>
                    <a:pt x="246" y="44"/>
                  </a:lnTo>
                  <a:lnTo>
                    <a:pt x="250" y="44"/>
                  </a:lnTo>
                  <a:lnTo>
                    <a:pt x="252" y="39"/>
                  </a:lnTo>
                  <a:lnTo>
                    <a:pt x="262" y="40"/>
                  </a:lnTo>
                  <a:lnTo>
                    <a:pt x="275" y="42"/>
                  </a:lnTo>
                  <a:lnTo>
                    <a:pt x="286" y="44"/>
                  </a:lnTo>
                  <a:lnTo>
                    <a:pt x="294" y="48"/>
                  </a:lnTo>
                  <a:lnTo>
                    <a:pt x="294" y="57"/>
                  </a:lnTo>
                  <a:lnTo>
                    <a:pt x="283" y="60"/>
                  </a:lnTo>
                  <a:lnTo>
                    <a:pt x="290" y="74"/>
                  </a:lnTo>
                  <a:lnTo>
                    <a:pt x="290" y="80"/>
                  </a:lnTo>
                  <a:lnTo>
                    <a:pt x="286" y="85"/>
                  </a:lnTo>
                  <a:lnTo>
                    <a:pt x="283" y="96"/>
                  </a:lnTo>
                  <a:lnTo>
                    <a:pt x="289" y="105"/>
                  </a:lnTo>
                  <a:lnTo>
                    <a:pt x="297" y="116"/>
                  </a:lnTo>
                  <a:lnTo>
                    <a:pt x="297" y="147"/>
                  </a:lnTo>
                  <a:lnTo>
                    <a:pt x="308" y="168"/>
                  </a:lnTo>
                  <a:lnTo>
                    <a:pt x="323" y="167"/>
                  </a:lnTo>
                  <a:lnTo>
                    <a:pt x="339" y="168"/>
                  </a:lnTo>
                  <a:lnTo>
                    <a:pt x="343" y="180"/>
                  </a:lnTo>
                  <a:lnTo>
                    <a:pt x="348" y="184"/>
                  </a:lnTo>
                  <a:lnTo>
                    <a:pt x="346" y="189"/>
                  </a:lnTo>
                  <a:lnTo>
                    <a:pt x="351" y="191"/>
                  </a:lnTo>
                  <a:lnTo>
                    <a:pt x="354" y="196"/>
                  </a:lnTo>
                  <a:lnTo>
                    <a:pt x="351" y="20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3" name="Freeform 30"/>
            <p:cNvSpPr>
              <a:spLocks/>
            </p:cNvSpPr>
            <p:nvPr/>
          </p:nvSpPr>
          <p:spPr bwMode="auto">
            <a:xfrm>
              <a:off x="3678238" y="4049713"/>
              <a:ext cx="47625" cy="34925"/>
            </a:xfrm>
            <a:custGeom>
              <a:avLst/>
              <a:gdLst>
                <a:gd name="T0" fmla="*/ 39 w 46"/>
                <a:gd name="T1" fmla="*/ 16 h 33"/>
                <a:gd name="T2" fmla="*/ 45 w 46"/>
                <a:gd name="T3" fmla="*/ 23 h 33"/>
                <a:gd name="T4" fmla="*/ 34 w 46"/>
                <a:gd name="T5" fmla="*/ 32 h 33"/>
                <a:gd name="T6" fmla="*/ 21 w 46"/>
                <a:gd name="T7" fmla="*/ 32 h 33"/>
                <a:gd name="T8" fmla="*/ 13 w 46"/>
                <a:gd name="T9" fmla="*/ 29 h 33"/>
                <a:gd name="T10" fmla="*/ 5 w 46"/>
                <a:gd name="T11" fmla="*/ 18 h 33"/>
                <a:gd name="T12" fmla="*/ 0 w 46"/>
                <a:gd name="T13" fmla="*/ 8 h 33"/>
                <a:gd name="T14" fmla="*/ 4 w 46"/>
                <a:gd name="T15" fmla="*/ 2 h 33"/>
                <a:gd name="T16" fmla="*/ 11 w 46"/>
                <a:gd name="T17" fmla="*/ 0 h 33"/>
                <a:gd name="T18" fmla="*/ 17 w 46"/>
                <a:gd name="T19" fmla="*/ 2 h 33"/>
                <a:gd name="T20" fmla="*/ 26 w 46"/>
                <a:gd name="T21" fmla="*/ 18 h 33"/>
                <a:gd name="T22" fmla="*/ 28 w 46"/>
                <a:gd name="T23" fmla="*/ 16 h 33"/>
                <a:gd name="T24" fmla="*/ 29 w 46"/>
                <a:gd name="T25" fmla="*/ 13 h 33"/>
                <a:gd name="T26" fmla="*/ 26 w 46"/>
                <a:gd name="T27" fmla="*/ 8 h 33"/>
                <a:gd name="T28" fmla="*/ 26 w 46"/>
                <a:gd name="T29" fmla="*/ 4 h 33"/>
                <a:gd name="T30" fmla="*/ 37 w 46"/>
                <a:gd name="T31" fmla="*/ 8 h 33"/>
                <a:gd name="T32" fmla="*/ 37 w 46"/>
                <a:gd name="T33" fmla="*/ 15 h 33"/>
                <a:gd name="T34" fmla="*/ 39 w 46"/>
                <a:gd name="T35"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3">
                  <a:moveTo>
                    <a:pt x="39" y="16"/>
                  </a:moveTo>
                  <a:lnTo>
                    <a:pt x="45" y="23"/>
                  </a:lnTo>
                  <a:lnTo>
                    <a:pt x="34" y="32"/>
                  </a:lnTo>
                  <a:lnTo>
                    <a:pt x="21" y="32"/>
                  </a:lnTo>
                  <a:lnTo>
                    <a:pt x="13" y="29"/>
                  </a:lnTo>
                  <a:lnTo>
                    <a:pt x="5" y="18"/>
                  </a:lnTo>
                  <a:lnTo>
                    <a:pt x="0" y="8"/>
                  </a:lnTo>
                  <a:lnTo>
                    <a:pt x="4" y="2"/>
                  </a:lnTo>
                  <a:lnTo>
                    <a:pt x="11" y="0"/>
                  </a:lnTo>
                  <a:lnTo>
                    <a:pt x="17" y="2"/>
                  </a:lnTo>
                  <a:lnTo>
                    <a:pt x="26" y="18"/>
                  </a:lnTo>
                  <a:lnTo>
                    <a:pt x="28" y="16"/>
                  </a:lnTo>
                  <a:lnTo>
                    <a:pt x="29" y="13"/>
                  </a:lnTo>
                  <a:lnTo>
                    <a:pt x="26" y="8"/>
                  </a:lnTo>
                  <a:lnTo>
                    <a:pt x="26" y="4"/>
                  </a:lnTo>
                  <a:lnTo>
                    <a:pt x="37" y="8"/>
                  </a:lnTo>
                  <a:lnTo>
                    <a:pt x="37" y="15"/>
                  </a:lnTo>
                  <a:lnTo>
                    <a:pt x="39" y="1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4" name="Freeform 31"/>
            <p:cNvSpPr>
              <a:spLocks/>
            </p:cNvSpPr>
            <p:nvPr/>
          </p:nvSpPr>
          <p:spPr bwMode="auto">
            <a:xfrm>
              <a:off x="3654425" y="4033838"/>
              <a:ext cx="26988" cy="49212"/>
            </a:xfrm>
            <a:custGeom>
              <a:avLst/>
              <a:gdLst>
                <a:gd name="T0" fmla="*/ 23 w 27"/>
                <a:gd name="T1" fmla="*/ 16 h 46"/>
                <a:gd name="T2" fmla="*/ 16 w 27"/>
                <a:gd name="T3" fmla="*/ 15 h 46"/>
                <a:gd name="T4" fmla="*/ 14 w 27"/>
                <a:gd name="T5" fmla="*/ 17 h 46"/>
                <a:gd name="T6" fmla="*/ 19 w 27"/>
                <a:gd name="T7" fmla="*/ 25 h 46"/>
                <a:gd name="T8" fmla="*/ 18 w 27"/>
                <a:gd name="T9" fmla="*/ 30 h 46"/>
                <a:gd name="T10" fmla="*/ 22 w 27"/>
                <a:gd name="T11" fmla="*/ 37 h 46"/>
                <a:gd name="T12" fmla="*/ 24 w 27"/>
                <a:gd name="T13" fmla="*/ 39 h 46"/>
                <a:gd name="T14" fmla="*/ 23 w 27"/>
                <a:gd name="T15" fmla="*/ 44 h 46"/>
                <a:gd name="T16" fmla="*/ 19 w 27"/>
                <a:gd name="T17" fmla="*/ 45 h 46"/>
                <a:gd name="T18" fmla="*/ 2 w 27"/>
                <a:gd name="T19" fmla="*/ 25 h 46"/>
                <a:gd name="T20" fmla="*/ 0 w 27"/>
                <a:gd name="T21" fmla="*/ 18 h 46"/>
                <a:gd name="T22" fmla="*/ 6 w 27"/>
                <a:gd name="T23" fmla="*/ 13 h 46"/>
                <a:gd name="T24" fmla="*/ 2 w 27"/>
                <a:gd name="T25" fmla="*/ 7 h 46"/>
                <a:gd name="T26" fmla="*/ 6 w 27"/>
                <a:gd name="T27" fmla="*/ 1 h 46"/>
                <a:gd name="T28" fmla="*/ 9 w 27"/>
                <a:gd name="T29" fmla="*/ 0 h 46"/>
                <a:gd name="T30" fmla="*/ 19 w 27"/>
                <a:gd name="T31" fmla="*/ 3 h 46"/>
                <a:gd name="T32" fmla="*/ 24 w 27"/>
                <a:gd name="T33" fmla="*/ 9 h 46"/>
                <a:gd name="T34" fmla="*/ 26 w 27"/>
                <a:gd name="T35" fmla="*/ 12 h 46"/>
                <a:gd name="T36" fmla="*/ 23 w 27"/>
                <a:gd name="T37" fmla="*/ 1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6">
                  <a:moveTo>
                    <a:pt x="23" y="16"/>
                  </a:moveTo>
                  <a:lnTo>
                    <a:pt x="16" y="15"/>
                  </a:lnTo>
                  <a:lnTo>
                    <a:pt x="14" y="17"/>
                  </a:lnTo>
                  <a:lnTo>
                    <a:pt x="19" y="25"/>
                  </a:lnTo>
                  <a:lnTo>
                    <a:pt x="18" y="30"/>
                  </a:lnTo>
                  <a:lnTo>
                    <a:pt x="22" y="37"/>
                  </a:lnTo>
                  <a:lnTo>
                    <a:pt x="24" y="39"/>
                  </a:lnTo>
                  <a:lnTo>
                    <a:pt x="23" y="44"/>
                  </a:lnTo>
                  <a:lnTo>
                    <a:pt x="19" y="45"/>
                  </a:lnTo>
                  <a:lnTo>
                    <a:pt x="2" y="25"/>
                  </a:lnTo>
                  <a:lnTo>
                    <a:pt x="0" y="18"/>
                  </a:lnTo>
                  <a:lnTo>
                    <a:pt x="6" y="13"/>
                  </a:lnTo>
                  <a:lnTo>
                    <a:pt x="2" y="7"/>
                  </a:lnTo>
                  <a:lnTo>
                    <a:pt x="6" y="1"/>
                  </a:lnTo>
                  <a:lnTo>
                    <a:pt x="9" y="0"/>
                  </a:lnTo>
                  <a:lnTo>
                    <a:pt x="19" y="3"/>
                  </a:lnTo>
                  <a:lnTo>
                    <a:pt x="24" y="9"/>
                  </a:lnTo>
                  <a:lnTo>
                    <a:pt x="26" y="12"/>
                  </a:lnTo>
                  <a:lnTo>
                    <a:pt x="23" y="1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5" name="Freeform 32"/>
            <p:cNvSpPr>
              <a:spLocks/>
            </p:cNvSpPr>
            <p:nvPr/>
          </p:nvSpPr>
          <p:spPr bwMode="auto">
            <a:xfrm>
              <a:off x="3170238" y="3811588"/>
              <a:ext cx="280988" cy="527050"/>
            </a:xfrm>
            <a:custGeom>
              <a:avLst/>
              <a:gdLst>
                <a:gd name="T0" fmla="*/ 240 w 269"/>
                <a:gd name="T1" fmla="*/ 363 h 488"/>
                <a:gd name="T2" fmla="*/ 247 w 269"/>
                <a:gd name="T3" fmla="*/ 388 h 488"/>
                <a:gd name="T4" fmla="*/ 224 w 269"/>
                <a:gd name="T5" fmla="*/ 396 h 488"/>
                <a:gd name="T6" fmla="*/ 223 w 269"/>
                <a:gd name="T7" fmla="*/ 424 h 488"/>
                <a:gd name="T8" fmla="*/ 203 w 269"/>
                <a:gd name="T9" fmla="*/ 430 h 488"/>
                <a:gd name="T10" fmla="*/ 199 w 269"/>
                <a:gd name="T11" fmla="*/ 446 h 488"/>
                <a:gd name="T12" fmla="*/ 193 w 269"/>
                <a:gd name="T13" fmla="*/ 434 h 488"/>
                <a:gd name="T14" fmla="*/ 181 w 269"/>
                <a:gd name="T15" fmla="*/ 432 h 488"/>
                <a:gd name="T16" fmla="*/ 161 w 269"/>
                <a:gd name="T17" fmla="*/ 443 h 488"/>
                <a:gd name="T18" fmla="*/ 146 w 269"/>
                <a:gd name="T19" fmla="*/ 447 h 488"/>
                <a:gd name="T20" fmla="*/ 118 w 269"/>
                <a:gd name="T21" fmla="*/ 487 h 488"/>
                <a:gd name="T22" fmla="*/ 120 w 269"/>
                <a:gd name="T23" fmla="*/ 470 h 488"/>
                <a:gd name="T24" fmla="*/ 118 w 269"/>
                <a:gd name="T25" fmla="*/ 456 h 488"/>
                <a:gd name="T26" fmla="*/ 111 w 269"/>
                <a:gd name="T27" fmla="*/ 454 h 488"/>
                <a:gd name="T28" fmla="*/ 112 w 269"/>
                <a:gd name="T29" fmla="*/ 441 h 488"/>
                <a:gd name="T30" fmla="*/ 100 w 269"/>
                <a:gd name="T31" fmla="*/ 451 h 488"/>
                <a:gd name="T32" fmla="*/ 85 w 269"/>
                <a:gd name="T33" fmla="*/ 474 h 488"/>
                <a:gd name="T34" fmla="*/ 67 w 269"/>
                <a:gd name="T35" fmla="*/ 466 h 488"/>
                <a:gd name="T36" fmla="*/ 57 w 269"/>
                <a:gd name="T37" fmla="*/ 481 h 488"/>
                <a:gd name="T38" fmla="*/ 41 w 269"/>
                <a:gd name="T39" fmla="*/ 474 h 488"/>
                <a:gd name="T40" fmla="*/ 29 w 269"/>
                <a:gd name="T41" fmla="*/ 471 h 488"/>
                <a:gd name="T42" fmla="*/ 21 w 269"/>
                <a:gd name="T43" fmla="*/ 446 h 488"/>
                <a:gd name="T44" fmla="*/ 17 w 269"/>
                <a:gd name="T45" fmla="*/ 417 h 488"/>
                <a:gd name="T46" fmla="*/ 0 w 269"/>
                <a:gd name="T47" fmla="*/ 392 h 488"/>
                <a:gd name="T48" fmla="*/ 3 w 269"/>
                <a:gd name="T49" fmla="*/ 371 h 488"/>
                <a:gd name="T50" fmla="*/ 6 w 269"/>
                <a:gd name="T51" fmla="*/ 332 h 488"/>
                <a:gd name="T52" fmla="*/ 12 w 269"/>
                <a:gd name="T53" fmla="*/ 267 h 488"/>
                <a:gd name="T54" fmla="*/ 39 w 269"/>
                <a:gd name="T55" fmla="*/ 227 h 488"/>
                <a:gd name="T56" fmla="*/ 33 w 269"/>
                <a:gd name="T57" fmla="*/ 194 h 488"/>
                <a:gd name="T58" fmla="*/ 36 w 269"/>
                <a:gd name="T59" fmla="*/ 179 h 488"/>
                <a:gd name="T60" fmla="*/ 22 w 269"/>
                <a:gd name="T61" fmla="*/ 125 h 488"/>
                <a:gd name="T62" fmla="*/ 24 w 269"/>
                <a:gd name="T63" fmla="*/ 98 h 488"/>
                <a:gd name="T64" fmla="*/ 20 w 269"/>
                <a:gd name="T65" fmla="*/ 67 h 488"/>
                <a:gd name="T66" fmla="*/ 11 w 269"/>
                <a:gd name="T67" fmla="*/ 52 h 488"/>
                <a:gd name="T68" fmla="*/ 31 w 269"/>
                <a:gd name="T69" fmla="*/ 27 h 488"/>
                <a:gd name="T70" fmla="*/ 85 w 269"/>
                <a:gd name="T71" fmla="*/ 11 h 488"/>
                <a:gd name="T72" fmla="*/ 103 w 269"/>
                <a:gd name="T73" fmla="*/ 11 h 488"/>
                <a:gd name="T74" fmla="*/ 137 w 269"/>
                <a:gd name="T75" fmla="*/ 23 h 488"/>
                <a:gd name="T76" fmla="*/ 163 w 269"/>
                <a:gd name="T77" fmla="*/ 40 h 488"/>
                <a:gd name="T78" fmla="*/ 200 w 269"/>
                <a:gd name="T79" fmla="*/ 91 h 488"/>
                <a:gd name="T80" fmla="*/ 205 w 269"/>
                <a:gd name="T81" fmla="*/ 101 h 488"/>
                <a:gd name="T82" fmla="*/ 214 w 269"/>
                <a:gd name="T83" fmla="*/ 110 h 488"/>
                <a:gd name="T84" fmla="*/ 221 w 269"/>
                <a:gd name="T85" fmla="*/ 144 h 488"/>
                <a:gd name="T86" fmla="*/ 217 w 269"/>
                <a:gd name="T87" fmla="*/ 165 h 488"/>
                <a:gd name="T88" fmla="*/ 231 w 269"/>
                <a:gd name="T89" fmla="*/ 166 h 488"/>
                <a:gd name="T90" fmla="*/ 236 w 269"/>
                <a:gd name="T91" fmla="*/ 203 h 488"/>
                <a:gd name="T92" fmla="*/ 252 w 269"/>
                <a:gd name="T93" fmla="*/ 205 h 488"/>
                <a:gd name="T94" fmla="*/ 248 w 269"/>
                <a:gd name="T95" fmla="*/ 215 h 488"/>
                <a:gd name="T96" fmla="*/ 254 w 269"/>
                <a:gd name="T97" fmla="*/ 243 h 488"/>
                <a:gd name="T98" fmla="*/ 232 w 269"/>
                <a:gd name="T99" fmla="*/ 254 h 488"/>
                <a:gd name="T100" fmla="*/ 236 w 269"/>
                <a:gd name="T101" fmla="*/ 275 h 488"/>
                <a:gd name="T102" fmla="*/ 207 w 269"/>
                <a:gd name="T103" fmla="*/ 281 h 488"/>
                <a:gd name="T104" fmla="*/ 180 w 269"/>
                <a:gd name="T105" fmla="*/ 279 h 488"/>
                <a:gd name="T106" fmla="*/ 174 w 269"/>
                <a:gd name="T107" fmla="*/ 285 h 488"/>
                <a:gd name="T108" fmla="*/ 195 w 269"/>
                <a:gd name="T109" fmla="*/ 292 h 488"/>
                <a:gd name="T110" fmla="*/ 221 w 269"/>
                <a:gd name="T111" fmla="*/ 294 h 488"/>
                <a:gd name="T112" fmla="*/ 228 w 269"/>
                <a:gd name="T113" fmla="*/ 286 h 488"/>
                <a:gd name="T114" fmla="*/ 224 w 269"/>
                <a:gd name="T115" fmla="*/ 296 h 488"/>
                <a:gd name="T116" fmla="*/ 236 w 269"/>
                <a:gd name="T117" fmla="*/ 304 h 488"/>
                <a:gd name="T118" fmla="*/ 235 w 269"/>
                <a:gd name="T119" fmla="*/ 313 h 488"/>
                <a:gd name="T120" fmla="*/ 231 w 269"/>
                <a:gd name="T121" fmla="*/ 321 h 488"/>
                <a:gd name="T122" fmla="*/ 256 w 269"/>
                <a:gd name="T123" fmla="*/ 336 h 488"/>
                <a:gd name="T124" fmla="*/ 268 w 269"/>
                <a:gd name="T125" fmla="*/ 34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9" h="488">
                  <a:moveTo>
                    <a:pt x="252" y="347"/>
                  </a:moveTo>
                  <a:lnTo>
                    <a:pt x="240" y="363"/>
                  </a:lnTo>
                  <a:lnTo>
                    <a:pt x="235" y="374"/>
                  </a:lnTo>
                  <a:lnTo>
                    <a:pt x="247" y="388"/>
                  </a:lnTo>
                  <a:lnTo>
                    <a:pt x="236" y="389"/>
                  </a:lnTo>
                  <a:lnTo>
                    <a:pt x="224" y="396"/>
                  </a:lnTo>
                  <a:lnTo>
                    <a:pt x="228" y="413"/>
                  </a:lnTo>
                  <a:lnTo>
                    <a:pt x="223" y="424"/>
                  </a:lnTo>
                  <a:lnTo>
                    <a:pt x="207" y="428"/>
                  </a:lnTo>
                  <a:lnTo>
                    <a:pt x="203" y="430"/>
                  </a:lnTo>
                  <a:lnTo>
                    <a:pt x="205" y="441"/>
                  </a:lnTo>
                  <a:lnTo>
                    <a:pt x="199" y="446"/>
                  </a:lnTo>
                  <a:lnTo>
                    <a:pt x="196" y="435"/>
                  </a:lnTo>
                  <a:lnTo>
                    <a:pt x="193" y="434"/>
                  </a:lnTo>
                  <a:lnTo>
                    <a:pt x="185" y="438"/>
                  </a:lnTo>
                  <a:lnTo>
                    <a:pt x="181" y="432"/>
                  </a:lnTo>
                  <a:lnTo>
                    <a:pt x="171" y="428"/>
                  </a:lnTo>
                  <a:lnTo>
                    <a:pt x="161" y="443"/>
                  </a:lnTo>
                  <a:lnTo>
                    <a:pt x="151" y="445"/>
                  </a:lnTo>
                  <a:lnTo>
                    <a:pt x="146" y="447"/>
                  </a:lnTo>
                  <a:lnTo>
                    <a:pt x="130" y="480"/>
                  </a:lnTo>
                  <a:lnTo>
                    <a:pt x="118" y="487"/>
                  </a:lnTo>
                  <a:lnTo>
                    <a:pt x="112" y="482"/>
                  </a:lnTo>
                  <a:lnTo>
                    <a:pt x="120" y="470"/>
                  </a:lnTo>
                  <a:lnTo>
                    <a:pt x="120" y="460"/>
                  </a:lnTo>
                  <a:lnTo>
                    <a:pt x="118" y="456"/>
                  </a:lnTo>
                  <a:lnTo>
                    <a:pt x="114" y="460"/>
                  </a:lnTo>
                  <a:lnTo>
                    <a:pt x="111" y="454"/>
                  </a:lnTo>
                  <a:lnTo>
                    <a:pt x="113" y="445"/>
                  </a:lnTo>
                  <a:lnTo>
                    <a:pt x="112" y="441"/>
                  </a:lnTo>
                  <a:lnTo>
                    <a:pt x="103" y="446"/>
                  </a:lnTo>
                  <a:lnTo>
                    <a:pt x="100" y="451"/>
                  </a:lnTo>
                  <a:lnTo>
                    <a:pt x="102" y="459"/>
                  </a:lnTo>
                  <a:lnTo>
                    <a:pt x="85" y="474"/>
                  </a:lnTo>
                  <a:lnTo>
                    <a:pt x="70" y="482"/>
                  </a:lnTo>
                  <a:lnTo>
                    <a:pt x="67" y="466"/>
                  </a:lnTo>
                  <a:lnTo>
                    <a:pt x="57" y="468"/>
                  </a:lnTo>
                  <a:lnTo>
                    <a:pt x="57" y="481"/>
                  </a:lnTo>
                  <a:lnTo>
                    <a:pt x="42" y="485"/>
                  </a:lnTo>
                  <a:lnTo>
                    <a:pt x="41" y="474"/>
                  </a:lnTo>
                  <a:lnTo>
                    <a:pt x="34" y="475"/>
                  </a:lnTo>
                  <a:lnTo>
                    <a:pt x="29" y="471"/>
                  </a:lnTo>
                  <a:lnTo>
                    <a:pt x="29" y="451"/>
                  </a:lnTo>
                  <a:lnTo>
                    <a:pt x="21" y="446"/>
                  </a:lnTo>
                  <a:lnTo>
                    <a:pt x="15" y="428"/>
                  </a:lnTo>
                  <a:lnTo>
                    <a:pt x="17" y="417"/>
                  </a:lnTo>
                  <a:lnTo>
                    <a:pt x="7" y="408"/>
                  </a:lnTo>
                  <a:lnTo>
                    <a:pt x="0" y="392"/>
                  </a:lnTo>
                  <a:lnTo>
                    <a:pt x="1" y="381"/>
                  </a:lnTo>
                  <a:lnTo>
                    <a:pt x="3" y="371"/>
                  </a:lnTo>
                  <a:lnTo>
                    <a:pt x="11" y="346"/>
                  </a:lnTo>
                  <a:lnTo>
                    <a:pt x="6" y="332"/>
                  </a:lnTo>
                  <a:lnTo>
                    <a:pt x="5" y="300"/>
                  </a:lnTo>
                  <a:lnTo>
                    <a:pt x="12" y="267"/>
                  </a:lnTo>
                  <a:lnTo>
                    <a:pt x="23" y="244"/>
                  </a:lnTo>
                  <a:lnTo>
                    <a:pt x="39" y="227"/>
                  </a:lnTo>
                  <a:lnTo>
                    <a:pt x="27" y="201"/>
                  </a:lnTo>
                  <a:lnTo>
                    <a:pt x="33" y="194"/>
                  </a:lnTo>
                  <a:lnTo>
                    <a:pt x="36" y="198"/>
                  </a:lnTo>
                  <a:lnTo>
                    <a:pt x="36" y="179"/>
                  </a:lnTo>
                  <a:lnTo>
                    <a:pt x="27" y="145"/>
                  </a:lnTo>
                  <a:lnTo>
                    <a:pt x="22" y="125"/>
                  </a:lnTo>
                  <a:lnTo>
                    <a:pt x="26" y="114"/>
                  </a:lnTo>
                  <a:lnTo>
                    <a:pt x="24" y="98"/>
                  </a:lnTo>
                  <a:lnTo>
                    <a:pt x="26" y="69"/>
                  </a:lnTo>
                  <a:lnTo>
                    <a:pt x="20" y="67"/>
                  </a:lnTo>
                  <a:lnTo>
                    <a:pt x="18" y="65"/>
                  </a:lnTo>
                  <a:lnTo>
                    <a:pt x="11" y="52"/>
                  </a:lnTo>
                  <a:lnTo>
                    <a:pt x="33" y="45"/>
                  </a:lnTo>
                  <a:lnTo>
                    <a:pt x="31" y="27"/>
                  </a:lnTo>
                  <a:lnTo>
                    <a:pt x="86" y="39"/>
                  </a:lnTo>
                  <a:lnTo>
                    <a:pt x="85" y="11"/>
                  </a:lnTo>
                  <a:lnTo>
                    <a:pt x="96" y="0"/>
                  </a:lnTo>
                  <a:lnTo>
                    <a:pt x="103" y="11"/>
                  </a:lnTo>
                  <a:lnTo>
                    <a:pt x="115" y="23"/>
                  </a:lnTo>
                  <a:lnTo>
                    <a:pt x="137" y="23"/>
                  </a:lnTo>
                  <a:lnTo>
                    <a:pt x="149" y="37"/>
                  </a:lnTo>
                  <a:lnTo>
                    <a:pt x="163" y="40"/>
                  </a:lnTo>
                  <a:lnTo>
                    <a:pt x="167" y="50"/>
                  </a:lnTo>
                  <a:lnTo>
                    <a:pt x="200" y="91"/>
                  </a:lnTo>
                  <a:lnTo>
                    <a:pt x="206" y="98"/>
                  </a:lnTo>
                  <a:lnTo>
                    <a:pt x="205" y="101"/>
                  </a:lnTo>
                  <a:lnTo>
                    <a:pt x="200" y="110"/>
                  </a:lnTo>
                  <a:lnTo>
                    <a:pt x="214" y="110"/>
                  </a:lnTo>
                  <a:lnTo>
                    <a:pt x="222" y="134"/>
                  </a:lnTo>
                  <a:lnTo>
                    <a:pt x="221" y="144"/>
                  </a:lnTo>
                  <a:lnTo>
                    <a:pt x="214" y="159"/>
                  </a:lnTo>
                  <a:lnTo>
                    <a:pt x="217" y="165"/>
                  </a:lnTo>
                  <a:lnTo>
                    <a:pt x="224" y="169"/>
                  </a:lnTo>
                  <a:lnTo>
                    <a:pt x="231" y="166"/>
                  </a:lnTo>
                  <a:lnTo>
                    <a:pt x="234" y="169"/>
                  </a:lnTo>
                  <a:lnTo>
                    <a:pt x="236" y="203"/>
                  </a:lnTo>
                  <a:lnTo>
                    <a:pt x="252" y="202"/>
                  </a:lnTo>
                  <a:lnTo>
                    <a:pt x="252" y="205"/>
                  </a:lnTo>
                  <a:lnTo>
                    <a:pt x="252" y="208"/>
                  </a:lnTo>
                  <a:lnTo>
                    <a:pt x="248" y="215"/>
                  </a:lnTo>
                  <a:lnTo>
                    <a:pt x="252" y="219"/>
                  </a:lnTo>
                  <a:lnTo>
                    <a:pt x="254" y="243"/>
                  </a:lnTo>
                  <a:lnTo>
                    <a:pt x="238" y="244"/>
                  </a:lnTo>
                  <a:lnTo>
                    <a:pt x="232" y="254"/>
                  </a:lnTo>
                  <a:lnTo>
                    <a:pt x="238" y="268"/>
                  </a:lnTo>
                  <a:lnTo>
                    <a:pt x="236" y="275"/>
                  </a:lnTo>
                  <a:lnTo>
                    <a:pt x="231" y="270"/>
                  </a:lnTo>
                  <a:lnTo>
                    <a:pt x="207" y="281"/>
                  </a:lnTo>
                  <a:lnTo>
                    <a:pt x="194" y="281"/>
                  </a:lnTo>
                  <a:lnTo>
                    <a:pt x="180" y="279"/>
                  </a:lnTo>
                  <a:lnTo>
                    <a:pt x="174" y="281"/>
                  </a:lnTo>
                  <a:lnTo>
                    <a:pt x="174" y="285"/>
                  </a:lnTo>
                  <a:lnTo>
                    <a:pt x="178" y="289"/>
                  </a:lnTo>
                  <a:lnTo>
                    <a:pt x="195" y="292"/>
                  </a:lnTo>
                  <a:lnTo>
                    <a:pt x="210" y="297"/>
                  </a:lnTo>
                  <a:lnTo>
                    <a:pt x="221" y="294"/>
                  </a:lnTo>
                  <a:lnTo>
                    <a:pt x="226" y="287"/>
                  </a:lnTo>
                  <a:lnTo>
                    <a:pt x="228" y="286"/>
                  </a:lnTo>
                  <a:lnTo>
                    <a:pt x="231" y="294"/>
                  </a:lnTo>
                  <a:lnTo>
                    <a:pt x="224" y="296"/>
                  </a:lnTo>
                  <a:lnTo>
                    <a:pt x="224" y="300"/>
                  </a:lnTo>
                  <a:lnTo>
                    <a:pt x="236" y="304"/>
                  </a:lnTo>
                  <a:lnTo>
                    <a:pt x="240" y="310"/>
                  </a:lnTo>
                  <a:lnTo>
                    <a:pt x="235" y="313"/>
                  </a:lnTo>
                  <a:lnTo>
                    <a:pt x="234" y="318"/>
                  </a:lnTo>
                  <a:lnTo>
                    <a:pt x="231" y="321"/>
                  </a:lnTo>
                  <a:lnTo>
                    <a:pt x="240" y="329"/>
                  </a:lnTo>
                  <a:lnTo>
                    <a:pt x="256" y="336"/>
                  </a:lnTo>
                  <a:lnTo>
                    <a:pt x="266" y="337"/>
                  </a:lnTo>
                  <a:lnTo>
                    <a:pt x="268" y="342"/>
                  </a:lnTo>
                  <a:lnTo>
                    <a:pt x="252" y="34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6" name="Freeform 33"/>
            <p:cNvSpPr>
              <a:spLocks/>
            </p:cNvSpPr>
            <p:nvPr/>
          </p:nvSpPr>
          <p:spPr bwMode="auto">
            <a:xfrm>
              <a:off x="3379788" y="3741738"/>
              <a:ext cx="349250" cy="385762"/>
            </a:xfrm>
            <a:custGeom>
              <a:avLst/>
              <a:gdLst>
                <a:gd name="T0" fmla="*/ 320 w 335"/>
                <a:gd name="T1" fmla="*/ 87 h 359"/>
                <a:gd name="T2" fmla="*/ 290 w 335"/>
                <a:gd name="T3" fmla="*/ 106 h 359"/>
                <a:gd name="T4" fmla="*/ 296 w 335"/>
                <a:gd name="T5" fmla="*/ 117 h 359"/>
                <a:gd name="T6" fmla="*/ 279 w 335"/>
                <a:gd name="T7" fmla="*/ 161 h 359"/>
                <a:gd name="T8" fmla="*/ 267 w 335"/>
                <a:gd name="T9" fmla="*/ 151 h 359"/>
                <a:gd name="T10" fmla="*/ 243 w 335"/>
                <a:gd name="T11" fmla="*/ 161 h 359"/>
                <a:gd name="T12" fmla="*/ 244 w 335"/>
                <a:gd name="T13" fmla="*/ 203 h 359"/>
                <a:gd name="T14" fmla="*/ 253 w 335"/>
                <a:gd name="T15" fmla="*/ 252 h 359"/>
                <a:gd name="T16" fmla="*/ 244 w 335"/>
                <a:gd name="T17" fmla="*/ 248 h 359"/>
                <a:gd name="T18" fmla="*/ 237 w 335"/>
                <a:gd name="T19" fmla="*/ 268 h 359"/>
                <a:gd name="T20" fmla="*/ 220 w 335"/>
                <a:gd name="T21" fmla="*/ 265 h 359"/>
                <a:gd name="T22" fmla="*/ 200 w 335"/>
                <a:gd name="T23" fmla="*/ 239 h 359"/>
                <a:gd name="T24" fmla="*/ 192 w 335"/>
                <a:gd name="T25" fmla="*/ 247 h 359"/>
                <a:gd name="T26" fmla="*/ 199 w 335"/>
                <a:gd name="T27" fmla="*/ 267 h 359"/>
                <a:gd name="T28" fmla="*/ 192 w 335"/>
                <a:gd name="T29" fmla="*/ 268 h 359"/>
                <a:gd name="T30" fmla="*/ 182 w 335"/>
                <a:gd name="T31" fmla="*/ 273 h 359"/>
                <a:gd name="T32" fmla="*/ 186 w 335"/>
                <a:gd name="T33" fmla="*/ 281 h 359"/>
                <a:gd name="T34" fmla="*/ 171 w 335"/>
                <a:gd name="T35" fmla="*/ 280 h 359"/>
                <a:gd name="T36" fmla="*/ 150 w 335"/>
                <a:gd name="T37" fmla="*/ 289 h 359"/>
                <a:gd name="T38" fmla="*/ 141 w 335"/>
                <a:gd name="T39" fmla="*/ 278 h 359"/>
                <a:gd name="T40" fmla="*/ 133 w 335"/>
                <a:gd name="T41" fmla="*/ 290 h 359"/>
                <a:gd name="T42" fmla="*/ 122 w 335"/>
                <a:gd name="T43" fmla="*/ 289 h 359"/>
                <a:gd name="T44" fmla="*/ 112 w 335"/>
                <a:gd name="T45" fmla="*/ 283 h 359"/>
                <a:gd name="T46" fmla="*/ 118 w 335"/>
                <a:gd name="T47" fmla="*/ 301 h 359"/>
                <a:gd name="T48" fmla="*/ 145 w 335"/>
                <a:gd name="T49" fmla="*/ 298 h 359"/>
                <a:gd name="T50" fmla="*/ 149 w 335"/>
                <a:gd name="T51" fmla="*/ 322 h 359"/>
                <a:gd name="T52" fmla="*/ 108 w 335"/>
                <a:gd name="T53" fmla="*/ 323 h 359"/>
                <a:gd name="T54" fmla="*/ 79 w 335"/>
                <a:gd name="T55" fmla="*/ 350 h 359"/>
                <a:gd name="T56" fmla="*/ 61 w 335"/>
                <a:gd name="T57" fmla="*/ 353 h 359"/>
                <a:gd name="T58" fmla="*/ 58 w 335"/>
                <a:gd name="T59" fmla="*/ 341 h 359"/>
                <a:gd name="T60" fmla="*/ 36 w 335"/>
                <a:gd name="T61" fmla="*/ 341 h 359"/>
                <a:gd name="T62" fmla="*/ 32 w 335"/>
                <a:gd name="T63" fmla="*/ 320 h 359"/>
                <a:gd name="T64" fmla="*/ 54 w 335"/>
                <a:gd name="T65" fmla="*/ 309 h 359"/>
                <a:gd name="T66" fmla="*/ 48 w 335"/>
                <a:gd name="T67" fmla="*/ 281 h 359"/>
                <a:gd name="T68" fmla="*/ 52 w 335"/>
                <a:gd name="T69" fmla="*/ 271 h 359"/>
                <a:gd name="T70" fmla="*/ 36 w 335"/>
                <a:gd name="T71" fmla="*/ 269 h 359"/>
                <a:gd name="T72" fmla="*/ 31 w 335"/>
                <a:gd name="T73" fmla="*/ 232 h 359"/>
                <a:gd name="T74" fmla="*/ 17 w 335"/>
                <a:gd name="T75" fmla="*/ 231 h 359"/>
                <a:gd name="T76" fmla="*/ 21 w 335"/>
                <a:gd name="T77" fmla="*/ 210 h 359"/>
                <a:gd name="T78" fmla="*/ 14 w 335"/>
                <a:gd name="T79" fmla="*/ 176 h 359"/>
                <a:gd name="T80" fmla="*/ 5 w 335"/>
                <a:gd name="T81" fmla="*/ 167 h 359"/>
                <a:gd name="T82" fmla="*/ 0 w 335"/>
                <a:gd name="T83" fmla="*/ 157 h 359"/>
                <a:gd name="T84" fmla="*/ 19 w 335"/>
                <a:gd name="T85" fmla="*/ 122 h 359"/>
                <a:gd name="T86" fmla="*/ 35 w 335"/>
                <a:gd name="T87" fmla="*/ 130 h 359"/>
                <a:gd name="T88" fmla="*/ 52 w 335"/>
                <a:gd name="T89" fmla="*/ 116 h 359"/>
                <a:gd name="T90" fmla="*/ 54 w 335"/>
                <a:gd name="T91" fmla="*/ 98 h 359"/>
                <a:gd name="T92" fmla="*/ 57 w 335"/>
                <a:gd name="T93" fmla="*/ 69 h 359"/>
                <a:gd name="T94" fmla="*/ 66 w 335"/>
                <a:gd name="T95" fmla="*/ 47 h 359"/>
                <a:gd name="T96" fmla="*/ 92 w 335"/>
                <a:gd name="T97" fmla="*/ 46 h 359"/>
                <a:gd name="T98" fmla="*/ 110 w 335"/>
                <a:gd name="T99" fmla="*/ 57 h 359"/>
                <a:gd name="T100" fmla="*/ 129 w 335"/>
                <a:gd name="T101" fmla="*/ 66 h 359"/>
                <a:gd name="T102" fmla="*/ 133 w 335"/>
                <a:gd name="T103" fmla="*/ 81 h 359"/>
                <a:gd name="T104" fmla="*/ 171 w 335"/>
                <a:gd name="T105" fmla="*/ 74 h 359"/>
                <a:gd name="T106" fmla="*/ 190 w 335"/>
                <a:gd name="T107" fmla="*/ 57 h 359"/>
                <a:gd name="T108" fmla="*/ 220 w 335"/>
                <a:gd name="T109" fmla="*/ 39 h 359"/>
                <a:gd name="T110" fmla="*/ 252 w 335"/>
                <a:gd name="T111" fmla="*/ 24 h 359"/>
                <a:gd name="T112" fmla="*/ 265 w 335"/>
                <a:gd name="T113" fmla="*/ 5 h 359"/>
                <a:gd name="T114" fmla="*/ 303 w 335"/>
                <a:gd name="T115" fmla="*/ 0 h 359"/>
                <a:gd name="T116" fmla="*/ 325 w 335"/>
                <a:gd name="T117" fmla="*/ 5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5" h="359">
                  <a:moveTo>
                    <a:pt x="325" y="77"/>
                  </a:moveTo>
                  <a:lnTo>
                    <a:pt x="320" y="87"/>
                  </a:lnTo>
                  <a:lnTo>
                    <a:pt x="310" y="89"/>
                  </a:lnTo>
                  <a:lnTo>
                    <a:pt x="290" y="106"/>
                  </a:lnTo>
                  <a:lnTo>
                    <a:pt x="290" y="114"/>
                  </a:lnTo>
                  <a:lnTo>
                    <a:pt x="296" y="117"/>
                  </a:lnTo>
                  <a:lnTo>
                    <a:pt x="295" y="142"/>
                  </a:lnTo>
                  <a:lnTo>
                    <a:pt x="279" y="161"/>
                  </a:lnTo>
                  <a:lnTo>
                    <a:pt x="274" y="161"/>
                  </a:lnTo>
                  <a:lnTo>
                    <a:pt x="267" y="151"/>
                  </a:lnTo>
                  <a:lnTo>
                    <a:pt x="241" y="146"/>
                  </a:lnTo>
                  <a:lnTo>
                    <a:pt x="243" y="161"/>
                  </a:lnTo>
                  <a:lnTo>
                    <a:pt x="228" y="181"/>
                  </a:lnTo>
                  <a:lnTo>
                    <a:pt x="244" y="203"/>
                  </a:lnTo>
                  <a:lnTo>
                    <a:pt x="262" y="249"/>
                  </a:lnTo>
                  <a:lnTo>
                    <a:pt x="253" y="252"/>
                  </a:lnTo>
                  <a:lnTo>
                    <a:pt x="246" y="248"/>
                  </a:lnTo>
                  <a:lnTo>
                    <a:pt x="244" y="248"/>
                  </a:lnTo>
                  <a:lnTo>
                    <a:pt x="243" y="260"/>
                  </a:lnTo>
                  <a:lnTo>
                    <a:pt x="237" y="268"/>
                  </a:lnTo>
                  <a:lnTo>
                    <a:pt x="232" y="269"/>
                  </a:lnTo>
                  <a:lnTo>
                    <a:pt x="220" y="265"/>
                  </a:lnTo>
                  <a:lnTo>
                    <a:pt x="209" y="248"/>
                  </a:lnTo>
                  <a:lnTo>
                    <a:pt x="200" y="239"/>
                  </a:lnTo>
                  <a:lnTo>
                    <a:pt x="194" y="243"/>
                  </a:lnTo>
                  <a:lnTo>
                    <a:pt x="192" y="247"/>
                  </a:lnTo>
                  <a:lnTo>
                    <a:pt x="199" y="261"/>
                  </a:lnTo>
                  <a:lnTo>
                    <a:pt x="199" y="267"/>
                  </a:lnTo>
                  <a:lnTo>
                    <a:pt x="196" y="269"/>
                  </a:lnTo>
                  <a:lnTo>
                    <a:pt x="192" y="268"/>
                  </a:lnTo>
                  <a:lnTo>
                    <a:pt x="180" y="271"/>
                  </a:lnTo>
                  <a:lnTo>
                    <a:pt x="182" y="273"/>
                  </a:lnTo>
                  <a:lnTo>
                    <a:pt x="188" y="276"/>
                  </a:lnTo>
                  <a:lnTo>
                    <a:pt x="186" y="281"/>
                  </a:lnTo>
                  <a:lnTo>
                    <a:pt x="178" y="283"/>
                  </a:lnTo>
                  <a:lnTo>
                    <a:pt x="171" y="280"/>
                  </a:lnTo>
                  <a:lnTo>
                    <a:pt x="155" y="292"/>
                  </a:lnTo>
                  <a:lnTo>
                    <a:pt x="150" y="289"/>
                  </a:lnTo>
                  <a:lnTo>
                    <a:pt x="148" y="280"/>
                  </a:lnTo>
                  <a:lnTo>
                    <a:pt x="141" y="278"/>
                  </a:lnTo>
                  <a:lnTo>
                    <a:pt x="137" y="282"/>
                  </a:lnTo>
                  <a:lnTo>
                    <a:pt x="133" y="290"/>
                  </a:lnTo>
                  <a:lnTo>
                    <a:pt x="129" y="286"/>
                  </a:lnTo>
                  <a:lnTo>
                    <a:pt x="122" y="289"/>
                  </a:lnTo>
                  <a:lnTo>
                    <a:pt x="112" y="282"/>
                  </a:lnTo>
                  <a:lnTo>
                    <a:pt x="112" y="283"/>
                  </a:lnTo>
                  <a:lnTo>
                    <a:pt x="113" y="287"/>
                  </a:lnTo>
                  <a:lnTo>
                    <a:pt x="118" y="301"/>
                  </a:lnTo>
                  <a:lnTo>
                    <a:pt x="136" y="298"/>
                  </a:lnTo>
                  <a:lnTo>
                    <a:pt x="145" y="298"/>
                  </a:lnTo>
                  <a:lnTo>
                    <a:pt x="151" y="313"/>
                  </a:lnTo>
                  <a:lnTo>
                    <a:pt x="149" y="322"/>
                  </a:lnTo>
                  <a:lnTo>
                    <a:pt x="130" y="329"/>
                  </a:lnTo>
                  <a:lnTo>
                    <a:pt x="108" y="323"/>
                  </a:lnTo>
                  <a:lnTo>
                    <a:pt x="101" y="326"/>
                  </a:lnTo>
                  <a:lnTo>
                    <a:pt x="79" y="350"/>
                  </a:lnTo>
                  <a:lnTo>
                    <a:pt x="70" y="358"/>
                  </a:lnTo>
                  <a:lnTo>
                    <a:pt x="61" y="353"/>
                  </a:lnTo>
                  <a:lnTo>
                    <a:pt x="61" y="345"/>
                  </a:lnTo>
                  <a:lnTo>
                    <a:pt x="58" y="341"/>
                  </a:lnTo>
                  <a:lnTo>
                    <a:pt x="43" y="345"/>
                  </a:lnTo>
                  <a:lnTo>
                    <a:pt x="36" y="341"/>
                  </a:lnTo>
                  <a:lnTo>
                    <a:pt x="38" y="334"/>
                  </a:lnTo>
                  <a:lnTo>
                    <a:pt x="32" y="320"/>
                  </a:lnTo>
                  <a:lnTo>
                    <a:pt x="38" y="310"/>
                  </a:lnTo>
                  <a:lnTo>
                    <a:pt x="54" y="309"/>
                  </a:lnTo>
                  <a:lnTo>
                    <a:pt x="52" y="285"/>
                  </a:lnTo>
                  <a:lnTo>
                    <a:pt x="48" y="281"/>
                  </a:lnTo>
                  <a:lnTo>
                    <a:pt x="52" y="274"/>
                  </a:lnTo>
                  <a:lnTo>
                    <a:pt x="52" y="271"/>
                  </a:lnTo>
                  <a:lnTo>
                    <a:pt x="52" y="268"/>
                  </a:lnTo>
                  <a:lnTo>
                    <a:pt x="36" y="269"/>
                  </a:lnTo>
                  <a:lnTo>
                    <a:pt x="34" y="235"/>
                  </a:lnTo>
                  <a:lnTo>
                    <a:pt x="31" y="232"/>
                  </a:lnTo>
                  <a:lnTo>
                    <a:pt x="24" y="235"/>
                  </a:lnTo>
                  <a:lnTo>
                    <a:pt x="17" y="231"/>
                  </a:lnTo>
                  <a:lnTo>
                    <a:pt x="14" y="225"/>
                  </a:lnTo>
                  <a:lnTo>
                    <a:pt x="21" y="210"/>
                  </a:lnTo>
                  <a:lnTo>
                    <a:pt x="22" y="200"/>
                  </a:lnTo>
                  <a:lnTo>
                    <a:pt x="14" y="176"/>
                  </a:lnTo>
                  <a:lnTo>
                    <a:pt x="0" y="176"/>
                  </a:lnTo>
                  <a:lnTo>
                    <a:pt x="5" y="167"/>
                  </a:lnTo>
                  <a:lnTo>
                    <a:pt x="6" y="164"/>
                  </a:lnTo>
                  <a:lnTo>
                    <a:pt x="0" y="157"/>
                  </a:lnTo>
                  <a:lnTo>
                    <a:pt x="14" y="128"/>
                  </a:lnTo>
                  <a:lnTo>
                    <a:pt x="19" y="122"/>
                  </a:lnTo>
                  <a:lnTo>
                    <a:pt x="32" y="125"/>
                  </a:lnTo>
                  <a:lnTo>
                    <a:pt x="35" y="130"/>
                  </a:lnTo>
                  <a:lnTo>
                    <a:pt x="44" y="128"/>
                  </a:lnTo>
                  <a:lnTo>
                    <a:pt x="52" y="116"/>
                  </a:lnTo>
                  <a:lnTo>
                    <a:pt x="51" y="102"/>
                  </a:lnTo>
                  <a:lnTo>
                    <a:pt x="54" y="98"/>
                  </a:lnTo>
                  <a:lnTo>
                    <a:pt x="49" y="90"/>
                  </a:lnTo>
                  <a:lnTo>
                    <a:pt x="57" y="69"/>
                  </a:lnTo>
                  <a:lnTo>
                    <a:pt x="56" y="60"/>
                  </a:lnTo>
                  <a:lnTo>
                    <a:pt x="66" y="47"/>
                  </a:lnTo>
                  <a:lnTo>
                    <a:pt x="80" y="51"/>
                  </a:lnTo>
                  <a:lnTo>
                    <a:pt x="92" y="46"/>
                  </a:lnTo>
                  <a:lnTo>
                    <a:pt x="105" y="46"/>
                  </a:lnTo>
                  <a:lnTo>
                    <a:pt x="110" y="57"/>
                  </a:lnTo>
                  <a:lnTo>
                    <a:pt x="123" y="61"/>
                  </a:lnTo>
                  <a:lnTo>
                    <a:pt x="129" y="66"/>
                  </a:lnTo>
                  <a:lnTo>
                    <a:pt x="125" y="77"/>
                  </a:lnTo>
                  <a:lnTo>
                    <a:pt x="133" y="81"/>
                  </a:lnTo>
                  <a:lnTo>
                    <a:pt x="157" y="81"/>
                  </a:lnTo>
                  <a:lnTo>
                    <a:pt x="171" y="74"/>
                  </a:lnTo>
                  <a:lnTo>
                    <a:pt x="175" y="63"/>
                  </a:lnTo>
                  <a:lnTo>
                    <a:pt x="190" y="57"/>
                  </a:lnTo>
                  <a:lnTo>
                    <a:pt x="192" y="48"/>
                  </a:lnTo>
                  <a:lnTo>
                    <a:pt x="220" y="39"/>
                  </a:lnTo>
                  <a:lnTo>
                    <a:pt x="233" y="40"/>
                  </a:lnTo>
                  <a:lnTo>
                    <a:pt x="252" y="24"/>
                  </a:lnTo>
                  <a:lnTo>
                    <a:pt x="254" y="8"/>
                  </a:lnTo>
                  <a:lnTo>
                    <a:pt x="265" y="5"/>
                  </a:lnTo>
                  <a:lnTo>
                    <a:pt x="285" y="14"/>
                  </a:lnTo>
                  <a:lnTo>
                    <a:pt x="303" y="0"/>
                  </a:lnTo>
                  <a:lnTo>
                    <a:pt x="334" y="23"/>
                  </a:lnTo>
                  <a:lnTo>
                    <a:pt x="325" y="56"/>
                  </a:lnTo>
                  <a:lnTo>
                    <a:pt x="325" y="7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7" name="Freeform 34"/>
            <p:cNvSpPr>
              <a:spLocks/>
            </p:cNvSpPr>
            <p:nvPr/>
          </p:nvSpPr>
          <p:spPr bwMode="auto">
            <a:xfrm>
              <a:off x="3711575" y="3762375"/>
              <a:ext cx="342900" cy="523875"/>
            </a:xfrm>
            <a:custGeom>
              <a:avLst/>
              <a:gdLst>
                <a:gd name="T0" fmla="*/ 285 w 328"/>
                <a:gd name="T1" fmla="*/ 183 h 486"/>
                <a:gd name="T2" fmla="*/ 252 w 328"/>
                <a:gd name="T3" fmla="*/ 195 h 486"/>
                <a:gd name="T4" fmla="*/ 178 w 328"/>
                <a:gd name="T5" fmla="*/ 260 h 486"/>
                <a:gd name="T6" fmla="*/ 185 w 328"/>
                <a:gd name="T7" fmla="*/ 281 h 486"/>
                <a:gd name="T8" fmla="*/ 149 w 328"/>
                <a:gd name="T9" fmla="*/ 267 h 486"/>
                <a:gd name="T10" fmla="*/ 156 w 328"/>
                <a:gd name="T11" fmla="*/ 302 h 486"/>
                <a:gd name="T12" fmla="*/ 204 w 328"/>
                <a:gd name="T13" fmla="*/ 299 h 486"/>
                <a:gd name="T14" fmla="*/ 218 w 328"/>
                <a:gd name="T15" fmla="*/ 281 h 486"/>
                <a:gd name="T16" fmla="*/ 247 w 328"/>
                <a:gd name="T17" fmla="*/ 310 h 486"/>
                <a:gd name="T18" fmla="*/ 207 w 328"/>
                <a:gd name="T19" fmla="*/ 331 h 486"/>
                <a:gd name="T20" fmla="*/ 180 w 328"/>
                <a:gd name="T21" fmla="*/ 310 h 486"/>
                <a:gd name="T22" fmla="*/ 197 w 328"/>
                <a:gd name="T23" fmla="*/ 342 h 486"/>
                <a:gd name="T24" fmla="*/ 209 w 328"/>
                <a:gd name="T25" fmla="*/ 359 h 486"/>
                <a:gd name="T26" fmla="*/ 187 w 328"/>
                <a:gd name="T27" fmla="*/ 380 h 486"/>
                <a:gd name="T28" fmla="*/ 151 w 328"/>
                <a:gd name="T29" fmla="*/ 392 h 486"/>
                <a:gd name="T30" fmla="*/ 131 w 328"/>
                <a:gd name="T31" fmla="*/ 426 h 486"/>
                <a:gd name="T32" fmla="*/ 132 w 328"/>
                <a:gd name="T33" fmla="*/ 433 h 486"/>
                <a:gd name="T34" fmla="*/ 123 w 328"/>
                <a:gd name="T35" fmla="*/ 465 h 486"/>
                <a:gd name="T36" fmla="*/ 105 w 328"/>
                <a:gd name="T37" fmla="*/ 481 h 486"/>
                <a:gd name="T38" fmla="*/ 99 w 328"/>
                <a:gd name="T39" fmla="*/ 453 h 486"/>
                <a:gd name="T40" fmla="*/ 90 w 328"/>
                <a:gd name="T41" fmla="*/ 412 h 486"/>
                <a:gd name="T42" fmla="*/ 73 w 328"/>
                <a:gd name="T43" fmla="*/ 364 h 486"/>
                <a:gd name="T44" fmla="*/ 70 w 328"/>
                <a:gd name="T45" fmla="*/ 414 h 486"/>
                <a:gd name="T46" fmla="*/ 83 w 328"/>
                <a:gd name="T47" fmla="*/ 418 h 486"/>
                <a:gd name="T48" fmla="*/ 71 w 328"/>
                <a:gd name="T49" fmla="*/ 438 h 486"/>
                <a:gd name="T50" fmla="*/ 14 w 328"/>
                <a:gd name="T51" fmla="*/ 401 h 486"/>
                <a:gd name="T52" fmla="*/ 19 w 328"/>
                <a:gd name="T53" fmla="*/ 323 h 486"/>
                <a:gd name="T54" fmla="*/ 85 w 328"/>
                <a:gd name="T55" fmla="*/ 328 h 486"/>
                <a:gd name="T56" fmla="*/ 88 w 328"/>
                <a:gd name="T57" fmla="*/ 275 h 486"/>
                <a:gd name="T58" fmla="*/ 82 w 328"/>
                <a:gd name="T59" fmla="*/ 271 h 486"/>
                <a:gd name="T60" fmla="*/ 58 w 328"/>
                <a:gd name="T61" fmla="*/ 257 h 486"/>
                <a:gd name="T62" fmla="*/ 49 w 328"/>
                <a:gd name="T63" fmla="*/ 209 h 486"/>
                <a:gd name="T64" fmla="*/ 138 w 328"/>
                <a:gd name="T65" fmla="*/ 166 h 486"/>
                <a:gd name="T66" fmla="*/ 202 w 328"/>
                <a:gd name="T67" fmla="*/ 41 h 486"/>
                <a:gd name="T68" fmla="*/ 245 w 328"/>
                <a:gd name="T69" fmla="*/ 23 h 486"/>
                <a:gd name="T70" fmla="*/ 261 w 328"/>
                <a:gd name="T71" fmla="*/ 60 h 486"/>
                <a:gd name="T72" fmla="*/ 253 w 328"/>
                <a:gd name="T73" fmla="*/ 151 h 486"/>
                <a:gd name="T74" fmla="*/ 304 w 328"/>
                <a:gd name="T75" fmla="*/ 166 h 486"/>
                <a:gd name="T76" fmla="*/ 74 w 328"/>
                <a:gd name="T77" fmla="*/ 324 h 486"/>
                <a:gd name="T78" fmla="*/ 44 w 328"/>
                <a:gd name="T79" fmla="*/ 275 h 486"/>
                <a:gd name="T80" fmla="*/ 98 w 328"/>
                <a:gd name="T81" fmla="*/ 313 h 486"/>
                <a:gd name="T82" fmla="*/ 104 w 328"/>
                <a:gd name="T83" fmla="*/ 317 h 486"/>
                <a:gd name="T84" fmla="*/ 230 w 328"/>
                <a:gd name="T85" fmla="*/ 269 h 486"/>
                <a:gd name="T86" fmla="*/ 245 w 328"/>
                <a:gd name="T87" fmla="*/ 228 h 486"/>
                <a:gd name="T88" fmla="*/ 65 w 328"/>
                <a:gd name="T89" fmla="*/ 281 h 486"/>
                <a:gd name="T90" fmla="*/ 91 w 328"/>
                <a:gd name="T91" fmla="*/ 307 h 486"/>
                <a:gd name="T92" fmla="*/ 270 w 328"/>
                <a:gd name="T93" fmla="*/ 212 h 486"/>
                <a:gd name="T94" fmla="*/ 213 w 328"/>
                <a:gd name="T95" fmla="*/ 377 h 486"/>
                <a:gd name="T96" fmla="*/ 193 w 328"/>
                <a:gd name="T97" fmla="*/ 400 h 486"/>
                <a:gd name="T98" fmla="*/ 210 w 328"/>
                <a:gd name="T99" fmla="*/ 373 h 486"/>
                <a:gd name="T100" fmla="*/ 180 w 328"/>
                <a:gd name="T101" fmla="*/ 441 h 486"/>
                <a:gd name="T102" fmla="*/ 171 w 328"/>
                <a:gd name="T103" fmla="*/ 433 h 486"/>
                <a:gd name="T104" fmla="*/ 159 w 328"/>
                <a:gd name="T105" fmla="*/ 421 h 486"/>
                <a:gd name="T106" fmla="*/ 147 w 328"/>
                <a:gd name="T107" fmla="*/ 416 h 486"/>
                <a:gd name="T108" fmla="*/ 168 w 328"/>
                <a:gd name="T109" fmla="*/ 292 h 486"/>
                <a:gd name="T110" fmla="*/ 150 w 328"/>
                <a:gd name="T111" fmla="*/ 283 h 486"/>
                <a:gd name="T112" fmla="*/ 41 w 328"/>
                <a:gd name="T113" fmla="*/ 302 h 486"/>
                <a:gd name="T114" fmla="*/ 258 w 328"/>
                <a:gd name="T115" fmla="*/ 326 h 486"/>
                <a:gd name="T116" fmla="*/ 257 w 328"/>
                <a:gd name="T117" fmla="*/ 340 h 486"/>
                <a:gd name="T118" fmla="*/ 250 w 328"/>
                <a:gd name="T119" fmla="*/ 339 h 486"/>
                <a:gd name="T120" fmla="*/ 272 w 328"/>
                <a:gd name="T121" fmla="*/ 271 h 486"/>
                <a:gd name="T122" fmla="*/ 195 w 328"/>
                <a:gd name="T123" fmla="*/ 276 h 486"/>
                <a:gd name="T124" fmla="*/ 200 w 328"/>
                <a:gd name="T125" fmla="*/ 28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8" h="486">
                  <a:moveTo>
                    <a:pt x="304" y="166"/>
                  </a:moveTo>
                  <a:lnTo>
                    <a:pt x="299" y="170"/>
                  </a:lnTo>
                  <a:lnTo>
                    <a:pt x="270" y="173"/>
                  </a:lnTo>
                  <a:lnTo>
                    <a:pt x="261" y="178"/>
                  </a:lnTo>
                  <a:lnTo>
                    <a:pt x="261" y="180"/>
                  </a:lnTo>
                  <a:lnTo>
                    <a:pt x="266" y="179"/>
                  </a:lnTo>
                  <a:lnTo>
                    <a:pt x="277" y="181"/>
                  </a:lnTo>
                  <a:lnTo>
                    <a:pt x="279" y="184"/>
                  </a:lnTo>
                  <a:lnTo>
                    <a:pt x="283" y="183"/>
                  </a:lnTo>
                  <a:lnTo>
                    <a:pt x="285" y="183"/>
                  </a:lnTo>
                  <a:lnTo>
                    <a:pt x="278" y="189"/>
                  </a:lnTo>
                  <a:lnTo>
                    <a:pt x="272" y="188"/>
                  </a:lnTo>
                  <a:lnTo>
                    <a:pt x="264" y="184"/>
                  </a:lnTo>
                  <a:lnTo>
                    <a:pt x="262" y="182"/>
                  </a:lnTo>
                  <a:lnTo>
                    <a:pt x="256" y="184"/>
                  </a:lnTo>
                  <a:lnTo>
                    <a:pt x="252" y="182"/>
                  </a:lnTo>
                  <a:lnTo>
                    <a:pt x="252" y="189"/>
                  </a:lnTo>
                  <a:lnTo>
                    <a:pt x="245" y="192"/>
                  </a:lnTo>
                  <a:lnTo>
                    <a:pt x="246" y="196"/>
                  </a:lnTo>
                  <a:lnTo>
                    <a:pt x="252" y="195"/>
                  </a:lnTo>
                  <a:lnTo>
                    <a:pt x="252" y="202"/>
                  </a:lnTo>
                  <a:lnTo>
                    <a:pt x="245" y="212"/>
                  </a:lnTo>
                  <a:lnTo>
                    <a:pt x="238" y="216"/>
                  </a:lnTo>
                  <a:lnTo>
                    <a:pt x="234" y="222"/>
                  </a:lnTo>
                  <a:lnTo>
                    <a:pt x="224" y="225"/>
                  </a:lnTo>
                  <a:lnTo>
                    <a:pt x="204" y="245"/>
                  </a:lnTo>
                  <a:lnTo>
                    <a:pt x="200" y="251"/>
                  </a:lnTo>
                  <a:lnTo>
                    <a:pt x="196" y="251"/>
                  </a:lnTo>
                  <a:lnTo>
                    <a:pt x="192" y="261"/>
                  </a:lnTo>
                  <a:lnTo>
                    <a:pt x="178" y="260"/>
                  </a:lnTo>
                  <a:lnTo>
                    <a:pt x="178" y="261"/>
                  </a:lnTo>
                  <a:lnTo>
                    <a:pt x="180" y="263"/>
                  </a:lnTo>
                  <a:lnTo>
                    <a:pt x="189" y="270"/>
                  </a:lnTo>
                  <a:lnTo>
                    <a:pt x="182" y="273"/>
                  </a:lnTo>
                  <a:lnTo>
                    <a:pt x="182" y="275"/>
                  </a:lnTo>
                  <a:lnTo>
                    <a:pt x="186" y="276"/>
                  </a:lnTo>
                  <a:lnTo>
                    <a:pt x="188" y="278"/>
                  </a:lnTo>
                  <a:lnTo>
                    <a:pt x="186" y="278"/>
                  </a:lnTo>
                  <a:lnTo>
                    <a:pt x="183" y="279"/>
                  </a:lnTo>
                  <a:lnTo>
                    <a:pt x="185" y="281"/>
                  </a:lnTo>
                  <a:lnTo>
                    <a:pt x="185" y="283"/>
                  </a:lnTo>
                  <a:lnTo>
                    <a:pt x="171" y="284"/>
                  </a:lnTo>
                  <a:lnTo>
                    <a:pt x="164" y="283"/>
                  </a:lnTo>
                  <a:lnTo>
                    <a:pt x="159" y="283"/>
                  </a:lnTo>
                  <a:lnTo>
                    <a:pt x="156" y="283"/>
                  </a:lnTo>
                  <a:lnTo>
                    <a:pt x="154" y="275"/>
                  </a:lnTo>
                  <a:lnTo>
                    <a:pt x="156" y="269"/>
                  </a:lnTo>
                  <a:lnTo>
                    <a:pt x="153" y="267"/>
                  </a:lnTo>
                  <a:lnTo>
                    <a:pt x="151" y="262"/>
                  </a:lnTo>
                  <a:lnTo>
                    <a:pt x="149" y="267"/>
                  </a:lnTo>
                  <a:lnTo>
                    <a:pt x="147" y="269"/>
                  </a:lnTo>
                  <a:lnTo>
                    <a:pt x="143" y="275"/>
                  </a:lnTo>
                  <a:lnTo>
                    <a:pt x="144" y="281"/>
                  </a:lnTo>
                  <a:lnTo>
                    <a:pt x="141" y="286"/>
                  </a:lnTo>
                  <a:lnTo>
                    <a:pt x="138" y="287"/>
                  </a:lnTo>
                  <a:lnTo>
                    <a:pt x="144" y="291"/>
                  </a:lnTo>
                  <a:lnTo>
                    <a:pt x="147" y="296"/>
                  </a:lnTo>
                  <a:lnTo>
                    <a:pt x="149" y="298"/>
                  </a:lnTo>
                  <a:lnTo>
                    <a:pt x="151" y="299"/>
                  </a:lnTo>
                  <a:lnTo>
                    <a:pt x="156" y="302"/>
                  </a:lnTo>
                  <a:lnTo>
                    <a:pt x="155" y="303"/>
                  </a:lnTo>
                  <a:lnTo>
                    <a:pt x="156" y="305"/>
                  </a:lnTo>
                  <a:lnTo>
                    <a:pt x="147" y="308"/>
                  </a:lnTo>
                  <a:lnTo>
                    <a:pt x="154" y="308"/>
                  </a:lnTo>
                  <a:lnTo>
                    <a:pt x="165" y="301"/>
                  </a:lnTo>
                  <a:lnTo>
                    <a:pt x="170" y="296"/>
                  </a:lnTo>
                  <a:lnTo>
                    <a:pt x="180" y="290"/>
                  </a:lnTo>
                  <a:lnTo>
                    <a:pt x="185" y="291"/>
                  </a:lnTo>
                  <a:lnTo>
                    <a:pt x="195" y="291"/>
                  </a:lnTo>
                  <a:lnTo>
                    <a:pt x="204" y="299"/>
                  </a:lnTo>
                  <a:lnTo>
                    <a:pt x="203" y="302"/>
                  </a:lnTo>
                  <a:lnTo>
                    <a:pt x="207" y="305"/>
                  </a:lnTo>
                  <a:lnTo>
                    <a:pt x="210" y="302"/>
                  </a:lnTo>
                  <a:lnTo>
                    <a:pt x="204" y="289"/>
                  </a:lnTo>
                  <a:lnTo>
                    <a:pt x="206" y="285"/>
                  </a:lnTo>
                  <a:lnTo>
                    <a:pt x="203" y="278"/>
                  </a:lnTo>
                  <a:lnTo>
                    <a:pt x="198" y="271"/>
                  </a:lnTo>
                  <a:lnTo>
                    <a:pt x="209" y="271"/>
                  </a:lnTo>
                  <a:lnTo>
                    <a:pt x="216" y="276"/>
                  </a:lnTo>
                  <a:lnTo>
                    <a:pt x="218" y="281"/>
                  </a:lnTo>
                  <a:lnTo>
                    <a:pt x="218" y="283"/>
                  </a:lnTo>
                  <a:lnTo>
                    <a:pt x="230" y="286"/>
                  </a:lnTo>
                  <a:lnTo>
                    <a:pt x="242" y="285"/>
                  </a:lnTo>
                  <a:lnTo>
                    <a:pt x="250" y="285"/>
                  </a:lnTo>
                  <a:lnTo>
                    <a:pt x="253" y="294"/>
                  </a:lnTo>
                  <a:lnTo>
                    <a:pt x="253" y="301"/>
                  </a:lnTo>
                  <a:lnTo>
                    <a:pt x="250" y="307"/>
                  </a:lnTo>
                  <a:lnTo>
                    <a:pt x="245" y="308"/>
                  </a:lnTo>
                  <a:lnTo>
                    <a:pt x="244" y="311"/>
                  </a:lnTo>
                  <a:lnTo>
                    <a:pt x="247" y="310"/>
                  </a:lnTo>
                  <a:lnTo>
                    <a:pt x="249" y="317"/>
                  </a:lnTo>
                  <a:lnTo>
                    <a:pt x="242" y="323"/>
                  </a:lnTo>
                  <a:lnTo>
                    <a:pt x="238" y="328"/>
                  </a:lnTo>
                  <a:lnTo>
                    <a:pt x="229" y="328"/>
                  </a:lnTo>
                  <a:lnTo>
                    <a:pt x="227" y="331"/>
                  </a:lnTo>
                  <a:lnTo>
                    <a:pt x="229" y="336"/>
                  </a:lnTo>
                  <a:lnTo>
                    <a:pt x="222" y="337"/>
                  </a:lnTo>
                  <a:lnTo>
                    <a:pt x="217" y="340"/>
                  </a:lnTo>
                  <a:lnTo>
                    <a:pt x="212" y="339"/>
                  </a:lnTo>
                  <a:lnTo>
                    <a:pt x="207" y="331"/>
                  </a:lnTo>
                  <a:lnTo>
                    <a:pt x="204" y="332"/>
                  </a:lnTo>
                  <a:lnTo>
                    <a:pt x="200" y="329"/>
                  </a:lnTo>
                  <a:lnTo>
                    <a:pt x="195" y="321"/>
                  </a:lnTo>
                  <a:lnTo>
                    <a:pt x="190" y="321"/>
                  </a:lnTo>
                  <a:lnTo>
                    <a:pt x="186" y="316"/>
                  </a:lnTo>
                  <a:lnTo>
                    <a:pt x="188" y="314"/>
                  </a:lnTo>
                  <a:lnTo>
                    <a:pt x="187" y="305"/>
                  </a:lnTo>
                  <a:lnTo>
                    <a:pt x="185" y="303"/>
                  </a:lnTo>
                  <a:lnTo>
                    <a:pt x="182" y="303"/>
                  </a:lnTo>
                  <a:lnTo>
                    <a:pt x="180" y="310"/>
                  </a:lnTo>
                  <a:lnTo>
                    <a:pt x="182" y="319"/>
                  </a:lnTo>
                  <a:lnTo>
                    <a:pt x="182" y="326"/>
                  </a:lnTo>
                  <a:lnTo>
                    <a:pt x="178" y="323"/>
                  </a:lnTo>
                  <a:lnTo>
                    <a:pt x="173" y="322"/>
                  </a:lnTo>
                  <a:lnTo>
                    <a:pt x="172" y="323"/>
                  </a:lnTo>
                  <a:lnTo>
                    <a:pt x="176" y="327"/>
                  </a:lnTo>
                  <a:lnTo>
                    <a:pt x="190" y="334"/>
                  </a:lnTo>
                  <a:lnTo>
                    <a:pt x="191" y="335"/>
                  </a:lnTo>
                  <a:lnTo>
                    <a:pt x="193" y="336"/>
                  </a:lnTo>
                  <a:lnTo>
                    <a:pt x="197" y="342"/>
                  </a:lnTo>
                  <a:lnTo>
                    <a:pt x="200" y="346"/>
                  </a:lnTo>
                  <a:lnTo>
                    <a:pt x="199" y="351"/>
                  </a:lnTo>
                  <a:lnTo>
                    <a:pt x="196" y="350"/>
                  </a:lnTo>
                  <a:lnTo>
                    <a:pt x="193" y="353"/>
                  </a:lnTo>
                  <a:lnTo>
                    <a:pt x="198" y="353"/>
                  </a:lnTo>
                  <a:lnTo>
                    <a:pt x="198" y="356"/>
                  </a:lnTo>
                  <a:lnTo>
                    <a:pt x="202" y="358"/>
                  </a:lnTo>
                  <a:lnTo>
                    <a:pt x="208" y="354"/>
                  </a:lnTo>
                  <a:lnTo>
                    <a:pt x="210" y="355"/>
                  </a:lnTo>
                  <a:lnTo>
                    <a:pt x="209" y="359"/>
                  </a:lnTo>
                  <a:lnTo>
                    <a:pt x="206" y="364"/>
                  </a:lnTo>
                  <a:lnTo>
                    <a:pt x="199" y="369"/>
                  </a:lnTo>
                  <a:lnTo>
                    <a:pt x="198" y="367"/>
                  </a:lnTo>
                  <a:lnTo>
                    <a:pt x="196" y="366"/>
                  </a:lnTo>
                  <a:lnTo>
                    <a:pt x="192" y="371"/>
                  </a:lnTo>
                  <a:lnTo>
                    <a:pt x="183" y="371"/>
                  </a:lnTo>
                  <a:lnTo>
                    <a:pt x="179" y="377"/>
                  </a:lnTo>
                  <a:lnTo>
                    <a:pt x="182" y="379"/>
                  </a:lnTo>
                  <a:lnTo>
                    <a:pt x="187" y="377"/>
                  </a:lnTo>
                  <a:lnTo>
                    <a:pt x="187" y="380"/>
                  </a:lnTo>
                  <a:lnTo>
                    <a:pt x="190" y="382"/>
                  </a:lnTo>
                  <a:lnTo>
                    <a:pt x="182" y="384"/>
                  </a:lnTo>
                  <a:lnTo>
                    <a:pt x="176" y="388"/>
                  </a:lnTo>
                  <a:lnTo>
                    <a:pt x="168" y="391"/>
                  </a:lnTo>
                  <a:lnTo>
                    <a:pt x="165" y="391"/>
                  </a:lnTo>
                  <a:lnTo>
                    <a:pt x="167" y="387"/>
                  </a:lnTo>
                  <a:lnTo>
                    <a:pt x="168" y="383"/>
                  </a:lnTo>
                  <a:lnTo>
                    <a:pt x="167" y="382"/>
                  </a:lnTo>
                  <a:lnTo>
                    <a:pt x="159" y="387"/>
                  </a:lnTo>
                  <a:lnTo>
                    <a:pt x="151" y="392"/>
                  </a:lnTo>
                  <a:lnTo>
                    <a:pt x="150" y="397"/>
                  </a:lnTo>
                  <a:lnTo>
                    <a:pt x="147" y="399"/>
                  </a:lnTo>
                  <a:lnTo>
                    <a:pt x="142" y="397"/>
                  </a:lnTo>
                  <a:lnTo>
                    <a:pt x="138" y="400"/>
                  </a:lnTo>
                  <a:lnTo>
                    <a:pt x="139" y="408"/>
                  </a:lnTo>
                  <a:lnTo>
                    <a:pt x="136" y="409"/>
                  </a:lnTo>
                  <a:lnTo>
                    <a:pt x="134" y="417"/>
                  </a:lnTo>
                  <a:lnTo>
                    <a:pt x="131" y="421"/>
                  </a:lnTo>
                  <a:lnTo>
                    <a:pt x="129" y="426"/>
                  </a:lnTo>
                  <a:lnTo>
                    <a:pt x="131" y="426"/>
                  </a:lnTo>
                  <a:lnTo>
                    <a:pt x="136" y="418"/>
                  </a:lnTo>
                  <a:lnTo>
                    <a:pt x="140" y="415"/>
                  </a:lnTo>
                  <a:lnTo>
                    <a:pt x="140" y="416"/>
                  </a:lnTo>
                  <a:lnTo>
                    <a:pt x="138" y="422"/>
                  </a:lnTo>
                  <a:lnTo>
                    <a:pt x="139" y="423"/>
                  </a:lnTo>
                  <a:lnTo>
                    <a:pt x="138" y="429"/>
                  </a:lnTo>
                  <a:lnTo>
                    <a:pt x="139" y="434"/>
                  </a:lnTo>
                  <a:lnTo>
                    <a:pt x="136" y="439"/>
                  </a:lnTo>
                  <a:lnTo>
                    <a:pt x="131" y="438"/>
                  </a:lnTo>
                  <a:lnTo>
                    <a:pt x="132" y="433"/>
                  </a:lnTo>
                  <a:lnTo>
                    <a:pt x="131" y="432"/>
                  </a:lnTo>
                  <a:lnTo>
                    <a:pt x="127" y="433"/>
                  </a:lnTo>
                  <a:lnTo>
                    <a:pt x="129" y="437"/>
                  </a:lnTo>
                  <a:lnTo>
                    <a:pt x="129" y="441"/>
                  </a:lnTo>
                  <a:lnTo>
                    <a:pt x="125" y="448"/>
                  </a:lnTo>
                  <a:lnTo>
                    <a:pt x="124" y="449"/>
                  </a:lnTo>
                  <a:lnTo>
                    <a:pt x="123" y="456"/>
                  </a:lnTo>
                  <a:lnTo>
                    <a:pt x="119" y="462"/>
                  </a:lnTo>
                  <a:lnTo>
                    <a:pt x="121" y="466"/>
                  </a:lnTo>
                  <a:lnTo>
                    <a:pt x="123" y="465"/>
                  </a:lnTo>
                  <a:lnTo>
                    <a:pt x="123" y="474"/>
                  </a:lnTo>
                  <a:lnTo>
                    <a:pt x="123" y="480"/>
                  </a:lnTo>
                  <a:lnTo>
                    <a:pt x="120" y="480"/>
                  </a:lnTo>
                  <a:lnTo>
                    <a:pt x="121" y="473"/>
                  </a:lnTo>
                  <a:lnTo>
                    <a:pt x="115" y="473"/>
                  </a:lnTo>
                  <a:lnTo>
                    <a:pt x="112" y="472"/>
                  </a:lnTo>
                  <a:lnTo>
                    <a:pt x="112" y="478"/>
                  </a:lnTo>
                  <a:lnTo>
                    <a:pt x="109" y="479"/>
                  </a:lnTo>
                  <a:lnTo>
                    <a:pt x="109" y="485"/>
                  </a:lnTo>
                  <a:lnTo>
                    <a:pt x="105" y="481"/>
                  </a:lnTo>
                  <a:lnTo>
                    <a:pt x="99" y="485"/>
                  </a:lnTo>
                  <a:lnTo>
                    <a:pt x="98" y="481"/>
                  </a:lnTo>
                  <a:lnTo>
                    <a:pt x="99" y="479"/>
                  </a:lnTo>
                  <a:lnTo>
                    <a:pt x="102" y="479"/>
                  </a:lnTo>
                  <a:lnTo>
                    <a:pt x="103" y="472"/>
                  </a:lnTo>
                  <a:lnTo>
                    <a:pt x="102" y="464"/>
                  </a:lnTo>
                  <a:lnTo>
                    <a:pt x="103" y="453"/>
                  </a:lnTo>
                  <a:lnTo>
                    <a:pt x="106" y="450"/>
                  </a:lnTo>
                  <a:lnTo>
                    <a:pt x="102" y="448"/>
                  </a:lnTo>
                  <a:lnTo>
                    <a:pt x="99" y="453"/>
                  </a:lnTo>
                  <a:lnTo>
                    <a:pt x="99" y="460"/>
                  </a:lnTo>
                  <a:lnTo>
                    <a:pt x="96" y="460"/>
                  </a:lnTo>
                  <a:lnTo>
                    <a:pt x="94" y="450"/>
                  </a:lnTo>
                  <a:lnTo>
                    <a:pt x="91" y="449"/>
                  </a:lnTo>
                  <a:lnTo>
                    <a:pt x="86" y="439"/>
                  </a:lnTo>
                  <a:lnTo>
                    <a:pt x="90" y="426"/>
                  </a:lnTo>
                  <a:lnTo>
                    <a:pt x="88" y="424"/>
                  </a:lnTo>
                  <a:lnTo>
                    <a:pt x="88" y="421"/>
                  </a:lnTo>
                  <a:lnTo>
                    <a:pt x="90" y="421"/>
                  </a:lnTo>
                  <a:lnTo>
                    <a:pt x="90" y="412"/>
                  </a:lnTo>
                  <a:lnTo>
                    <a:pt x="88" y="396"/>
                  </a:lnTo>
                  <a:lnTo>
                    <a:pt x="83" y="395"/>
                  </a:lnTo>
                  <a:lnTo>
                    <a:pt x="80" y="396"/>
                  </a:lnTo>
                  <a:lnTo>
                    <a:pt x="78" y="386"/>
                  </a:lnTo>
                  <a:lnTo>
                    <a:pt x="82" y="382"/>
                  </a:lnTo>
                  <a:lnTo>
                    <a:pt x="79" y="377"/>
                  </a:lnTo>
                  <a:lnTo>
                    <a:pt x="78" y="370"/>
                  </a:lnTo>
                  <a:lnTo>
                    <a:pt x="76" y="364"/>
                  </a:lnTo>
                  <a:lnTo>
                    <a:pt x="74" y="360"/>
                  </a:lnTo>
                  <a:lnTo>
                    <a:pt x="73" y="364"/>
                  </a:lnTo>
                  <a:lnTo>
                    <a:pt x="78" y="374"/>
                  </a:lnTo>
                  <a:lnTo>
                    <a:pt x="76" y="380"/>
                  </a:lnTo>
                  <a:lnTo>
                    <a:pt x="72" y="380"/>
                  </a:lnTo>
                  <a:lnTo>
                    <a:pt x="71" y="382"/>
                  </a:lnTo>
                  <a:lnTo>
                    <a:pt x="73" y="384"/>
                  </a:lnTo>
                  <a:lnTo>
                    <a:pt x="65" y="388"/>
                  </a:lnTo>
                  <a:lnTo>
                    <a:pt x="70" y="396"/>
                  </a:lnTo>
                  <a:lnTo>
                    <a:pt x="70" y="402"/>
                  </a:lnTo>
                  <a:lnTo>
                    <a:pt x="67" y="402"/>
                  </a:lnTo>
                  <a:lnTo>
                    <a:pt x="70" y="414"/>
                  </a:lnTo>
                  <a:lnTo>
                    <a:pt x="69" y="419"/>
                  </a:lnTo>
                  <a:lnTo>
                    <a:pt x="70" y="420"/>
                  </a:lnTo>
                  <a:lnTo>
                    <a:pt x="73" y="410"/>
                  </a:lnTo>
                  <a:lnTo>
                    <a:pt x="72" y="396"/>
                  </a:lnTo>
                  <a:lnTo>
                    <a:pt x="72" y="392"/>
                  </a:lnTo>
                  <a:lnTo>
                    <a:pt x="75" y="391"/>
                  </a:lnTo>
                  <a:lnTo>
                    <a:pt x="76" y="396"/>
                  </a:lnTo>
                  <a:lnTo>
                    <a:pt x="79" y="402"/>
                  </a:lnTo>
                  <a:lnTo>
                    <a:pt x="82" y="411"/>
                  </a:lnTo>
                  <a:lnTo>
                    <a:pt x="83" y="418"/>
                  </a:lnTo>
                  <a:lnTo>
                    <a:pt x="82" y="424"/>
                  </a:lnTo>
                  <a:lnTo>
                    <a:pt x="82" y="431"/>
                  </a:lnTo>
                  <a:lnTo>
                    <a:pt x="82" y="441"/>
                  </a:lnTo>
                  <a:lnTo>
                    <a:pt x="79" y="441"/>
                  </a:lnTo>
                  <a:lnTo>
                    <a:pt x="80" y="446"/>
                  </a:lnTo>
                  <a:lnTo>
                    <a:pt x="82" y="450"/>
                  </a:lnTo>
                  <a:lnTo>
                    <a:pt x="82" y="451"/>
                  </a:lnTo>
                  <a:lnTo>
                    <a:pt x="78" y="446"/>
                  </a:lnTo>
                  <a:lnTo>
                    <a:pt x="71" y="441"/>
                  </a:lnTo>
                  <a:lnTo>
                    <a:pt x="71" y="438"/>
                  </a:lnTo>
                  <a:lnTo>
                    <a:pt x="72" y="435"/>
                  </a:lnTo>
                  <a:lnTo>
                    <a:pt x="72" y="429"/>
                  </a:lnTo>
                  <a:lnTo>
                    <a:pt x="67" y="429"/>
                  </a:lnTo>
                  <a:lnTo>
                    <a:pt x="67" y="434"/>
                  </a:lnTo>
                  <a:lnTo>
                    <a:pt x="65" y="433"/>
                  </a:lnTo>
                  <a:lnTo>
                    <a:pt x="62" y="430"/>
                  </a:lnTo>
                  <a:lnTo>
                    <a:pt x="55" y="422"/>
                  </a:lnTo>
                  <a:lnTo>
                    <a:pt x="39" y="421"/>
                  </a:lnTo>
                  <a:lnTo>
                    <a:pt x="25" y="422"/>
                  </a:lnTo>
                  <a:lnTo>
                    <a:pt x="14" y="401"/>
                  </a:lnTo>
                  <a:lnTo>
                    <a:pt x="14" y="370"/>
                  </a:lnTo>
                  <a:lnTo>
                    <a:pt x="6" y="360"/>
                  </a:lnTo>
                  <a:lnTo>
                    <a:pt x="0" y="351"/>
                  </a:lnTo>
                  <a:lnTo>
                    <a:pt x="3" y="340"/>
                  </a:lnTo>
                  <a:lnTo>
                    <a:pt x="7" y="335"/>
                  </a:lnTo>
                  <a:lnTo>
                    <a:pt x="16" y="332"/>
                  </a:lnTo>
                  <a:lnTo>
                    <a:pt x="21" y="334"/>
                  </a:lnTo>
                  <a:lnTo>
                    <a:pt x="23" y="335"/>
                  </a:lnTo>
                  <a:lnTo>
                    <a:pt x="23" y="331"/>
                  </a:lnTo>
                  <a:lnTo>
                    <a:pt x="19" y="323"/>
                  </a:lnTo>
                  <a:lnTo>
                    <a:pt x="18" y="310"/>
                  </a:lnTo>
                  <a:lnTo>
                    <a:pt x="21" y="309"/>
                  </a:lnTo>
                  <a:lnTo>
                    <a:pt x="35" y="317"/>
                  </a:lnTo>
                  <a:lnTo>
                    <a:pt x="51" y="327"/>
                  </a:lnTo>
                  <a:lnTo>
                    <a:pt x="61" y="333"/>
                  </a:lnTo>
                  <a:lnTo>
                    <a:pt x="64" y="332"/>
                  </a:lnTo>
                  <a:lnTo>
                    <a:pt x="60" y="325"/>
                  </a:lnTo>
                  <a:lnTo>
                    <a:pt x="64" y="320"/>
                  </a:lnTo>
                  <a:lnTo>
                    <a:pt x="73" y="326"/>
                  </a:lnTo>
                  <a:lnTo>
                    <a:pt x="85" y="328"/>
                  </a:lnTo>
                  <a:lnTo>
                    <a:pt x="94" y="330"/>
                  </a:lnTo>
                  <a:lnTo>
                    <a:pt x="107" y="328"/>
                  </a:lnTo>
                  <a:lnTo>
                    <a:pt x="107" y="323"/>
                  </a:lnTo>
                  <a:lnTo>
                    <a:pt x="109" y="319"/>
                  </a:lnTo>
                  <a:lnTo>
                    <a:pt x="115" y="314"/>
                  </a:lnTo>
                  <a:lnTo>
                    <a:pt x="124" y="310"/>
                  </a:lnTo>
                  <a:lnTo>
                    <a:pt x="113" y="303"/>
                  </a:lnTo>
                  <a:lnTo>
                    <a:pt x="96" y="291"/>
                  </a:lnTo>
                  <a:lnTo>
                    <a:pt x="90" y="283"/>
                  </a:lnTo>
                  <a:lnTo>
                    <a:pt x="88" y="275"/>
                  </a:lnTo>
                  <a:lnTo>
                    <a:pt x="90" y="269"/>
                  </a:lnTo>
                  <a:lnTo>
                    <a:pt x="93" y="262"/>
                  </a:lnTo>
                  <a:lnTo>
                    <a:pt x="93" y="259"/>
                  </a:lnTo>
                  <a:lnTo>
                    <a:pt x="96" y="245"/>
                  </a:lnTo>
                  <a:lnTo>
                    <a:pt x="90" y="245"/>
                  </a:lnTo>
                  <a:lnTo>
                    <a:pt x="86" y="255"/>
                  </a:lnTo>
                  <a:lnTo>
                    <a:pt x="83" y="258"/>
                  </a:lnTo>
                  <a:lnTo>
                    <a:pt x="86" y="262"/>
                  </a:lnTo>
                  <a:lnTo>
                    <a:pt x="84" y="270"/>
                  </a:lnTo>
                  <a:lnTo>
                    <a:pt x="82" y="271"/>
                  </a:lnTo>
                  <a:lnTo>
                    <a:pt x="76" y="266"/>
                  </a:lnTo>
                  <a:lnTo>
                    <a:pt x="76" y="263"/>
                  </a:lnTo>
                  <a:lnTo>
                    <a:pt x="73" y="258"/>
                  </a:lnTo>
                  <a:lnTo>
                    <a:pt x="70" y="251"/>
                  </a:lnTo>
                  <a:lnTo>
                    <a:pt x="64" y="251"/>
                  </a:lnTo>
                  <a:lnTo>
                    <a:pt x="62" y="257"/>
                  </a:lnTo>
                  <a:lnTo>
                    <a:pt x="64" y="258"/>
                  </a:lnTo>
                  <a:lnTo>
                    <a:pt x="63" y="261"/>
                  </a:lnTo>
                  <a:lnTo>
                    <a:pt x="58" y="261"/>
                  </a:lnTo>
                  <a:lnTo>
                    <a:pt x="58" y="257"/>
                  </a:lnTo>
                  <a:lnTo>
                    <a:pt x="59" y="256"/>
                  </a:lnTo>
                  <a:lnTo>
                    <a:pt x="58" y="249"/>
                  </a:lnTo>
                  <a:lnTo>
                    <a:pt x="49" y="253"/>
                  </a:lnTo>
                  <a:lnTo>
                    <a:pt x="48" y="255"/>
                  </a:lnTo>
                  <a:lnTo>
                    <a:pt x="41" y="248"/>
                  </a:lnTo>
                  <a:lnTo>
                    <a:pt x="41" y="245"/>
                  </a:lnTo>
                  <a:lnTo>
                    <a:pt x="51" y="237"/>
                  </a:lnTo>
                  <a:lnTo>
                    <a:pt x="60" y="231"/>
                  </a:lnTo>
                  <a:lnTo>
                    <a:pt x="60" y="224"/>
                  </a:lnTo>
                  <a:lnTo>
                    <a:pt x="49" y="209"/>
                  </a:lnTo>
                  <a:lnTo>
                    <a:pt x="55" y="199"/>
                  </a:lnTo>
                  <a:lnTo>
                    <a:pt x="59" y="195"/>
                  </a:lnTo>
                  <a:lnTo>
                    <a:pt x="61" y="183"/>
                  </a:lnTo>
                  <a:lnTo>
                    <a:pt x="76" y="186"/>
                  </a:lnTo>
                  <a:lnTo>
                    <a:pt x="78" y="192"/>
                  </a:lnTo>
                  <a:lnTo>
                    <a:pt x="82" y="192"/>
                  </a:lnTo>
                  <a:lnTo>
                    <a:pt x="86" y="183"/>
                  </a:lnTo>
                  <a:lnTo>
                    <a:pt x="96" y="184"/>
                  </a:lnTo>
                  <a:lnTo>
                    <a:pt x="127" y="164"/>
                  </a:lnTo>
                  <a:lnTo>
                    <a:pt x="138" y="166"/>
                  </a:lnTo>
                  <a:lnTo>
                    <a:pt x="144" y="139"/>
                  </a:lnTo>
                  <a:lnTo>
                    <a:pt x="167" y="133"/>
                  </a:lnTo>
                  <a:lnTo>
                    <a:pt x="184" y="122"/>
                  </a:lnTo>
                  <a:lnTo>
                    <a:pt x="191" y="111"/>
                  </a:lnTo>
                  <a:lnTo>
                    <a:pt x="186" y="99"/>
                  </a:lnTo>
                  <a:lnTo>
                    <a:pt x="189" y="91"/>
                  </a:lnTo>
                  <a:lnTo>
                    <a:pt x="200" y="74"/>
                  </a:lnTo>
                  <a:lnTo>
                    <a:pt x="187" y="61"/>
                  </a:lnTo>
                  <a:lnTo>
                    <a:pt x="195" y="56"/>
                  </a:lnTo>
                  <a:lnTo>
                    <a:pt x="202" y="41"/>
                  </a:lnTo>
                  <a:lnTo>
                    <a:pt x="204" y="24"/>
                  </a:lnTo>
                  <a:lnTo>
                    <a:pt x="208" y="24"/>
                  </a:lnTo>
                  <a:lnTo>
                    <a:pt x="216" y="32"/>
                  </a:lnTo>
                  <a:lnTo>
                    <a:pt x="219" y="27"/>
                  </a:lnTo>
                  <a:lnTo>
                    <a:pt x="233" y="29"/>
                  </a:lnTo>
                  <a:lnTo>
                    <a:pt x="245" y="35"/>
                  </a:lnTo>
                  <a:lnTo>
                    <a:pt x="249" y="37"/>
                  </a:lnTo>
                  <a:lnTo>
                    <a:pt x="250" y="34"/>
                  </a:lnTo>
                  <a:lnTo>
                    <a:pt x="246" y="31"/>
                  </a:lnTo>
                  <a:lnTo>
                    <a:pt x="245" y="23"/>
                  </a:lnTo>
                  <a:lnTo>
                    <a:pt x="238" y="21"/>
                  </a:lnTo>
                  <a:lnTo>
                    <a:pt x="237" y="2"/>
                  </a:lnTo>
                  <a:lnTo>
                    <a:pt x="241" y="0"/>
                  </a:lnTo>
                  <a:lnTo>
                    <a:pt x="250" y="7"/>
                  </a:lnTo>
                  <a:lnTo>
                    <a:pt x="252" y="15"/>
                  </a:lnTo>
                  <a:lnTo>
                    <a:pt x="252" y="23"/>
                  </a:lnTo>
                  <a:lnTo>
                    <a:pt x="252" y="31"/>
                  </a:lnTo>
                  <a:lnTo>
                    <a:pt x="260" y="36"/>
                  </a:lnTo>
                  <a:lnTo>
                    <a:pt x="257" y="41"/>
                  </a:lnTo>
                  <a:lnTo>
                    <a:pt x="261" y="60"/>
                  </a:lnTo>
                  <a:lnTo>
                    <a:pt x="272" y="79"/>
                  </a:lnTo>
                  <a:lnTo>
                    <a:pt x="277" y="93"/>
                  </a:lnTo>
                  <a:lnTo>
                    <a:pt x="288" y="101"/>
                  </a:lnTo>
                  <a:lnTo>
                    <a:pt x="304" y="111"/>
                  </a:lnTo>
                  <a:lnTo>
                    <a:pt x="304" y="131"/>
                  </a:lnTo>
                  <a:lnTo>
                    <a:pt x="301" y="135"/>
                  </a:lnTo>
                  <a:lnTo>
                    <a:pt x="291" y="123"/>
                  </a:lnTo>
                  <a:lnTo>
                    <a:pt x="296" y="143"/>
                  </a:lnTo>
                  <a:lnTo>
                    <a:pt x="272" y="145"/>
                  </a:lnTo>
                  <a:lnTo>
                    <a:pt x="253" y="151"/>
                  </a:lnTo>
                  <a:lnTo>
                    <a:pt x="247" y="152"/>
                  </a:lnTo>
                  <a:lnTo>
                    <a:pt x="245" y="155"/>
                  </a:lnTo>
                  <a:lnTo>
                    <a:pt x="246" y="156"/>
                  </a:lnTo>
                  <a:lnTo>
                    <a:pt x="245" y="158"/>
                  </a:lnTo>
                  <a:lnTo>
                    <a:pt x="249" y="158"/>
                  </a:lnTo>
                  <a:lnTo>
                    <a:pt x="264" y="149"/>
                  </a:lnTo>
                  <a:lnTo>
                    <a:pt x="283" y="148"/>
                  </a:lnTo>
                  <a:lnTo>
                    <a:pt x="307" y="150"/>
                  </a:lnTo>
                  <a:lnTo>
                    <a:pt x="307" y="160"/>
                  </a:lnTo>
                  <a:lnTo>
                    <a:pt x="304" y="166"/>
                  </a:lnTo>
                  <a:lnTo>
                    <a:pt x="104" y="317"/>
                  </a:lnTo>
                  <a:lnTo>
                    <a:pt x="100" y="318"/>
                  </a:lnTo>
                  <a:lnTo>
                    <a:pt x="104" y="319"/>
                  </a:lnTo>
                  <a:lnTo>
                    <a:pt x="104" y="322"/>
                  </a:lnTo>
                  <a:lnTo>
                    <a:pt x="102" y="326"/>
                  </a:lnTo>
                  <a:lnTo>
                    <a:pt x="92" y="326"/>
                  </a:lnTo>
                  <a:lnTo>
                    <a:pt x="84" y="324"/>
                  </a:lnTo>
                  <a:lnTo>
                    <a:pt x="82" y="323"/>
                  </a:lnTo>
                  <a:lnTo>
                    <a:pt x="82" y="325"/>
                  </a:lnTo>
                  <a:lnTo>
                    <a:pt x="74" y="324"/>
                  </a:lnTo>
                  <a:lnTo>
                    <a:pt x="70" y="318"/>
                  </a:lnTo>
                  <a:lnTo>
                    <a:pt x="71" y="317"/>
                  </a:lnTo>
                  <a:lnTo>
                    <a:pt x="65" y="311"/>
                  </a:lnTo>
                  <a:lnTo>
                    <a:pt x="65" y="306"/>
                  </a:lnTo>
                  <a:lnTo>
                    <a:pt x="65" y="302"/>
                  </a:lnTo>
                  <a:lnTo>
                    <a:pt x="63" y="299"/>
                  </a:lnTo>
                  <a:lnTo>
                    <a:pt x="64" y="297"/>
                  </a:lnTo>
                  <a:lnTo>
                    <a:pt x="56" y="287"/>
                  </a:lnTo>
                  <a:lnTo>
                    <a:pt x="47" y="285"/>
                  </a:lnTo>
                  <a:lnTo>
                    <a:pt x="44" y="275"/>
                  </a:lnTo>
                  <a:lnTo>
                    <a:pt x="56" y="271"/>
                  </a:lnTo>
                  <a:lnTo>
                    <a:pt x="59" y="275"/>
                  </a:lnTo>
                  <a:lnTo>
                    <a:pt x="70" y="296"/>
                  </a:lnTo>
                  <a:lnTo>
                    <a:pt x="71" y="308"/>
                  </a:lnTo>
                  <a:lnTo>
                    <a:pt x="76" y="309"/>
                  </a:lnTo>
                  <a:lnTo>
                    <a:pt x="83" y="315"/>
                  </a:lnTo>
                  <a:lnTo>
                    <a:pt x="88" y="320"/>
                  </a:lnTo>
                  <a:lnTo>
                    <a:pt x="91" y="317"/>
                  </a:lnTo>
                  <a:lnTo>
                    <a:pt x="93" y="314"/>
                  </a:lnTo>
                  <a:lnTo>
                    <a:pt x="98" y="313"/>
                  </a:lnTo>
                  <a:lnTo>
                    <a:pt x="100" y="314"/>
                  </a:lnTo>
                  <a:lnTo>
                    <a:pt x="102" y="313"/>
                  </a:lnTo>
                  <a:lnTo>
                    <a:pt x="98" y="311"/>
                  </a:lnTo>
                  <a:lnTo>
                    <a:pt x="95" y="302"/>
                  </a:lnTo>
                  <a:lnTo>
                    <a:pt x="98" y="299"/>
                  </a:lnTo>
                  <a:lnTo>
                    <a:pt x="98" y="296"/>
                  </a:lnTo>
                  <a:lnTo>
                    <a:pt x="103" y="299"/>
                  </a:lnTo>
                  <a:lnTo>
                    <a:pt x="110" y="306"/>
                  </a:lnTo>
                  <a:lnTo>
                    <a:pt x="110" y="311"/>
                  </a:lnTo>
                  <a:lnTo>
                    <a:pt x="104" y="317"/>
                  </a:lnTo>
                  <a:lnTo>
                    <a:pt x="264" y="228"/>
                  </a:lnTo>
                  <a:lnTo>
                    <a:pt x="261" y="227"/>
                  </a:lnTo>
                  <a:lnTo>
                    <a:pt x="258" y="229"/>
                  </a:lnTo>
                  <a:lnTo>
                    <a:pt x="242" y="234"/>
                  </a:lnTo>
                  <a:lnTo>
                    <a:pt x="238" y="241"/>
                  </a:lnTo>
                  <a:lnTo>
                    <a:pt x="234" y="246"/>
                  </a:lnTo>
                  <a:lnTo>
                    <a:pt x="227" y="250"/>
                  </a:lnTo>
                  <a:lnTo>
                    <a:pt x="229" y="255"/>
                  </a:lnTo>
                  <a:lnTo>
                    <a:pt x="227" y="264"/>
                  </a:lnTo>
                  <a:lnTo>
                    <a:pt x="230" y="269"/>
                  </a:lnTo>
                  <a:lnTo>
                    <a:pt x="219" y="270"/>
                  </a:lnTo>
                  <a:lnTo>
                    <a:pt x="212" y="257"/>
                  </a:lnTo>
                  <a:lnTo>
                    <a:pt x="212" y="250"/>
                  </a:lnTo>
                  <a:lnTo>
                    <a:pt x="213" y="245"/>
                  </a:lnTo>
                  <a:lnTo>
                    <a:pt x="220" y="241"/>
                  </a:lnTo>
                  <a:lnTo>
                    <a:pt x="227" y="229"/>
                  </a:lnTo>
                  <a:lnTo>
                    <a:pt x="236" y="222"/>
                  </a:lnTo>
                  <a:lnTo>
                    <a:pt x="244" y="222"/>
                  </a:lnTo>
                  <a:lnTo>
                    <a:pt x="238" y="225"/>
                  </a:lnTo>
                  <a:lnTo>
                    <a:pt x="245" y="228"/>
                  </a:lnTo>
                  <a:lnTo>
                    <a:pt x="244" y="232"/>
                  </a:lnTo>
                  <a:lnTo>
                    <a:pt x="254" y="226"/>
                  </a:lnTo>
                  <a:lnTo>
                    <a:pt x="265" y="223"/>
                  </a:lnTo>
                  <a:lnTo>
                    <a:pt x="267" y="223"/>
                  </a:lnTo>
                  <a:lnTo>
                    <a:pt x="266" y="226"/>
                  </a:lnTo>
                  <a:lnTo>
                    <a:pt x="264" y="228"/>
                  </a:lnTo>
                  <a:lnTo>
                    <a:pt x="90" y="314"/>
                  </a:lnTo>
                  <a:lnTo>
                    <a:pt x="76" y="307"/>
                  </a:lnTo>
                  <a:lnTo>
                    <a:pt x="65" y="286"/>
                  </a:lnTo>
                  <a:lnTo>
                    <a:pt x="65" y="281"/>
                  </a:lnTo>
                  <a:lnTo>
                    <a:pt x="61" y="275"/>
                  </a:lnTo>
                  <a:lnTo>
                    <a:pt x="65" y="271"/>
                  </a:lnTo>
                  <a:lnTo>
                    <a:pt x="73" y="273"/>
                  </a:lnTo>
                  <a:lnTo>
                    <a:pt x="76" y="274"/>
                  </a:lnTo>
                  <a:lnTo>
                    <a:pt x="84" y="278"/>
                  </a:lnTo>
                  <a:lnTo>
                    <a:pt x="86" y="286"/>
                  </a:lnTo>
                  <a:lnTo>
                    <a:pt x="88" y="286"/>
                  </a:lnTo>
                  <a:lnTo>
                    <a:pt x="91" y="294"/>
                  </a:lnTo>
                  <a:lnTo>
                    <a:pt x="90" y="301"/>
                  </a:lnTo>
                  <a:lnTo>
                    <a:pt x="91" y="307"/>
                  </a:lnTo>
                  <a:lnTo>
                    <a:pt x="95" y="309"/>
                  </a:lnTo>
                  <a:lnTo>
                    <a:pt x="93" y="312"/>
                  </a:lnTo>
                  <a:lnTo>
                    <a:pt x="90" y="314"/>
                  </a:lnTo>
                  <a:lnTo>
                    <a:pt x="294" y="197"/>
                  </a:lnTo>
                  <a:lnTo>
                    <a:pt x="289" y="200"/>
                  </a:lnTo>
                  <a:lnTo>
                    <a:pt x="285" y="201"/>
                  </a:lnTo>
                  <a:lnTo>
                    <a:pt x="280" y="204"/>
                  </a:lnTo>
                  <a:lnTo>
                    <a:pt x="282" y="209"/>
                  </a:lnTo>
                  <a:lnTo>
                    <a:pt x="277" y="215"/>
                  </a:lnTo>
                  <a:lnTo>
                    <a:pt x="270" y="212"/>
                  </a:lnTo>
                  <a:lnTo>
                    <a:pt x="272" y="206"/>
                  </a:lnTo>
                  <a:lnTo>
                    <a:pt x="272" y="205"/>
                  </a:lnTo>
                  <a:lnTo>
                    <a:pt x="264" y="212"/>
                  </a:lnTo>
                  <a:lnTo>
                    <a:pt x="258" y="216"/>
                  </a:lnTo>
                  <a:lnTo>
                    <a:pt x="252" y="218"/>
                  </a:lnTo>
                  <a:lnTo>
                    <a:pt x="252" y="216"/>
                  </a:lnTo>
                  <a:lnTo>
                    <a:pt x="274" y="195"/>
                  </a:lnTo>
                  <a:lnTo>
                    <a:pt x="286" y="184"/>
                  </a:lnTo>
                  <a:lnTo>
                    <a:pt x="294" y="197"/>
                  </a:lnTo>
                  <a:lnTo>
                    <a:pt x="213" y="377"/>
                  </a:lnTo>
                  <a:lnTo>
                    <a:pt x="216" y="380"/>
                  </a:lnTo>
                  <a:lnTo>
                    <a:pt x="210" y="389"/>
                  </a:lnTo>
                  <a:lnTo>
                    <a:pt x="209" y="396"/>
                  </a:lnTo>
                  <a:lnTo>
                    <a:pt x="207" y="396"/>
                  </a:lnTo>
                  <a:lnTo>
                    <a:pt x="204" y="400"/>
                  </a:lnTo>
                  <a:lnTo>
                    <a:pt x="201" y="411"/>
                  </a:lnTo>
                  <a:lnTo>
                    <a:pt x="195" y="410"/>
                  </a:lnTo>
                  <a:lnTo>
                    <a:pt x="191" y="403"/>
                  </a:lnTo>
                  <a:lnTo>
                    <a:pt x="192" y="399"/>
                  </a:lnTo>
                  <a:lnTo>
                    <a:pt x="193" y="400"/>
                  </a:lnTo>
                  <a:lnTo>
                    <a:pt x="195" y="398"/>
                  </a:lnTo>
                  <a:lnTo>
                    <a:pt x="193" y="396"/>
                  </a:lnTo>
                  <a:lnTo>
                    <a:pt x="191" y="396"/>
                  </a:lnTo>
                  <a:lnTo>
                    <a:pt x="195" y="392"/>
                  </a:lnTo>
                  <a:lnTo>
                    <a:pt x="196" y="387"/>
                  </a:lnTo>
                  <a:lnTo>
                    <a:pt x="193" y="387"/>
                  </a:lnTo>
                  <a:lnTo>
                    <a:pt x="195" y="384"/>
                  </a:lnTo>
                  <a:lnTo>
                    <a:pt x="199" y="384"/>
                  </a:lnTo>
                  <a:lnTo>
                    <a:pt x="203" y="380"/>
                  </a:lnTo>
                  <a:lnTo>
                    <a:pt x="210" y="373"/>
                  </a:lnTo>
                  <a:lnTo>
                    <a:pt x="212" y="370"/>
                  </a:lnTo>
                  <a:lnTo>
                    <a:pt x="213" y="377"/>
                  </a:lnTo>
                  <a:lnTo>
                    <a:pt x="189" y="430"/>
                  </a:lnTo>
                  <a:lnTo>
                    <a:pt x="183" y="432"/>
                  </a:lnTo>
                  <a:lnTo>
                    <a:pt x="182" y="435"/>
                  </a:lnTo>
                  <a:lnTo>
                    <a:pt x="185" y="437"/>
                  </a:lnTo>
                  <a:lnTo>
                    <a:pt x="188" y="435"/>
                  </a:lnTo>
                  <a:lnTo>
                    <a:pt x="190" y="438"/>
                  </a:lnTo>
                  <a:lnTo>
                    <a:pt x="182" y="440"/>
                  </a:lnTo>
                  <a:lnTo>
                    <a:pt x="180" y="441"/>
                  </a:lnTo>
                  <a:lnTo>
                    <a:pt x="173" y="441"/>
                  </a:lnTo>
                  <a:lnTo>
                    <a:pt x="171" y="445"/>
                  </a:lnTo>
                  <a:lnTo>
                    <a:pt x="168" y="446"/>
                  </a:lnTo>
                  <a:lnTo>
                    <a:pt x="165" y="443"/>
                  </a:lnTo>
                  <a:lnTo>
                    <a:pt x="159" y="447"/>
                  </a:lnTo>
                  <a:lnTo>
                    <a:pt x="159" y="443"/>
                  </a:lnTo>
                  <a:lnTo>
                    <a:pt x="161" y="441"/>
                  </a:lnTo>
                  <a:lnTo>
                    <a:pt x="161" y="434"/>
                  </a:lnTo>
                  <a:lnTo>
                    <a:pt x="167" y="433"/>
                  </a:lnTo>
                  <a:lnTo>
                    <a:pt x="171" y="433"/>
                  </a:lnTo>
                  <a:lnTo>
                    <a:pt x="178" y="426"/>
                  </a:lnTo>
                  <a:lnTo>
                    <a:pt x="188" y="422"/>
                  </a:lnTo>
                  <a:lnTo>
                    <a:pt x="195" y="419"/>
                  </a:lnTo>
                  <a:lnTo>
                    <a:pt x="195" y="424"/>
                  </a:lnTo>
                  <a:lnTo>
                    <a:pt x="189" y="430"/>
                  </a:lnTo>
                  <a:lnTo>
                    <a:pt x="165" y="413"/>
                  </a:lnTo>
                  <a:lnTo>
                    <a:pt x="165" y="415"/>
                  </a:lnTo>
                  <a:lnTo>
                    <a:pt x="161" y="415"/>
                  </a:lnTo>
                  <a:lnTo>
                    <a:pt x="158" y="418"/>
                  </a:lnTo>
                  <a:lnTo>
                    <a:pt x="159" y="421"/>
                  </a:lnTo>
                  <a:lnTo>
                    <a:pt x="159" y="422"/>
                  </a:lnTo>
                  <a:lnTo>
                    <a:pt x="153" y="426"/>
                  </a:lnTo>
                  <a:lnTo>
                    <a:pt x="151" y="424"/>
                  </a:lnTo>
                  <a:lnTo>
                    <a:pt x="150" y="421"/>
                  </a:lnTo>
                  <a:lnTo>
                    <a:pt x="147" y="422"/>
                  </a:lnTo>
                  <a:lnTo>
                    <a:pt x="146" y="424"/>
                  </a:lnTo>
                  <a:lnTo>
                    <a:pt x="142" y="429"/>
                  </a:lnTo>
                  <a:lnTo>
                    <a:pt x="140" y="425"/>
                  </a:lnTo>
                  <a:lnTo>
                    <a:pt x="142" y="418"/>
                  </a:lnTo>
                  <a:lnTo>
                    <a:pt x="147" y="416"/>
                  </a:lnTo>
                  <a:lnTo>
                    <a:pt x="146" y="411"/>
                  </a:lnTo>
                  <a:lnTo>
                    <a:pt x="149" y="405"/>
                  </a:lnTo>
                  <a:lnTo>
                    <a:pt x="152" y="407"/>
                  </a:lnTo>
                  <a:lnTo>
                    <a:pt x="159" y="404"/>
                  </a:lnTo>
                  <a:lnTo>
                    <a:pt x="165" y="405"/>
                  </a:lnTo>
                  <a:lnTo>
                    <a:pt x="172" y="405"/>
                  </a:lnTo>
                  <a:lnTo>
                    <a:pt x="168" y="408"/>
                  </a:lnTo>
                  <a:lnTo>
                    <a:pt x="165" y="413"/>
                  </a:lnTo>
                  <a:lnTo>
                    <a:pt x="165" y="291"/>
                  </a:lnTo>
                  <a:lnTo>
                    <a:pt x="168" y="292"/>
                  </a:lnTo>
                  <a:lnTo>
                    <a:pt x="168" y="296"/>
                  </a:lnTo>
                  <a:lnTo>
                    <a:pt x="164" y="299"/>
                  </a:lnTo>
                  <a:lnTo>
                    <a:pt x="160" y="299"/>
                  </a:lnTo>
                  <a:lnTo>
                    <a:pt x="156" y="299"/>
                  </a:lnTo>
                  <a:lnTo>
                    <a:pt x="152" y="296"/>
                  </a:lnTo>
                  <a:lnTo>
                    <a:pt x="147" y="291"/>
                  </a:lnTo>
                  <a:lnTo>
                    <a:pt x="147" y="289"/>
                  </a:lnTo>
                  <a:lnTo>
                    <a:pt x="144" y="285"/>
                  </a:lnTo>
                  <a:lnTo>
                    <a:pt x="144" y="283"/>
                  </a:lnTo>
                  <a:lnTo>
                    <a:pt x="150" y="283"/>
                  </a:lnTo>
                  <a:lnTo>
                    <a:pt x="156" y="286"/>
                  </a:lnTo>
                  <a:lnTo>
                    <a:pt x="156" y="285"/>
                  </a:lnTo>
                  <a:lnTo>
                    <a:pt x="161" y="285"/>
                  </a:lnTo>
                  <a:lnTo>
                    <a:pt x="167" y="286"/>
                  </a:lnTo>
                  <a:lnTo>
                    <a:pt x="171" y="286"/>
                  </a:lnTo>
                  <a:lnTo>
                    <a:pt x="172" y="291"/>
                  </a:lnTo>
                  <a:lnTo>
                    <a:pt x="165" y="291"/>
                  </a:lnTo>
                  <a:lnTo>
                    <a:pt x="46" y="291"/>
                  </a:lnTo>
                  <a:lnTo>
                    <a:pt x="46" y="302"/>
                  </a:lnTo>
                  <a:lnTo>
                    <a:pt x="41" y="302"/>
                  </a:lnTo>
                  <a:lnTo>
                    <a:pt x="32" y="288"/>
                  </a:lnTo>
                  <a:lnTo>
                    <a:pt x="31" y="278"/>
                  </a:lnTo>
                  <a:lnTo>
                    <a:pt x="34" y="276"/>
                  </a:lnTo>
                  <a:lnTo>
                    <a:pt x="37" y="276"/>
                  </a:lnTo>
                  <a:lnTo>
                    <a:pt x="45" y="285"/>
                  </a:lnTo>
                  <a:lnTo>
                    <a:pt x="46" y="291"/>
                  </a:lnTo>
                  <a:lnTo>
                    <a:pt x="266" y="311"/>
                  </a:lnTo>
                  <a:lnTo>
                    <a:pt x="266" y="315"/>
                  </a:lnTo>
                  <a:lnTo>
                    <a:pt x="261" y="317"/>
                  </a:lnTo>
                  <a:lnTo>
                    <a:pt x="258" y="326"/>
                  </a:lnTo>
                  <a:lnTo>
                    <a:pt x="253" y="323"/>
                  </a:lnTo>
                  <a:lnTo>
                    <a:pt x="252" y="325"/>
                  </a:lnTo>
                  <a:lnTo>
                    <a:pt x="252" y="328"/>
                  </a:lnTo>
                  <a:lnTo>
                    <a:pt x="250" y="327"/>
                  </a:lnTo>
                  <a:lnTo>
                    <a:pt x="250" y="319"/>
                  </a:lnTo>
                  <a:lnTo>
                    <a:pt x="252" y="314"/>
                  </a:lnTo>
                  <a:lnTo>
                    <a:pt x="258" y="310"/>
                  </a:lnTo>
                  <a:lnTo>
                    <a:pt x="261" y="308"/>
                  </a:lnTo>
                  <a:lnTo>
                    <a:pt x="266" y="311"/>
                  </a:lnTo>
                  <a:lnTo>
                    <a:pt x="257" y="340"/>
                  </a:lnTo>
                  <a:lnTo>
                    <a:pt x="257" y="342"/>
                  </a:lnTo>
                  <a:lnTo>
                    <a:pt x="253" y="346"/>
                  </a:lnTo>
                  <a:lnTo>
                    <a:pt x="252" y="346"/>
                  </a:lnTo>
                  <a:lnTo>
                    <a:pt x="242" y="353"/>
                  </a:lnTo>
                  <a:lnTo>
                    <a:pt x="242" y="356"/>
                  </a:lnTo>
                  <a:lnTo>
                    <a:pt x="234" y="360"/>
                  </a:lnTo>
                  <a:lnTo>
                    <a:pt x="241" y="346"/>
                  </a:lnTo>
                  <a:lnTo>
                    <a:pt x="242" y="350"/>
                  </a:lnTo>
                  <a:lnTo>
                    <a:pt x="246" y="340"/>
                  </a:lnTo>
                  <a:lnTo>
                    <a:pt x="250" y="339"/>
                  </a:lnTo>
                  <a:lnTo>
                    <a:pt x="257" y="340"/>
                  </a:lnTo>
                  <a:lnTo>
                    <a:pt x="281" y="258"/>
                  </a:lnTo>
                  <a:lnTo>
                    <a:pt x="285" y="261"/>
                  </a:lnTo>
                  <a:lnTo>
                    <a:pt x="276" y="275"/>
                  </a:lnTo>
                  <a:lnTo>
                    <a:pt x="274" y="275"/>
                  </a:lnTo>
                  <a:lnTo>
                    <a:pt x="272" y="279"/>
                  </a:lnTo>
                  <a:lnTo>
                    <a:pt x="270" y="279"/>
                  </a:lnTo>
                  <a:lnTo>
                    <a:pt x="270" y="278"/>
                  </a:lnTo>
                  <a:lnTo>
                    <a:pt x="270" y="273"/>
                  </a:lnTo>
                  <a:lnTo>
                    <a:pt x="272" y="271"/>
                  </a:lnTo>
                  <a:lnTo>
                    <a:pt x="270" y="267"/>
                  </a:lnTo>
                  <a:lnTo>
                    <a:pt x="272" y="261"/>
                  </a:lnTo>
                  <a:lnTo>
                    <a:pt x="281" y="258"/>
                  </a:lnTo>
                  <a:lnTo>
                    <a:pt x="200" y="281"/>
                  </a:lnTo>
                  <a:lnTo>
                    <a:pt x="195" y="281"/>
                  </a:lnTo>
                  <a:lnTo>
                    <a:pt x="190" y="276"/>
                  </a:lnTo>
                  <a:lnTo>
                    <a:pt x="191" y="273"/>
                  </a:lnTo>
                  <a:lnTo>
                    <a:pt x="195" y="273"/>
                  </a:lnTo>
                  <a:lnTo>
                    <a:pt x="196" y="275"/>
                  </a:lnTo>
                  <a:lnTo>
                    <a:pt x="195" y="276"/>
                  </a:lnTo>
                  <a:lnTo>
                    <a:pt x="200" y="278"/>
                  </a:lnTo>
                  <a:lnTo>
                    <a:pt x="201" y="279"/>
                  </a:lnTo>
                  <a:lnTo>
                    <a:pt x="200" y="281"/>
                  </a:lnTo>
                  <a:lnTo>
                    <a:pt x="200" y="289"/>
                  </a:lnTo>
                  <a:lnTo>
                    <a:pt x="198" y="290"/>
                  </a:lnTo>
                  <a:lnTo>
                    <a:pt x="193" y="286"/>
                  </a:lnTo>
                  <a:lnTo>
                    <a:pt x="188" y="283"/>
                  </a:lnTo>
                  <a:lnTo>
                    <a:pt x="191" y="281"/>
                  </a:lnTo>
                  <a:lnTo>
                    <a:pt x="196" y="285"/>
                  </a:lnTo>
                  <a:lnTo>
                    <a:pt x="200" y="289"/>
                  </a:lnTo>
                  <a:lnTo>
                    <a:pt x="327" y="142"/>
                  </a:lnTo>
                  <a:lnTo>
                    <a:pt x="325" y="149"/>
                  </a:lnTo>
                  <a:lnTo>
                    <a:pt x="322" y="150"/>
                  </a:lnTo>
                  <a:lnTo>
                    <a:pt x="318" y="145"/>
                  </a:lnTo>
                  <a:lnTo>
                    <a:pt x="323" y="142"/>
                  </a:lnTo>
                  <a:lnTo>
                    <a:pt x="327" y="142"/>
                  </a:lnTo>
                  <a:lnTo>
                    <a:pt x="304" y="166"/>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8" name="Freeform 35"/>
            <p:cNvSpPr>
              <a:spLocks/>
            </p:cNvSpPr>
            <p:nvPr/>
          </p:nvSpPr>
          <p:spPr bwMode="auto">
            <a:xfrm>
              <a:off x="3711575" y="3762375"/>
              <a:ext cx="327025" cy="530225"/>
            </a:xfrm>
            <a:custGeom>
              <a:avLst/>
              <a:gdLst>
                <a:gd name="T0" fmla="*/ 271 w 314"/>
                <a:gd name="T1" fmla="*/ 181 h 492"/>
                <a:gd name="T2" fmla="*/ 277 w 314"/>
                <a:gd name="T3" fmla="*/ 190 h 492"/>
                <a:gd name="T4" fmla="*/ 250 w 314"/>
                <a:gd name="T5" fmla="*/ 194 h 492"/>
                <a:gd name="T6" fmla="*/ 238 w 314"/>
                <a:gd name="T7" fmla="*/ 225 h 492"/>
                <a:gd name="T8" fmla="*/ 181 w 314"/>
                <a:gd name="T9" fmla="*/ 263 h 492"/>
                <a:gd name="T10" fmla="*/ 189 w 314"/>
                <a:gd name="T11" fmla="*/ 279 h 492"/>
                <a:gd name="T12" fmla="*/ 174 w 314"/>
                <a:gd name="T13" fmla="*/ 288 h 492"/>
                <a:gd name="T14" fmla="*/ 156 w 314"/>
                <a:gd name="T15" fmla="*/ 270 h 492"/>
                <a:gd name="T16" fmla="*/ 144 w 314"/>
                <a:gd name="T17" fmla="*/ 290 h 492"/>
                <a:gd name="T18" fmla="*/ 159 w 314"/>
                <a:gd name="T19" fmla="*/ 306 h 492"/>
                <a:gd name="T20" fmla="*/ 173 w 314"/>
                <a:gd name="T21" fmla="*/ 300 h 492"/>
                <a:gd name="T22" fmla="*/ 211 w 314"/>
                <a:gd name="T23" fmla="*/ 309 h 492"/>
                <a:gd name="T24" fmla="*/ 213 w 314"/>
                <a:gd name="T25" fmla="*/ 274 h 492"/>
                <a:gd name="T26" fmla="*/ 255 w 314"/>
                <a:gd name="T27" fmla="*/ 289 h 492"/>
                <a:gd name="T28" fmla="*/ 252 w 314"/>
                <a:gd name="T29" fmla="*/ 314 h 492"/>
                <a:gd name="T30" fmla="*/ 233 w 314"/>
                <a:gd name="T31" fmla="*/ 340 h 492"/>
                <a:gd name="T32" fmla="*/ 204 w 314"/>
                <a:gd name="T33" fmla="*/ 333 h 492"/>
                <a:gd name="T34" fmla="*/ 188 w 314"/>
                <a:gd name="T35" fmla="*/ 307 h 492"/>
                <a:gd name="T36" fmla="*/ 176 w 314"/>
                <a:gd name="T37" fmla="*/ 326 h 492"/>
                <a:gd name="T38" fmla="*/ 201 w 314"/>
                <a:gd name="T39" fmla="*/ 346 h 492"/>
                <a:gd name="T40" fmla="*/ 202 w 314"/>
                <a:gd name="T41" fmla="*/ 360 h 492"/>
                <a:gd name="T42" fmla="*/ 203 w 314"/>
                <a:gd name="T43" fmla="*/ 374 h 492"/>
                <a:gd name="T44" fmla="*/ 185 w 314"/>
                <a:gd name="T45" fmla="*/ 384 h 492"/>
                <a:gd name="T46" fmla="*/ 171 w 314"/>
                <a:gd name="T47" fmla="*/ 396 h 492"/>
                <a:gd name="T48" fmla="*/ 154 w 314"/>
                <a:gd name="T49" fmla="*/ 397 h 492"/>
                <a:gd name="T50" fmla="*/ 139 w 314"/>
                <a:gd name="T51" fmla="*/ 414 h 492"/>
                <a:gd name="T52" fmla="*/ 143 w 314"/>
                <a:gd name="T53" fmla="*/ 420 h 492"/>
                <a:gd name="T54" fmla="*/ 138 w 314"/>
                <a:gd name="T55" fmla="*/ 444 h 492"/>
                <a:gd name="T56" fmla="*/ 131 w 314"/>
                <a:gd name="T57" fmla="*/ 446 h 492"/>
                <a:gd name="T58" fmla="*/ 125 w 314"/>
                <a:gd name="T59" fmla="*/ 471 h 492"/>
                <a:gd name="T60" fmla="*/ 114 w 314"/>
                <a:gd name="T61" fmla="*/ 478 h 492"/>
                <a:gd name="T62" fmla="*/ 100 w 314"/>
                <a:gd name="T63" fmla="*/ 487 h 492"/>
                <a:gd name="T64" fmla="*/ 108 w 314"/>
                <a:gd name="T65" fmla="*/ 456 h 492"/>
                <a:gd name="T66" fmla="*/ 93 w 314"/>
                <a:gd name="T67" fmla="*/ 455 h 492"/>
                <a:gd name="T68" fmla="*/ 92 w 314"/>
                <a:gd name="T69" fmla="*/ 417 h 492"/>
                <a:gd name="T70" fmla="*/ 80 w 314"/>
                <a:gd name="T71" fmla="*/ 382 h 492"/>
                <a:gd name="T72" fmla="*/ 77 w 314"/>
                <a:gd name="T73" fmla="*/ 385 h 492"/>
                <a:gd name="T74" fmla="*/ 71 w 314"/>
                <a:gd name="T75" fmla="*/ 407 h 492"/>
                <a:gd name="T76" fmla="*/ 73 w 314"/>
                <a:gd name="T77" fmla="*/ 401 h 492"/>
                <a:gd name="T78" fmla="*/ 85 w 314"/>
                <a:gd name="T79" fmla="*/ 423 h 492"/>
                <a:gd name="T80" fmla="*/ 83 w 314"/>
                <a:gd name="T81" fmla="*/ 456 h 492"/>
                <a:gd name="T82" fmla="*/ 73 w 314"/>
                <a:gd name="T83" fmla="*/ 434 h 492"/>
                <a:gd name="T84" fmla="*/ 40 w 314"/>
                <a:gd name="T85" fmla="*/ 426 h 492"/>
                <a:gd name="T86" fmla="*/ 3 w 314"/>
                <a:gd name="T87" fmla="*/ 344 h 492"/>
                <a:gd name="T88" fmla="*/ 19 w 314"/>
                <a:gd name="T89" fmla="*/ 327 h 492"/>
                <a:gd name="T90" fmla="*/ 65 w 314"/>
                <a:gd name="T91" fmla="*/ 336 h 492"/>
                <a:gd name="T92" fmla="*/ 109 w 314"/>
                <a:gd name="T93" fmla="*/ 332 h 492"/>
                <a:gd name="T94" fmla="*/ 98 w 314"/>
                <a:gd name="T95" fmla="*/ 295 h 492"/>
                <a:gd name="T96" fmla="*/ 98 w 314"/>
                <a:gd name="T97" fmla="*/ 248 h 492"/>
                <a:gd name="T98" fmla="*/ 83 w 314"/>
                <a:gd name="T99" fmla="*/ 274 h 492"/>
                <a:gd name="T100" fmla="*/ 63 w 314"/>
                <a:gd name="T101" fmla="*/ 260 h 492"/>
                <a:gd name="T102" fmla="*/ 59 w 314"/>
                <a:gd name="T103" fmla="*/ 252 h 492"/>
                <a:gd name="T104" fmla="*/ 61 w 314"/>
                <a:gd name="T105" fmla="*/ 234 h 492"/>
                <a:gd name="T106" fmla="*/ 77 w 314"/>
                <a:gd name="T107" fmla="*/ 188 h 492"/>
                <a:gd name="T108" fmla="*/ 141 w 314"/>
                <a:gd name="T109" fmla="*/ 168 h 492"/>
                <a:gd name="T110" fmla="*/ 192 w 314"/>
                <a:gd name="T111" fmla="*/ 92 h 492"/>
                <a:gd name="T112" fmla="*/ 212 w 314"/>
                <a:gd name="T113" fmla="*/ 24 h 492"/>
                <a:gd name="T114" fmla="*/ 255 w 314"/>
                <a:gd name="T115" fmla="*/ 34 h 492"/>
                <a:gd name="T116" fmla="*/ 255 w 314"/>
                <a:gd name="T117" fmla="*/ 7 h 492"/>
                <a:gd name="T118" fmla="*/ 266 w 314"/>
                <a:gd name="T119" fmla="*/ 61 h 492"/>
                <a:gd name="T120" fmla="*/ 307 w 314"/>
                <a:gd name="T121" fmla="*/ 137 h 492"/>
                <a:gd name="T122" fmla="*/ 249 w 314"/>
                <a:gd name="T123" fmla="*/ 157 h 492"/>
                <a:gd name="T124" fmla="*/ 313 w 314"/>
                <a:gd name="T125" fmla="*/ 15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 h="492">
                  <a:moveTo>
                    <a:pt x="310" y="168"/>
                  </a:moveTo>
                  <a:lnTo>
                    <a:pt x="304" y="172"/>
                  </a:lnTo>
                  <a:lnTo>
                    <a:pt x="275" y="175"/>
                  </a:lnTo>
                  <a:lnTo>
                    <a:pt x="266" y="180"/>
                  </a:lnTo>
                  <a:lnTo>
                    <a:pt x="266" y="182"/>
                  </a:lnTo>
                  <a:lnTo>
                    <a:pt x="271" y="181"/>
                  </a:lnTo>
                  <a:lnTo>
                    <a:pt x="282" y="183"/>
                  </a:lnTo>
                  <a:lnTo>
                    <a:pt x="284" y="186"/>
                  </a:lnTo>
                  <a:lnTo>
                    <a:pt x="288" y="185"/>
                  </a:lnTo>
                  <a:lnTo>
                    <a:pt x="290" y="185"/>
                  </a:lnTo>
                  <a:lnTo>
                    <a:pt x="283" y="191"/>
                  </a:lnTo>
                  <a:lnTo>
                    <a:pt x="277" y="190"/>
                  </a:lnTo>
                  <a:lnTo>
                    <a:pt x="269" y="186"/>
                  </a:lnTo>
                  <a:lnTo>
                    <a:pt x="267" y="184"/>
                  </a:lnTo>
                  <a:lnTo>
                    <a:pt x="261" y="186"/>
                  </a:lnTo>
                  <a:lnTo>
                    <a:pt x="257" y="184"/>
                  </a:lnTo>
                  <a:lnTo>
                    <a:pt x="257" y="191"/>
                  </a:lnTo>
                  <a:lnTo>
                    <a:pt x="250" y="194"/>
                  </a:lnTo>
                  <a:lnTo>
                    <a:pt x="251" y="198"/>
                  </a:lnTo>
                  <a:lnTo>
                    <a:pt x="257" y="197"/>
                  </a:lnTo>
                  <a:lnTo>
                    <a:pt x="257" y="205"/>
                  </a:lnTo>
                  <a:lnTo>
                    <a:pt x="250" y="215"/>
                  </a:lnTo>
                  <a:lnTo>
                    <a:pt x="242" y="219"/>
                  </a:lnTo>
                  <a:lnTo>
                    <a:pt x="238" y="225"/>
                  </a:lnTo>
                  <a:lnTo>
                    <a:pt x="228" y="228"/>
                  </a:lnTo>
                  <a:lnTo>
                    <a:pt x="208" y="248"/>
                  </a:lnTo>
                  <a:lnTo>
                    <a:pt x="204" y="254"/>
                  </a:lnTo>
                  <a:lnTo>
                    <a:pt x="200" y="254"/>
                  </a:lnTo>
                  <a:lnTo>
                    <a:pt x="196" y="264"/>
                  </a:lnTo>
                  <a:lnTo>
                    <a:pt x="181" y="263"/>
                  </a:lnTo>
                  <a:lnTo>
                    <a:pt x="181" y="264"/>
                  </a:lnTo>
                  <a:lnTo>
                    <a:pt x="183" y="266"/>
                  </a:lnTo>
                  <a:lnTo>
                    <a:pt x="192" y="273"/>
                  </a:lnTo>
                  <a:lnTo>
                    <a:pt x="185" y="276"/>
                  </a:lnTo>
                  <a:lnTo>
                    <a:pt x="185" y="278"/>
                  </a:lnTo>
                  <a:lnTo>
                    <a:pt x="189" y="279"/>
                  </a:lnTo>
                  <a:lnTo>
                    <a:pt x="191" y="281"/>
                  </a:lnTo>
                  <a:lnTo>
                    <a:pt x="189" y="281"/>
                  </a:lnTo>
                  <a:lnTo>
                    <a:pt x="186" y="282"/>
                  </a:lnTo>
                  <a:lnTo>
                    <a:pt x="188" y="284"/>
                  </a:lnTo>
                  <a:lnTo>
                    <a:pt x="188" y="286"/>
                  </a:lnTo>
                  <a:lnTo>
                    <a:pt x="174" y="288"/>
                  </a:lnTo>
                  <a:lnTo>
                    <a:pt x="167" y="286"/>
                  </a:lnTo>
                  <a:lnTo>
                    <a:pt x="162" y="286"/>
                  </a:lnTo>
                  <a:lnTo>
                    <a:pt x="159" y="286"/>
                  </a:lnTo>
                  <a:lnTo>
                    <a:pt x="157" y="278"/>
                  </a:lnTo>
                  <a:lnTo>
                    <a:pt x="159" y="272"/>
                  </a:lnTo>
                  <a:lnTo>
                    <a:pt x="156" y="270"/>
                  </a:lnTo>
                  <a:lnTo>
                    <a:pt x="154" y="265"/>
                  </a:lnTo>
                  <a:lnTo>
                    <a:pt x="152" y="270"/>
                  </a:lnTo>
                  <a:lnTo>
                    <a:pt x="150" y="272"/>
                  </a:lnTo>
                  <a:lnTo>
                    <a:pt x="146" y="278"/>
                  </a:lnTo>
                  <a:lnTo>
                    <a:pt x="147" y="284"/>
                  </a:lnTo>
                  <a:lnTo>
                    <a:pt x="144" y="290"/>
                  </a:lnTo>
                  <a:lnTo>
                    <a:pt x="141" y="291"/>
                  </a:lnTo>
                  <a:lnTo>
                    <a:pt x="147" y="295"/>
                  </a:lnTo>
                  <a:lnTo>
                    <a:pt x="150" y="300"/>
                  </a:lnTo>
                  <a:lnTo>
                    <a:pt x="152" y="302"/>
                  </a:lnTo>
                  <a:lnTo>
                    <a:pt x="154" y="303"/>
                  </a:lnTo>
                  <a:lnTo>
                    <a:pt x="159" y="306"/>
                  </a:lnTo>
                  <a:lnTo>
                    <a:pt x="158" y="307"/>
                  </a:lnTo>
                  <a:lnTo>
                    <a:pt x="159" y="309"/>
                  </a:lnTo>
                  <a:lnTo>
                    <a:pt x="150" y="312"/>
                  </a:lnTo>
                  <a:lnTo>
                    <a:pt x="157" y="312"/>
                  </a:lnTo>
                  <a:lnTo>
                    <a:pt x="168" y="305"/>
                  </a:lnTo>
                  <a:lnTo>
                    <a:pt x="173" y="300"/>
                  </a:lnTo>
                  <a:lnTo>
                    <a:pt x="183" y="294"/>
                  </a:lnTo>
                  <a:lnTo>
                    <a:pt x="188" y="295"/>
                  </a:lnTo>
                  <a:lnTo>
                    <a:pt x="199" y="295"/>
                  </a:lnTo>
                  <a:lnTo>
                    <a:pt x="208" y="303"/>
                  </a:lnTo>
                  <a:lnTo>
                    <a:pt x="207" y="306"/>
                  </a:lnTo>
                  <a:lnTo>
                    <a:pt x="211" y="309"/>
                  </a:lnTo>
                  <a:lnTo>
                    <a:pt x="214" y="306"/>
                  </a:lnTo>
                  <a:lnTo>
                    <a:pt x="208" y="293"/>
                  </a:lnTo>
                  <a:lnTo>
                    <a:pt x="210" y="289"/>
                  </a:lnTo>
                  <a:lnTo>
                    <a:pt x="207" y="281"/>
                  </a:lnTo>
                  <a:lnTo>
                    <a:pt x="202" y="274"/>
                  </a:lnTo>
                  <a:lnTo>
                    <a:pt x="213" y="274"/>
                  </a:lnTo>
                  <a:lnTo>
                    <a:pt x="220" y="279"/>
                  </a:lnTo>
                  <a:lnTo>
                    <a:pt x="222" y="284"/>
                  </a:lnTo>
                  <a:lnTo>
                    <a:pt x="222" y="286"/>
                  </a:lnTo>
                  <a:lnTo>
                    <a:pt x="234" y="290"/>
                  </a:lnTo>
                  <a:lnTo>
                    <a:pt x="246" y="289"/>
                  </a:lnTo>
                  <a:lnTo>
                    <a:pt x="255" y="289"/>
                  </a:lnTo>
                  <a:lnTo>
                    <a:pt x="258" y="298"/>
                  </a:lnTo>
                  <a:lnTo>
                    <a:pt x="258" y="305"/>
                  </a:lnTo>
                  <a:lnTo>
                    <a:pt x="255" y="311"/>
                  </a:lnTo>
                  <a:lnTo>
                    <a:pt x="249" y="312"/>
                  </a:lnTo>
                  <a:lnTo>
                    <a:pt x="248" y="315"/>
                  </a:lnTo>
                  <a:lnTo>
                    <a:pt x="252" y="314"/>
                  </a:lnTo>
                  <a:lnTo>
                    <a:pt x="254" y="321"/>
                  </a:lnTo>
                  <a:lnTo>
                    <a:pt x="246" y="327"/>
                  </a:lnTo>
                  <a:lnTo>
                    <a:pt x="242" y="332"/>
                  </a:lnTo>
                  <a:lnTo>
                    <a:pt x="233" y="332"/>
                  </a:lnTo>
                  <a:lnTo>
                    <a:pt x="231" y="335"/>
                  </a:lnTo>
                  <a:lnTo>
                    <a:pt x="233" y="340"/>
                  </a:lnTo>
                  <a:lnTo>
                    <a:pt x="226" y="341"/>
                  </a:lnTo>
                  <a:lnTo>
                    <a:pt x="221" y="344"/>
                  </a:lnTo>
                  <a:lnTo>
                    <a:pt x="216" y="343"/>
                  </a:lnTo>
                  <a:lnTo>
                    <a:pt x="211" y="335"/>
                  </a:lnTo>
                  <a:lnTo>
                    <a:pt x="208" y="336"/>
                  </a:lnTo>
                  <a:lnTo>
                    <a:pt x="204" y="333"/>
                  </a:lnTo>
                  <a:lnTo>
                    <a:pt x="199" y="325"/>
                  </a:lnTo>
                  <a:lnTo>
                    <a:pt x="193" y="325"/>
                  </a:lnTo>
                  <a:lnTo>
                    <a:pt x="189" y="320"/>
                  </a:lnTo>
                  <a:lnTo>
                    <a:pt x="191" y="318"/>
                  </a:lnTo>
                  <a:lnTo>
                    <a:pt x="190" y="309"/>
                  </a:lnTo>
                  <a:lnTo>
                    <a:pt x="188" y="307"/>
                  </a:lnTo>
                  <a:lnTo>
                    <a:pt x="185" y="307"/>
                  </a:lnTo>
                  <a:lnTo>
                    <a:pt x="183" y="314"/>
                  </a:lnTo>
                  <a:lnTo>
                    <a:pt x="185" y="323"/>
                  </a:lnTo>
                  <a:lnTo>
                    <a:pt x="185" y="330"/>
                  </a:lnTo>
                  <a:lnTo>
                    <a:pt x="181" y="327"/>
                  </a:lnTo>
                  <a:lnTo>
                    <a:pt x="176" y="326"/>
                  </a:lnTo>
                  <a:lnTo>
                    <a:pt x="175" y="327"/>
                  </a:lnTo>
                  <a:lnTo>
                    <a:pt x="179" y="331"/>
                  </a:lnTo>
                  <a:lnTo>
                    <a:pt x="193" y="338"/>
                  </a:lnTo>
                  <a:lnTo>
                    <a:pt x="194" y="339"/>
                  </a:lnTo>
                  <a:lnTo>
                    <a:pt x="197" y="340"/>
                  </a:lnTo>
                  <a:lnTo>
                    <a:pt x="201" y="346"/>
                  </a:lnTo>
                  <a:lnTo>
                    <a:pt x="204" y="350"/>
                  </a:lnTo>
                  <a:lnTo>
                    <a:pt x="203" y="355"/>
                  </a:lnTo>
                  <a:lnTo>
                    <a:pt x="200" y="354"/>
                  </a:lnTo>
                  <a:lnTo>
                    <a:pt x="197" y="357"/>
                  </a:lnTo>
                  <a:lnTo>
                    <a:pt x="202" y="357"/>
                  </a:lnTo>
                  <a:lnTo>
                    <a:pt x="202" y="360"/>
                  </a:lnTo>
                  <a:lnTo>
                    <a:pt x="206" y="362"/>
                  </a:lnTo>
                  <a:lnTo>
                    <a:pt x="212" y="358"/>
                  </a:lnTo>
                  <a:lnTo>
                    <a:pt x="214" y="359"/>
                  </a:lnTo>
                  <a:lnTo>
                    <a:pt x="213" y="363"/>
                  </a:lnTo>
                  <a:lnTo>
                    <a:pt x="210" y="369"/>
                  </a:lnTo>
                  <a:lnTo>
                    <a:pt x="203" y="374"/>
                  </a:lnTo>
                  <a:lnTo>
                    <a:pt x="202" y="372"/>
                  </a:lnTo>
                  <a:lnTo>
                    <a:pt x="200" y="371"/>
                  </a:lnTo>
                  <a:lnTo>
                    <a:pt x="196" y="376"/>
                  </a:lnTo>
                  <a:lnTo>
                    <a:pt x="186" y="376"/>
                  </a:lnTo>
                  <a:lnTo>
                    <a:pt x="182" y="382"/>
                  </a:lnTo>
                  <a:lnTo>
                    <a:pt x="185" y="384"/>
                  </a:lnTo>
                  <a:lnTo>
                    <a:pt x="190" y="382"/>
                  </a:lnTo>
                  <a:lnTo>
                    <a:pt x="190" y="385"/>
                  </a:lnTo>
                  <a:lnTo>
                    <a:pt x="193" y="387"/>
                  </a:lnTo>
                  <a:lnTo>
                    <a:pt x="185" y="389"/>
                  </a:lnTo>
                  <a:lnTo>
                    <a:pt x="179" y="393"/>
                  </a:lnTo>
                  <a:lnTo>
                    <a:pt x="171" y="396"/>
                  </a:lnTo>
                  <a:lnTo>
                    <a:pt x="168" y="396"/>
                  </a:lnTo>
                  <a:lnTo>
                    <a:pt x="170" y="392"/>
                  </a:lnTo>
                  <a:lnTo>
                    <a:pt x="171" y="388"/>
                  </a:lnTo>
                  <a:lnTo>
                    <a:pt x="170" y="387"/>
                  </a:lnTo>
                  <a:lnTo>
                    <a:pt x="162" y="392"/>
                  </a:lnTo>
                  <a:lnTo>
                    <a:pt x="154" y="397"/>
                  </a:lnTo>
                  <a:lnTo>
                    <a:pt x="153" y="402"/>
                  </a:lnTo>
                  <a:lnTo>
                    <a:pt x="150" y="404"/>
                  </a:lnTo>
                  <a:lnTo>
                    <a:pt x="145" y="402"/>
                  </a:lnTo>
                  <a:lnTo>
                    <a:pt x="141" y="405"/>
                  </a:lnTo>
                  <a:lnTo>
                    <a:pt x="142" y="413"/>
                  </a:lnTo>
                  <a:lnTo>
                    <a:pt x="139" y="414"/>
                  </a:lnTo>
                  <a:lnTo>
                    <a:pt x="136" y="422"/>
                  </a:lnTo>
                  <a:lnTo>
                    <a:pt x="133" y="426"/>
                  </a:lnTo>
                  <a:lnTo>
                    <a:pt x="131" y="431"/>
                  </a:lnTo>
                  <a:lnTo>
                    <a:pt x="133" y="431"/>
                  </a:lnTo>
                  <a:lnTo>
                    <a:pt x="139" y="423"/>
                  </a:lnTo>
                  <a:lnTo>
                    <a:pt x="143" y="420"/>
                  </a:lnTo>
                  <a:lnTo>
                    <a:pt x="143" y="421"/>
                  </a:lnTo>
                  <a:lnTo>
                    <a:pt x="141" y="427"/>
                  </a:lnTo>
                  <a:lnTo>
                    <a:pt x="142" y="428"/>
                  </a:lnTo>
                  <a:lnTo>
                    <a:pt x="141" y="434"/>
                  </a:lnTo>
                  <a:lnTo>
                    <a:pt x="142" y="439"/>
                  </a:lnTo>
                  <a:lnTo>
                    <a:pt x="138" y="444"/>
                  </a:lnTo>
                  <a:lnTo>
                    <a:pt x="133" y="443"/>
                  </a:lnTo>
                  <a:lnTo>
                    <a:pt x="134" y="438"/>
                  </a:lnTo>
                  <a:lnTo>
                    <a:pt x="133" y="437"/>
                  </a:lnTo>
                  <a:lnTo>
                    <a:pt x="129" y="438"/>
                  </a:lnTo>
                  <a:lnTo>
                    <a:pt x="131" y="442"/>
                  </a:lnTo>
                  <a:lnTo>
                    <a:pt x="131" y="446"/>
                  </a:lnTo>
                  <a:lnTo>
                    <a:pt x="127" y="454"/>
                  </a:lnTo>
                  <a:lnTo>
                    <a:pt x="126" y="455"/>
                  </a:lnTo>
                  <a:lnTo>
                    <a:pt x="125" y="462"/>
                  </a:lnTo>
                  <a:lnTo>
                    <a:pt x="121" y="468"/>
                  </a:lnTo>
                  <a:lnTo>
                    <a:pt x="123" y="472"/>
                  </a:lnTo>
                  <a:lnTo>
                    <a:pt x="125" y="471"/>
                  </a:lnTo>
                  <a:lnTo>
                    <a:pt x="125" y="480"/>
                  </a:lnTo>
                  <a:lnTo>
                    <a:pt x="125" y="486"/>
                  </a:lnTo>
                  <a:lnTo>
                    <a:pt x="122" y="486"/>
                  </a:lnTo>
                  <a:lnTo>
                    <a:pt x="123" y="479"/>
                  </a:lnTo>
                  <a:lnTo>
                    <a:pt x="117" y="479"/>
                  </a:lnTo>
                  <a:lnTo>
                    <a:pt x="114" y="478"/>
                  </a:lnTo>
                  <a:lnTo>
                    <a:pt x="114" y="484"/>
                  </a:lnTo>
                  <a:lnTo>
                    <a:pt x="111" y="485"/>
                  </a:lnTo>
                  <a:lnTo>
                    <a:pt x="111" y="491"/>
                  </a:lnTo>
                  <a:lnTo>
                    <a:pt x="107" y="487"/>
                  </a:lnTo>
                  <a:lnTo>
                    <a:pt x="101" y="491"/>
                  </a:lnTo>
                  <a:lnTo>
                    <a:pt x="100" y="487"/>
                  </a:lnTo>
                  <a:lnTo>
                    <a:pt x="101" y="485"/>
                  </a:lnTo>
                  <a:lnTo>
                    <a:pt x="104" y="485"/>
                  </a:lnTo>
                  <a:lnTo>
                    <a:pt x="105" y="478"/>
                  </a:lnTo>
                  <a:lnTo>
                    <a:pt x="104" y="470"/>
                  </a:lnTo>
                  <a:lnTo>
                    <a:pt x="105" y="459"/>
                  </a:lnTo>
                  <a:lnTo>
                    <a:pt x="108" y="456"/>
                  </a:lnTo>
                  <a:lnTo>
                    <a:pt x="104" y="454"/>
                  </a:lnTo>
                  <a:lnTo>
                    <a:pt x="101" y="459"/>
                  </a:lnTo>
                  <a:lnTo>
                    <a:pt x="101" y="466"/>
                  </a:lnTo>
                  <a:lnTo>
                    <a:pt x="98" y="466"/>
                  </a:lnTo>
                  <a:lnTo>
                    <a:pt x="96" y="456"/>
                  </a:lnTo>
                  <a:lnTo>
                    <a:pt x="93" y="455"/>
                  </a:lnTo>
                  <a:lnTo>
                    <a:pt x="88" y="444"/>
                  </a:lnTo>
                  <a:lnTo>
                    <a:pt x="92" y="431"/>
                  </a:lnTo>
                  <a:lnTo>
                    <a:pt x="90" y="429"/>
                  </a:lnTo>
                  <a:lnTo>
                    <a:pt x="90" y="426"/>
                  </a:lnTo>
                  <a:lnTo>
                    <a:pt x="92" y="426"/>
                  </a:lnTo>
                  <a:lnTo>
                    <a:pt x="92" y="417"/>
                  </a:lnTo>
                  <a:lnTo>
                    <a:pt x="90" y="401"/>
                  </a:lnTo>
                  <a:lnTo>
                    <a:pt x="85" y="400"/>
                  </a:lnTo>
                  <a:lnTo>
                    <a:pt x="81" y="401"/>
                  </a:lnTo>
                  <a:lnTo>
                    <a:pt x="79" y="391"/>
                  </a:lnTo>
                  <a:lnTo>
                    <a:pt x="83" y="387"/>
                  </a:lnTo>
                  <a:lnTo>
                    <a:pt x="80" y="382"/>
                  </a:lnTo>
                  <a:lnTo>
                    <a:pt x="79" y="375"/>
                  </a:lnTo>
                  <a:lnTo>
                    <a:pt x="77" y="368"/>
                  </a:lnTo>
                  <a:lnTo>
                    <a:pt x="75" y="364"/>
                  </a:lnTo>
                  <a:lnTo>
                    <a:pt x="74" y="368"/>
                  </a:lnTo>
                  <a:lnTo>
                    <a:pt x="79" y="379"/>
                  </a:lnTo>
                  <a:lnTo>
                    <a:pt x="77" y="385"/>
                  </a:lnTo>
                  <a:lnTo>
                    <a:pt x="73" y="385"/>
                  </a:lnTo>
                  <a:lnTo>
                    <a:pt x="72" y="387"/>
                  </a:lnTo>
                  <a:lnTo>
                    <a:pt x="74" y="389"/>
                  </a:lnTo>
                  <a:lnTo>
                    <a:pt x="66" y="393"/>
                  </a:lnTo>
                  <a:lnTo>
                    <a:pt x="71" y="401"/>
                  </a:lnTo>
                  <a:lnTo>
                    <a:pt x="71" y="407"/>
                  </a:lnTo>
                  <a:lnTo>
                    <a:pt x="68" y="407"/>
                  </a:lnTo>
                  <a:lnTo>
                    <a:pt x="71" y="419"/>
                  </a:lnTo>
                  <a:lnTo>
                    <a:pt x="70" y="424"/>
                  </a:lnTo>
                  <a:lnTo>
                    <a:pt x="71" y="425"/>
                  </a:lnTo>
                  <a:lnTo>
                    <a:pt x="74" y="415"/>
                  </a:lnTo>
                  <a:lnTo>
                    <a:pt x="73" y="401"/>
                  </a:lnTo>
                  <a:lnTo>
                    <a:pt x="73" y="397"/>
                  </a:lnTo>
                  <a:lnTo>
                    <a:pt x="76" y="396"/>
                  </a:lnTo>
                  <a:lnTo>
                    <a:pt x="77" y="401"/>
                  </a:lnTo>
                  <a:lnTo>
                    <a:pt x="80" y="407"/>
                  </a:lnTo>
                  <a:lnTo>
                    <a:pt x="84" y="416"/>
                  </a:lnTo>
                  <a:lnTo>
                    <a:pt x="85" y="423"/>
                  </a:lnTo>
                  <a:lnTo>
                    <a:pt x="83" y="429"/>
                  </a:lnTo>
                  <a:lnTo>
                    <a:pt x="84" y="436"/>
                  </a:lnTo>
                  <a:lnTo>
                    <a:pt x="83" y="446"/>
                  </a:lnTo>
                  <a:lnTo>
                    <a:pt x="80" y="446"/>
                  </a:lnTo>
                  <a:lnTo>
                    <a:pt x="81" y="452"/>
                  </a:lnTo>
                  <a:lnTo>
                    <a:pt x="83" y="456"/>
                  </a:lnTo>
                  <a:lnTo>
                    <a:pt x="83" y="457"/>
                  </a:lnTo>
                  <a:lnTo>
                    <a:pt x="79" y="452"/>
                  </a:lnTo>
                  <a:lnTo>
                    <a:pt x="72" y="446"/>
                  </a:lnTo>
                  <a:lnTo>
                    <a:pt x="72" y="443"/>
                  </a:lnTo>
                  <a:lnTo>
                    <a:pt x="73" y="440"/>
                  </a:lnTo>
                  <a:lnTo>
                    <a:pt x="73" y="434"/>
                  </a:lnTo>
                  <a:lnTo>
                    <a:pt x="68" y="434"/>
                  </a:lnTo>
                  <a:lnTo>
                    <a:pt x="68" y="439"/>
                  </a:lnTo>
                  <a:lnTo>
                    <a:pt x="66" y="438"/>
                  </a:lnTo>
                  <a:lnTo>
                    <a:pt x="63" y="435"/>
                  </a:lnTo>
                  <a:lnTo>
                    <a:pt x="56" y="427"/>
                  </a:lnTo>
                  <a:lnTo>
                    <a:pt x="40" y="426"/>
                  </a:lnTo>
                  <a:lnTo>
                    <a:pt x="25" y="427"/>
                  </a:lnTo>
                  <a:lnTo>
                    <a:pt x="14" y="406"/>
                  </a:lnTo>
                  <a:lnTo>
                    <a:pt x="14" y="375"/>
                  </a:lnTo>
                  <a:lnTo>
                    <a:pt x="6" y="364"/>
                  </a:lnTo>
                  <a:lnTo>
                    <a:pt x="0" y="355"/>
                  </a:lnTo>
                  <a:lnTo>
                    <a:pt x="3" y="344"/>
                  </a:lnTo>
                  <a:lnTo>
                    <a:pt x="7" y="339"/>
                  </a:lnTo>
                  <a:lnTo>
                    <a:pt x="16" y="336"/>
                  </a:lnTo>
                  <a:lnTo>
                    <a:pt x="21" y="338"/>
                  </a:lnTo>
                  <a:lnTo>
                    <a:pt x="23" y="339"/>
                  </a:lnTo>
                  <a:lnTo>
                    <a:pt x="23" y="335"/>
                  </a:lnTo>
                  <a:lnTo>
                    <a:pt x="19" y="327"/>
                  </a:lnTo>
                  <a:lnTo>
                    <a:pt x="18" y="314"/>
                  </a:lnTo>
                  <a:lnTo>
                    <a:pt x="21" y="313"/>
                  </a:lnTo>
                  <a:lnTo>
                    <a:pt x="36" y="321"/>
                  </a:lnTo>
                  <a:lnTo>
                    <a:pt x="52" y="331"/>
                  </a:lnTo>
                  <a:lnTo>
                    <a:pt x="62" y="337"/>
                  </a:lnTo>
                  <a:lnTo>
                    <a:pt x="65" y="336"/>
                  </a:lnTo>
                  <a:lnTo>
                    <a:pt x="61" y="329"/>
                  </a:lnTo>
                  <a:lnTo>
                    <a:pt x="65" y="324"/>
                  </a:lnTo>
                  <a:lnTo>
                    <a:pt x="74" y="330"/>
                  </a:lnTo>
                  <a:lnTo>
                    <a:pt x="87" y="332"/>
                  </a:lnTo>
                  <a:lnTo>
                    <a:pt x="96" y="334"/>
                  </a:lnTo>
                  <a:lnTo>
                    <a:pt x="109" y="332"/>
                  </a:lnTo>
                  <a:lnTo>
                    <a:pt x="109" y="327"/>
                  </a:lnTo>
                  <a:lnTo>
                    <a:pt x="111" y="323"/>
                  </a:lnTo>
                  <a:lnTo>
                    <a:pt x="117" y="318"/>
                  </a:lnTo>
                  <a:lnTo>
                    <a:pt x="126" y="314"/>
                  </a:lnTo>
                  <a:lnTo>
                    <a:pt x="115" y="307"/>
                  </a:lnTo>
                  <a:lnTo>
                    <a:pt x="98" y="295"/>
                  </a:lnTo>
                  <a:lnTo>
                    <a:pt x="92" y="286"/>
                  </a:lnTo>
                  <a:lnTo>
                    <a:pt x="90" y="278"/>
                  </a:lnTo>
                  <a:lnTo>
                    <a:pt x="92" y="272"/>
                  </a:lnTo>
                  <a:lnTo>
                    <a:pt x="95" y="265"/>
                  </a:lnTo>
                  <a:lnTo>
                    <a:pt x="95" y="262"/>
                  </a:lnTo>
                  <a:lnTo>
                    <a:pt x="98" y="248"/>
                  </a:lnTo>
                  <a:lnTo>
                    <a:pt x="92" y="248"/>
                  </a:lnTo>
                  <a:lnTo>
                    <a:pt x="88" y="258"/>
                  </a:lnTo>
                  <a:lnTo>
                    <a:pt x="85" y="261"/>
                  </a:lnTo>
                  <a:lnTo>
                    <a:pt x="88" y="265"/>
                  </a:lnTo>
                  <a:lnTo>
                    <a:pt x="86" y="273"/>
                  </a:lnTo>
                  <a:lnTo>
                    <a:pt x="83" y="274"/>
                  </a:lnTo>
                  <a:lnTo>
                    <a:pt x="77" y="269"/>
                  </a:lnTo>
                  <a:lnTo>
                    <a:pt x="77" y="266"/>
                  </a:lnTo>
                  <a:lnTo>
                    <a:pt x="74" y="261"/>
                  </a:lnTo>
                  <a:lnTo>
                    <a:pt x="71" y="254"/>
                  </a:lnTo>
                  <a:lnTo>
                    <a:pt x="65" y="254"/>
                  </a:lnTo>
                  <a:lnTo>
                    <a:pt x="63" y="260"/>
                  </a:lnTo>
                  <a:lnTo>
                    <a:pt x="65" y="261"/>
                  </a:lnTo>
                  <a:lnTo>
                    <a:pt x="64" y="264"/>
                  </a:lnTo>
                  <a:lnTo>
                    <a:pt x="59" y="264"/>
                  </a:lnTo>
                  <a:lnTo>
                    <a:pt x="59" y="260"/>
                  </a:lnTo>
                  <a:lnTo>
                    <a:pt x="60" y="259"/>
                  </a:lnTo>
                  <a:lnTo>
                    <a:pt x="59" y="252"/>
                  </a:lnTo>
                  <a:lnTo>
                    <a:pt x="50" y="256"/>
                  </a:lnTo>
                  <a:lnTo>
                    <a:pt x="49" y="258"/>
                  </a:lnTo>
                  <a:lnTo>
                    <a:pt x="42" y="251"/>
                  </a:lnTo>
                  <a:lnTo>
                    <a:pt x="42" y="248"/>
                  </a:lnTo>
                  <a:lnTo>
                    <a:pt x="52" y="240"/>
                  </a:lnTo>
                  <a:lnTo>
                    <a:pt x="61" y="234"/>
                  </a:lnTo>
                  <a:lnTo>
                    <a:pt x="61" y="227"/>
                  </a:lnTo>
                  <a:lnTo>
                    <a:pt x="50" y="212"/>
                  </a:lnTo>
                  <a:lnTo>
                    <a:pt x="56" y="201"/>
                  </a:lnTo>
                  <a:lnTo>
                    <a:pt x="60" y="197"/>
                  </a:lnTo>
                  <a:lnTo>
                    <a:pt x="62" y="185"/>
                  </a:lnTo>
                  <a:lnTo>
                    <a:pt x="77" y="188"/>
                  </a:lnTo>
                  <a:lnTo>
                    <a:pt x="79" y="194"/>
                  </a:lnTo>
                  <a:lnTo>
                    <a:pt x="84" y="194"/>
                  </a:lnTo>
                  <a:lnTo>
                    <a:pt x="88" y="185"/>
                  </a:lnTo>
                  <a:lnTo>
                    <a:pt x="98" y="186"/>
                  </a:lnTo>
                  <a:lnTo>
                    <a:pt x="129" y="166"/>
                  </a:lnTo>
                  <a:lnTo>
                    <a:pt x="141" y="168"/>
                  </a:lnTo>
                  <a:lnTo>
                    <a:pt x="147" y="141"/>
                  </a:lnTo>
                  <a:lnTo>
                    <a:pt x="170" y="135"/>
                  </a:lnTo>
                  <a:lnTo>
                    <a:pt x="187" y="124"/>
                  </a:lnTo>
                  <a:lnTo>
                    <a:pt x="194" y="112"/>
                  </a:lnTo>
                  <a:lnTo>
                    <a:pt x="189" y="100"/>
                  </a:lnTo>
                  <a:lnTo>
                    <a:pt x="192" y="92"/>
                  </a:lnTo>
                  <a:lnTo>
                    <a:pt x="204" y="75"/>
                  </a:lnTo>
                  <a:lnTo>
                    <a:pt x="190" y="62"/>
                  </a:lnTo>
                  <a:lnTo>
                    <a:pt x="199" y="57"/>
                  </a:lnTo>
                  <a:lnTo>
                    <a:pt x="206" y="42"/>
                  </a:lnTo>
                  <a:lnTo>
                    <a:pt x="208" y="24"/>
                  </a:lnTo>
                  <a:lnTo>
                    <a:pt x="212" y="24"/>
                  </a:lnTo>
                  <a:lnTo>
                    <a:pt x="220" y="32"/>
                  </a:lnTo>
                  <a:lnTo>
                    <a:pt x="223" y="27"/>
                  </a:lnTo>
                  <a:lnTo>
                    <a:pt x="237" y="29"/>
                  </a:lnTo>
                  <a:lnTo>
                    <a:pt x="249" y="35"/>
                  </a:lnTo>
                  <a:lnTo>
                    <a:pt x="254" y="37"/>
                  </a:lnTo>
                  <a:lnTo>
                    <a:pt x="255" y="34"/>
                  </a:lnTo>
                  <a:lnTo>
                    <a:pt x="251" y="31"/>
                  </a:lnTo>
                  <a:lnTo>
                    <a:pt x="250" y="23"/>
                  </a:lnTo>
                  <a:lnTo>
                    <a:pt x="242" y="21"/>
                  </a:lnTo>
                  <a:lnTo>
                    <a:pt x="241" y="2"/>
                  </a:lnTo>
                  <a:lnTo>
                    <a:pt x="245" y="0"/>
                  </a:lnTo>
                  <a:lnTo>
                    <a:pt x="255" y="7"/>
                  </a:lnTo>
                  <a:lnTo>
                    <a:pt x="257" y="15"/>
                  </a:lnTo>
                  <a:lnTo>
                    <a:pt x="257" y="23"/>
                  </a:lnTo>
                  <a:lnTo>
                    <a:pt x="257" y="31"/>
                  </a:lnTo>
                  <a:lnTo>
                    <a:pt x="265" y="36"/>
                  </a:lnTo>
                  <a:lnTo>
                    <a:pt x="262" y="42"/>
                  </a:lnTo>
                  <a:lnTo>
                    <a:pt x="266" y="61"/>
                  </a:lnTo>
                  <a:lnTo>
                    <a:pt x="277" y="80"/>
                  </a:lnTo>
                  <a:lnTo>
                    <a:pt x="282" y="94"/>
                  </a:lnTo>
                  <a:lnTo>
                    <a:pt x="293" y="102"/>
                  </a:lnTo>
                  <a:lnTo>
                    <a:pt x="310" y="112"/>
                  </a:lnTo>
                  <a:lnTo>
                    <a:pt x="310" y="133"/>
                  </a:lnTo>
                  <a:lnTo>
                    <a:pt x="307" y="137"/>
                  </a:lnTo>
                  <a:lnTo>
                    <a:pt x="296" y="125"/>
                  </a:lnTo>
                  <a:lnTo>
                    <a:pt x="301" y="145"/>
                  </a:lnTo>
                  <a:lnTo>
                    <a:pt x="277" y="147"/>
                  </a:lnTo>
                  <a:lnTo>
                    <a:pt x="258" y="153"/>
                  </a:lnTo>
                  <a:lnTo>
                    <a:pt x="252" y="154"/>
                  </a:lnTo>
                  <a:lnTo>
                    <a:pt x="249" y="157"/>
                  </a:lnTo>
                  <a:lnTo>
                    <a:pt x="251" y="158"/>
                  </a:lnTo>
                  <a:lnTo>
                    <a:pt x="249" y="160"/>
                  </a:lnTo>
                  <a:lnTo>
                    <a:pt x="254" y="160"/>
                  </a:lnTo>
                  <a:lnTo>
                    <a:pt x="269" y="151"/>
                  </a:lnTo>
                  <a:lnTo>
                    <a:pt x="288" y="150"/>
                  </a:lnTo>
                  <a:lnTo>
                    <a:pt x="313" y="152"/>
                  </a:lnTo>
                  <a:lnTo>
                    <a:pt x="313" y="162"/>
                  </a:lnTo>
                  <a:lnTo>
                    <a:pt x="310" y="168"/>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9" name="Freeform 36"/>
            <p:cNvSpPr>
              <a:spLocks/>
            </p:cNvSpPr>
            <p:nvPr/>
          </p:nvSpPr>
          <p:spPr bwMode="auto">
            <a:xfrm>
              <a:off x="3757613" y="4057650"/>
              <a:ext cx="71438" cy="61912"/>
            </a:xfrm>
            <a:custGeom>
              <a:avLst/>
              <a:gdLst>
                <a:gd name="T0" fmla="*/ 61 w 68"/>
                <a:gd name="T1" fmla="*/ 47 h 57"/>
                <a:gd name="T2" fmla="*/ 57 w 68"/>
                <a:gd name="T3" fmla="*/ 48 h 57"/>
                <a:gd name="T4" fmla="*/ 61 w 68"/>
                <a:gd name="T5" fmla="*/ 49 h 57"/>
                <a:gd name="T6" fmla="*/ 61 w 68"/>
                <a:gd name="T7" fmla="*/ 52 h 57"/>
                <a:gd name="T8" fmla="*/ 59 w 68"/>
                <a:gd name="T9" fmla="*/ 56 h 57"/>
                <a:gd name="T10" fmla="*/ 49 w 68"/>
                <a:gd name="T11" fmla="*/ 56 h 57"/>
                <a:gd name="T12" fmla="*/ 41 w 68"/>
                <a:gd name="T13" fmla="*/ 54 h 57"/>
                <a:gd name="T14" fmla="*/ 38 w 68"/>
                <a:gd name="T15" fmla="*/ 53 h 57"/>
                <a:gd name="T16" fmla="*/ 38 w 68"/>
                <a:gd name="T17" fmla="*/ 55 h 57"/>
                <a:gd name="T18" fmla="*/ 30 w 68"/>
                <a:gd name="T19" fmla="*/ 54 h 57"/>
                <a:gd name="T20" fmla="*/ 26 w 68"/>
                <a:gd name="T21" fmla="*/ 48 h 57"/>
                <a:gd name="T22" fmla="*/ 27 w 68"/>
                <a:gd name="T23" fmla="*/ 47 h 57"/>
                <a:gd name="T24" fmla="*/ 21 w 68"/>
                <a:gd name="T25" fmla="*/ 41 h 57"/>
                <a:gd name="T26" fmla="*/ 21 w 68"/>
                <a:gd name="T27" fmla="*/ 36 h 57"/>
                <a:gd name="T28" fmla="*/ 21 w 68"/>
                <a:gd name="T29" fmla="*/ 32 h 57"/>
                <a:gd name="T30" fmla="*/ 19 w 68"/>
                <a:gd name="T31" fmla="*/ 29 h 57"/>
                <a:gd name="T32" fmla="*/ 20 w 68"/>
                <a:gd name="T33" fmla="*/ 27 h 57"/>
                <a:gd name="T34" fmla="*/ 12 w 68"/>
                <a:gd name="T35" fmla="*/ 17 h 57"/>
                <a:gd name="T36" fmla="*/ 3 w 68"/>
                <a:gd name="T37" fmla="*/ 15 h 57"/>
                <a:gd name="T38" fmla="*/ 0 w 68"/>
                <a:gd name="T39" fmla="*/ 4 h 57"/>
                <a:gd name="T40" fmla="*/ 12 w 68"/>
                <a:gd name="T41" fmla="*/ 0 h 57"/>
                <a:gd name="T42" fmla="*/ 15 w 68"/>
                <a:gd name="T43" fmla="*/ 4 h 57"/>
                <a:gd name="T44" fmla="*/ 26 w 68"/>
                <a:gd name="T45" fmla="*/ 26 h 57"/>
                <a:gd name="T46" fmla="*/ 27 w 68"/>
                <a:gd name="T47" fmla="*/ 38 h 57"/>
                <a:gd name="T48" fmla="*/ 32 w 68"/>
                <a:gd name="T49" fmla="*/ 39 h 57"/>
                <a:gd name="T50" fmla="*/ 40 w 68"/>
                <a:gd name="T51" fmla="*/ 45 h 57"/>
                <a:gd name="T52" fmla="*/ 45 w 68"/>
                <a:gd name="T53" fmla="*/ 50 h 57"/>
                <a:gd name="T54" fmla="*/ 48 w 68"/>
                <a:gd name="T55" fmla="*/ 47 h 57"/>
                <a:gd name="T56" fmla="*/ 50 w 68"/>
                <a:gd name="T57" fmla="*/ 44 h 57"/>
                <a:gd name="T58" fmla="*/ 55 w 68"/>
                <a:gd name="T59" fmla="*/ 43 h 57"/>
                <a:gd name="T60" fmla="*/ 57 w 68"/>
                <a:gd name="T61" fmla="*/ 44 h 57"/>
                <a:gd name="T62" fmla="*/ 59 w 68"/>
                <a:gd name="T63" fmla="*/ 43 h 57"/>
                <a:gd name="T64" fmla="*/ 55 w 68"/>
                <a:gd name="T65" fmla="*/ 41 h 57"/>
                <a:gd name="T66" fmla="*/ 52 w 68"/>
                <a:gd name="T67" fmla="*/ 32 h 57"/>
                <a:gd name="T68" fmla="*/ 55 w 68"/>
                <a:gd name="T69" fmla="*/ 29 h 57"/>
                <a:gd name="T70" fmla="*/ 55 w 68"/>
                <a:gd name="T71" fmla="*/ 26 h 57"/>
                <a:gd name="T72" fmla="*/ 60 w 68"/>
                <a:gd name="T73" fmla="*/ 29 h 57"/>
                <a:gd name="T74" fmla="*/ 67 w 68"/>
                <a:gd name="T75" fmla="*/ 36 h 57"/>
                <a:gd name="T76" fmla="*/ 67 w 68"/>
                <a:gd name="T77" fmla="*/ 41 h 57"/>
                <a:gd name="T78" fmla="*/ 61 w 68"/>
                <a:gd name="T79"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57">
                  <a:moveTo>
                    <a:pt x="61" y="47"/>
                  </a:moveTo>
                  <a:lnTo>
                    <a:pt x="57" y="48"/>
                  </a:lnTo>
                  <a:lnTo>
                    <a:pt x="61" y="49"/>
                  </a:lnTo>
                  <a:lnTo>
                    <a:pt x="61" y="52"/>
                  </a:lnTo>
                  <a:lnTo>
                    <a:pt x="59" y="56"/>
                  </a:lnTo>
                  <a:lnTo>
                    <a:pt x="49" y="56"/>
                  </a:lnTo>
                  <a:lnTo>
                    <a:pt x="41" y="54"/>
                  </a:lnTo>
                  <a:lnTo>
                    <a:pt x="38" y="53"/>
                  </a:lnTo>
                  <a:lnTo>
                    <a:pt x="38" y="55"/>
                  </a:lnTo>
                  <a:lnTo>
                    <a:pt x="30" y="54"/>
                  </a:lnTo>
                  <a:lnTo>
                    <a:pt x="26" y="48"/>
                  </a:lnTo>
                  <a:lnTo>
                    <a:pt x="27" y="47"/>
                  </a:lnTo>
                  <a:lnTo>
                    <a:pt x="21" y="41"/>
                  </a:lnTo>
                  <a:lnTo>
                    <a:pt x="21" y="36"/>
                  </a:lnTo>
                  <a:lnTo>
                    <a:pt x="21" y="32"/>
                  </a:lnTo>
                  <a:lnTo>
                    <a:pt x="19" y="29"/>
                  </a:lnTo>
                  <a:lnTo>
                    <a:pt x="20" y="27"/>
                  </a:lnTo>
                  <a:lnTo>
                    <a:pt x="12" y="17"/>
                  </a:lnTo>
                  <a:lnTo>
                    <a:pt x="3" y="15"/>
                  </a:lnTo>
                  <a:lnTo>
                    <a:pt x="0" y="4"/>
                  </a:lnTo>
                  <a:lnTo>
                    <a:pt x="12" y="0"/>
                  </a:lnTo>
                  <a:lnTo>
                    <a:pt x="15" y="4"/>
                  </a:lnTo>
                  <a:lnTo>
                    <a:pt x="26" y="26"/>
                  </a:lnTo>
                  <a:lnTo>
                    <a:pt x="27" y="38"/>
                  </a:lnTo>
                  <a:lnTo>
                    <a:pt x="32" y="39"/>
                  </a:lnTo>
                  <a:lnTo>
                    <a:pt x="40" y="45"/>
                  </a:lnTo>
                  <a:lnTo>
                    <a:pt x="45" y="50"/>
                  </a:lnTo>
                  <a:lnTo>
                    <a:pt x="48" y="47"/>
                  </a:lnTo>
                  <a:lnTo>
                    <a:pt x="50" y="44"/>
                  </a:lnTo>
                  <a:lnTo>
                    <a:pt x="55" y="43"/>
                  </a:lnTo>
                  <a:lnTo>
                    <a:pt x="57" y="44"/>
                  </a:lnTo>
                  <a:lnTo>
                    <a:pt x="59" y="43"/>
                  </a:lnTo>
                  <a:lnTo>
                    <a:pt x="55" y="41"/>
                  </a:lnTo>
                  <a:lnTo>
                    <a:pt x="52" y="32"/>
                  </a:lnTo>
                  <a:lnTo>
                    <a:pt x="55" y="29"/>
                  </a:lnTo>
                  <a:lnTo>
                    <a:pt x="55" y="26"/>
                  </a:lnTo>
                  <a:lnTo>
                    <a:pt x="60" y="29"/>
                  </a:lnTo>
                  <a:lnTo>
                    <a:pt x="67" y="36"/>
                  </a:lnTo>
                  <a:lnTo>
                    <a:pt x="67" y="41"/>
                  </a:lnTo>
                  <a:lnTo>
                    <a:pt x="61" y="4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0" name="Freeform 37"/>
            <p:cNvSpPr>
              <a:spLocks/>
            </p:cNvSpPr>
            <p:nvPr/>
          </p:nvSpPr>
          <p:spPr bwMode="auto">
            <a:xfrm>
              <a:off x="3937000" y="4005263"/>
              <a:ext cx="58738" cy="52387"/>
            </a:xfrm>
            <a:custGeom>
              <a:avLst/>
              <a:gdLst>
                <a:gd name="T0" fmla="*/ 53 w 57"/>
                <a:gd name="T1" fmla="*/ 6 h 49"/>
                <a:gd name="T2" fmla="*/ 50 w 57"/>
                <a:gd name="T3" fmla="*/ 5 h 49"/>
                <a:gd name="T4" fmla="*/ 47 w 57"/>
                <a:gd name="T5" fmla="*/ 7 h 49"/>
                <a:gd name="T6" fmla="*/ 30 w 57"/>
                <a:gd name="T7" fmla="*/ 12 h 49"/>
                <a:gd name="T8" fmla="*/ 26 w 57"/>
                <a:gd name="T9" fmla="*/ 19 h 49"/>
                <a:gd name="T10" fmla="*/ 22 w 57"/>
                <a:gd name="T11" fmla="*/ 24 h 49"/>
                <a:gd name="T12" fmla="*/ 15 w 57"/>
                <a:gd name="T13" fmla="*/ 28 h 49"/>
                <a:gd name="T14" fmla="*/ 17 w 57"/>
                <a:gd name="T15" fmla="*/ 33 h 49"/>
                <a:gd name="T16" fmla="*/ 15 w 57"/>
                <a:gd name="T17" fmla="*/ 42 h 49"/>
                <a:gd name="T18" fmla="*/ 18 w 57"/>
                <a:gd name="T19" fmla="*/ 47 h 49"/>
                <a:gd name="T20" fmla="*/ 7 w 57"/>
                <a:gd name="T21" fmla="*/ 48 h 49"/>
                <a:gd name="T22" fmla="*/ 0 w 57"/>
                <a:gd name="T23" fmla="*/ 35 h 49"/>
                <a:gd name="T24" fmla="*/ 0 w 57"/>
                <a:gd name="T25" fmla="*/ 28 h 49"/>
                <a:gd name="T26" fmla="*/ 1 w 57"/>
                <a:gd name="T27" fmla="*/ 23 h 49"/>
                <a:gd name="T28" fmla="*/ 8 w 57"/>
                <a:gd name="T29" fmla="*/ 19 h 49"/>
                <a:gd name="T30" fmla="*/ 15 w 57"/>
                <a:gd name="T31" fmla="*/ 7 h 49"/>
                <a:gd name="T32" fmla="*/ 24 w 57"/>
                <a:gd name="T33" fmla="*/ 0 h 49"/>
                <a:gd name="T34" fmla="*/ 32 w 57"/>
                <a:gd name="T35" fmla="*/ 0 h 49"/>
                <a:gd name="T36" fmla="*/ 26 w 57"/>
                <a:gd name="T37" fmla="*/ 3 h 49"/>
                <a:gd name="T38" fmla="*/ 33 w 57"/>
                <a:gd name="T39" fmla="*/ 6 h 49"/>
                <a:gd name="T40" fmla="*/ 32 w 57"/>
                <a:gd name="T41" fmla="*/ 10 h 49"/>
                <a:gd name="T42" fmla="*/ 43 w 57"/>
                <a:gd name="T43" fmla="*/ 4 h 49"/>
                <a:gd name="T44" fmla="*/ 54 w 57"/>
                <a:gd name="T45" fmla="*/ 1 h 49"/>
                <a:gd name="T46" fmla="*/ 56 w 57"/>
                <a:gd name="T47" fmla="*/ 1 h 49"/>
                <a:gd name="T48" fmla="*/ 55 w 57"/>
                <a:gd name="T49" fmla="*/ 4 h 49"/>
                <a:gd name="T50" fmla="*/ 53 w 57"/>
                <a:gd name="T51"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49">
                  <a:moveTo>
                    <a:pt x="53" y="6"/>
                  </a:moveTo>
                  <a:lnTo>
                    <a:pt x="50" y="5"/>
                  </a:lnTo>
                  <a:lnTo>
                    <a:pt x="47" y="7"/>
                  </a:lnTo>
                  <a:lnTo>
                    <a:pt x="30" y="12"/>
                  </a:lnTo>
                  <a:lnTo>
                    <a:pt x="26" y="19"/>
                  </a:lnTo>
                  <a:lnTo>
                    <a:pt x="22" y="24"/>
                  </a:lnTo>
                  <a:lnTo>
                    <a:pt x="15" y="28"/>
                  </a:lnTo>
                  <a:lnTo>
                    <a:pt x="17" y="33"/>
                  </a:lnTo>
                  <a:lnTo>
                    <a:pt x="15" y="42"/>
                  </a:lnTo>
                  <a:lnTo>
                    <a:pt x="18" y="47"/>
                  </a:lnTo>
                  <a:lnTo>
                    <a:pt x="7" y="48"/>
                  </a:lnTo>
                  <a:lnTo>
                    <a:pt x="0" y="35"/>
                  </a:lnTo>
                  <a:lnTo>
                    <a:pt x="0" y="28"/>
                  </a:lnTo>
                  <a:lnTo>
                    <a:pt x="1" y="23"/>
                  </a:lnTo>
                  <a:lnTo>
                    <a:pt x="8" y="19"/>
                  </a:lnTo>
                  <a:lnTo>
                    <a:pt x="15" y="7"/>
                  </a:lnTo>
                  <a:lnTo>
                    <a:pt x="24" y="0"/>
                  </a:lnTo>
                  <a:lnTo>
                    <a:pt x="32" y="0"/>
                  </a:lnTo>
                  <a:lnTo>
                    <a:pt x="26" y="3"/>
                  </a:lnTo>
                  <a:lnTo>
                    <a:pt x="33" y="6"/>
                  </a:lnTo>
                  <a:lnTo>
                    <a:pt x="32" y="10"/>
                  </a:lnTo>
                  <a:lnTo>
                    <a:pt x="43" y="4"/>
                  </a:lnTo>
                  <a:lnTo>
                    <a:pt x="54" y="1"/>
                  </a:lnTo>
                  <a:lnTo>
                    <a:pt x="56" y="1"/>
                  </a:lnTo>
                  <a:lnTo>
                    <a:pt x="55" y="4"/>
                  </a:lnTo>
                  <a:lnTo>
                    <a:pt x="53" y="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1" name="Freeform 38"/>
            <p:cNvSpPr>
              <a:spLocks/>
            </p:cNvSpPr>
            <p:nvPr/>
          </p:nvSpPr>
          <p:spPr bwMode="auto">
            <a:xfrm>
              <a:off x="3776663" y="4057650"/>
              <a:ext cx="36513" cy="49212"/>
            </a:xfrm>
            <a:custGeom>
              <a:avLst/>
              <a:gdLst>
                <a:gd name="T0" fmla="*/ 30 w 36"/>
                <a:gd name="T1" fmla="*/ 44 h 45"/>
                <a:gd name="T2" fmla="*/ 15 w 36"/>
                <a:gd name="T3" fmla="*/ 37 h 45"/>
                <a:gd name="T4" fmla="*/ 4 w 36"/>
                <a:gd name="T5" fmla="*/ 16 h 45"/>
                <a:gd name="T6" fmla="*/ 4 w 36"/>
                <a:gd name="T7" fmla="*/ 10 h 45"/>
                <a:gd name="T8" fmla="*/ 0 w 36"/>
                <a:gd name="T9" fmla="*/ 4 h 45"/>
                <a:gd name="T10" fmla="*/ 4 w 36"/>
                <a:gd name="T11" fmla="*/ 0 h 45"/>
                <a:gd name="T12" fmla="*/ 12 w 36"/>
                <a:gd name="T13" fmla="*/ 2 h 45"/>
                <a:gd name="T14" fmla="*/ 15 w 36"/>
                <a:gd name="T15" fmla="*/ 3 h 45"/>
                <a:gd name="T16" fmla="*/ 24 w 36"/>
                <a:gd name="T17" fmla="*/ 7 h 45"/>
                <a:gd name="T18" fmla="*/ 26 w 36"/>
                <a:gd name="T19" fmla="*/ 16 h 45"/>
                <a:gd name="T20" fmla="*/ 28 w 36"/>
                <a:gd name="T21" fmla="*/ 16 h 45"/>
                <a:gd name="T22" fmla="*/ 31 w 36"/>
                <a:gd name="T23" fmla="*/ 24 h 45"/>
                <a:gd name="T24" fmla="*/ 30 w 36"/>
                <a:gd name="T25" fmla="*/ 31 h 45"/>
                <a:gd name="T26" fmla="*/ 31 w 36"/>
                <a:gd name="T27" fmla="*/ 37 h 45"/>
                <a:gd name="T28" fmla="*/ 35 w 36"/>
                <a:gd name="T29" fmla="*/ 39 h 45"/>
                <a:gd name="T30" fmla="*/ 33 w 36"/>
                <a:gd name="T31" fmla="*/ 42 h 45"/>
                <a:gd name="T32" fmla="*/ 30 w 36"/>
                <a:gd name="T33"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5">
                  <a:moveTo>
                    <a:pt x="30" y="44"/>
                  </a:moveTo>
                  <a:lnTo>
                    <a:pt x="15" y="37"/>
                  </a:lnTo>
                  <a:lnTo>
                    <a:pt x="4" y="16"/>
                  </a:lnTo>
                  <a:lnTo>
                    <a:pt x="4" y="10"/>
                  </a:lnTo>
                  <a:lnTo>
                    <a:pt x="0" y="4"/>
                  </a:lnTo>
                  <a:lnTo>
                    <a:pt x="4" y="0"/>
                  </a:lnTo>
                  <a:lnTo>
                    <a:pt x="12" y="2"/>
                  </a:lnTo>
                  <a:lnTo>
                    <a:pt x="15" y="3"/>
                  </a:lnTo>
                  <a:lnTo>
                    <a:pt x="24" y="7"/>
                  </a:lnTo>
                  <a:lnTo>
                    <a:pt x="26" y="16"/>
                  </a:lnTo>
                  <a:lnTo>
                    <a:pt x="28" y="16"/>
                  </a:lnTo>
                  <a:lnTo>
                    <a:pt x="31" y="24"/>
                  </a:lnTo>
                  <a:lnTo>
                    <a:pt x="30" y="31"/>
                  </a:lnTo>
                  <a:lnTo>
                    <a:pt x="31" y="37"/>
                  </a:lnTo>
                  <a:lnTo>
                    <a:pt x="35" y="39"/>
                  </a:lnTo>
                  <a:lnTo>
                    <a:pt x="33" y="42"/>
                  </a:lnTo>
                  <a:lnTo>
                    <a:pt x="30" y="44"/>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2" name="Freeform 39"/>
            <p:cNvSpPr>
              <a:spLocks/>
            </p:cNvSpPr>
            <p:nvPr/>
          </p:nvSpPr>
          <p:spPr bwMode="auto">
            <a:xfrm>
              <a:off x="3979863" y="3962400"/>
              <a:ext cx="44450" cy="39687"/>
            </a:xfrm>
            <a:custGeom>
              <a:avLst/>
              <a:gdLst>
                <a:gd name="T0" fmla="*/ 42 w 43"/>
                <a:gd name="T1" fmla="*/ 13 h 36"/>
                <a:gd name="T2" fmla="*/ 37 w 43"/>
                <a:gd name="T3" fmla="*/ 16 h 36"/>
                <a:gd name="T4" fmla="*/ 33 w 43"/>
                <a:gd name="T5" fmla="*/ 17 h 36"/>
                <a:gd name="T6" fmla="*/ 28 w 43"/>
                <a:gd name="T7" fmla="*/ 21 h 36"/>
                <a:gd name="T8" fmla="*/ 30 w 43"/>
                <a:gd name="T9" fmla="*/ 26 h 36"/>
                <a:gd name="T10" fmla="*/ 25 w 43"/>
                <a:gd name="T11" fmla="*/ 32 h 36"/>
                <a:gd name="T12" fmla="*/ 18 w 43"/>
                <a:gd name="T13" fmla="*/ 29 h 36"/>
                <a:gd name="T14" fmla="*/ 20 w 43"/>
                <a:gd name="T15" fmla="*/ 23 h 36"/>
                <a:gd name="T16" fmla="*/ 20 w 43"/>
                <a:gd name="T17" fmla="*/ 22 h 36"/>
                <a:gd name="T18" fmla="*/ 12 w 43"/>
                <a:gd name="T19" fmla="*/ 29 h 36"/>
                <a:gd name="T20" fmla="*/ 6 w 43"/>
                <a:gd name="T21" fmla="*/ 33 h 36"/>
                <a:gd name="T22" fmla="*/ 0 w 43"/>
                <a:gd name="T23" fmla="*/ 35 h 36"/>
                <a:gd name="T24" fmla="*/ 0 w 43"/>
                <a:gd name="T25" fmla="*/ 33 h 36"/>
                <a:gd name="T26" fmla="*/ 22 w 43"/>
                <a:gd name="T27" fmla="*/ 11 h 36"/>
                <a:gd name="T28" fmla="*/ 34 w 43"/>
                <a:gd name="T29" fmla="*/ 0 h 36"/>
                <a:gd name="T30" fmla="*/ 42 w 43"/>
                <a:gd name="T3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6">
                  <a:moveTo>
                    <a:pt x="42" y="13"/>
                  </a:moveTo>
                  <a:lnTo>
                    <a:pt x="37" y="16"/>
                  </a:lnTo>
                  <a:lnTo>
                    <a:pt x="33" y="17"/>
                  </a:lnTo>
                  <a:lnTo>
                    <a:pt x="28" y="21"/>
                  </a:lnTo>
                  <a:lnTo>
                    <a:pt x="30" y="26"/>
                  </a:lnTo>
                  <a:lnTo>
                    <a:pt x="25" y="32"/>
                  </a:lnTo>
                  <a:lnTo>
                    <a:pt x="18" y="29"/>
                  </a:lnTo>
                  <a:lnTo>
                    <a:pt x="20" y="23"/>
                  </a:lnTo>
                  <a:lnTo>
                    <a:pt x="20" y="22"/>
                  </a:lnTo>
                  <a:lnTo>
                    <a:pt x="12" y="29"/>
                  </a:lnTo>
                  <a:lnTo>
                    <a:pt x="6" y="33"/>
                  </a:lnTo>
                  <a:lnTo>
                    <a:pt x="0" y="35"/>
                  </a:lnTo>
                  <a:lnTo>
                    <a:pt x="0" y="33"/>
                  </a:lnTo>
                  <a:lnTo>
                    <a:pt x="22" y="11"/>
                  </a:lnTo>
                  <a:lnTo>
                    <a:pt x="34" y="0"/>
                  </a:lnTo>
                  <a:lnTo>
                    <a:pt x="42" y="1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3" name="Freeform 40"/>
            <p:cNvSpPr>
              <a:spLocks/>
            </p:cNvSpPr>
            <p:nvPr/>
          </p:nvSpPr>
          <p:spPr bwMode="auto">
            <a:xfrm>
              <a:off x="3913188" y="4167188"/>
              <a:ext cx="28575" cy="44450"/>
            </a:xfrm>
            <a:custGeom>
              <a:avLst/>
              <a:gdLst>
                <a:gd name="T0" fmla="*/ 23 w 27"/>
                <a:gd name="T1" fmla="*/ 7 h 42"/>
                <a:gd name="T2" fmla="*/ 26 w 27"/>
                <a:gd name="T3" fmla="*/ 10 h 42"/>
                <a:gd name="T4" fmla="*/ 20 w 27"/>
                <a:gd name="T5" fmla="*/ 19 h 42"/>
                <a:gd name="T6" fmla="*/ 19 w 27"/>
                <a:gd name="T7" fmla="*/ 26 h 42"/>
                <a:gd name="T8" fmla="*/ 17 w 27"/>
                <a:gd name="T9" fmla="*/ 26 h 42"/>
                <a:gd name="T10" fmla="*/ 14 w 27"/>
                <a:gd name="T11" fmla="*/ 30 h 42"/>
                <a:gd name="T12" fmla="*/ 11 w 27"/>
                <a:gd name="T13" fmla="*/ 41 h 42"/>
                <a:gd name="T14" fmla="*/ 5 w 27"/>
                <a:gd name="T15" fmla="*/ 40 h 42"/>
                <a:gd name="T16" fmla="*/ 0 w 27"/>
                <a:gd name="T17" fmla="*/ 33 h 42"/>
                <a:gd name="T18" fmla="*/ 2 w 27"/>
                <a:gd name="T19" fmla="*/ 29 h 42"/>
                <a:gd name="T20" fmla="*/ 3 w 27"/>
                <a:gd name="T21" fmla="*/ 30 h 42"/>
                <a:gd name="T22" fmla="*/ 5 w 27"/>
                <a:gd name="T23" fmla="*/ 28 h 42"/>
                <a:gd name="T24" fmla="*/ 3 w 27"/>
                <a:gd name="T25" fmla="*/ 26 h 42"/>
                <a:gd name="T26" fmla="*/ 1 w 27"/>
                <a:gd name="T27" fmla="*/ 26 h 42"/>
                <a:gd name="T28" fmla="*/ 5 w 27"/>
                <a:gd name="T29" fmla="*/ 22 h 42"/>
                <a:gd name="T30" fmla="*/ 6 w 27"/>
                <a:gd name="T31" fmla="*/ 17 h 42"/>
                <a:gd name="T32" fmla="*/ 3 w 27"/>
                <a:gd name="T33" fmla="*/ 17 h 42"/>
                <a:gd name="T34" fmla="*/ 5 w 27"/>
                <a:gd name="T35" fmla="*/ 14 h 42"/>
                <a:gd name="T36" fmla="*/ 9 w 27"/>
                <a:gd name="T37" fmla="*/ 14 h 42"/>
                <a:gd name="T38" fmla="*/ 13 w 27"/>
                <a:gd name="T39" fmla="*/ 10 h 42"/>
                <a:gd name="T40" fmla="*/ 20 w 27"/>
                <a:gd name="T41" fmla="*/ 3 h 42"/>
                <a:gd name="T42" fmla="*/ 22 w 27"/>
                <a:gd name="T43" fmla="*/ 0 h 42"/>
                <a:gd name="T44" fmla="*/ 23 w 27"/>
                <a:gd name="T45"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42">
                  <a:moveTo>
                    <a:pt x="23" y="7"/>
                  </a:moveTo>
                  <a:lnTo>
                    <a:pt x="26" y="10"/>
                  </a:lnTo>
                  <a:lnTo>
                    <a:pt x="20" y="19"/>
                  </a:lnTo>
                  <a:lnTo>
                    <a:pt x="19" y="26"/>
                  </a:lnTo>
                  <a:lnTo>
                    <a:pt x="17" y="26"/>
                  </a:lnTo>
                  <a:lnTo>
                    <a:pt x="14" y="30"/>
                  </a:lnTo>
                  <a:lnTo>
                    <a:pt x="11" y="41"/>
                  </a:lnTo>
                  <a:lnTo>
                    <a:pt x="5" y="40"/>
                  </a:lnTo>
                  <a:lnTo>
                    <a:pt x="0" y="33"/>
                  </a:lnTo>
                  <a:lnTo>
                    <a:pt x="2" y="29"/>
                  </a:lnTo>
                  <a:lnTo>
                    <a:pt x="3" y="30"/>
                  </a:lnTo>
                  <a:lnTo>
                    <a:pt x="5" y="28"/>
                  </a:lnTo>
                  <a:lnTo>
                    <a:pt x="3" y="26"/>
                  </a:lnTo>
                  <a:lnTo>
                    <a:pt x="1" y="26"/>
                  </a:lnTo>
                  <a:lnTo>
                    <a:pt x="5" y="22"/>
                  </a:lnTo>
                  <a:lnTo>
                    <a:pt x="6" y="17"/>
                  </a:lnTo>
                  <a:lnTo>
                    <a:pt x="3" y="17"/>
                  </a:lnTo>
                  <a:lnTo>
                    <a:pt x="5" y="14"/>
                  </a:lnTo>
                  <a:lnTo>
                    <a:pt x="9" y="14"/>
                  </a:lnTo>
                  <a:lnTo>
                    <a:pt x="13" y="10"/>
                  </a:lnTo>
                  <a:lnTo>
                    <a:pt x="20" y="3"/>
                  </a:lnTo>
                  <a:lnTo>
                    <a:pt x="22" y="0"/>
                  </a:lnTo>
                  <a:lnTo>
                    <a:pt x="23" y="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4" name="Freeform 41"/>
            <p:cNvSpPr>
              <a:spLocks/>
            </p:cNvSpPr>
            <p:nvPr/>
          </p:nvSpPr>
          <p:spPr bwMode="auto">
            <a:xfrm>
              <a:off x="3879850" y="4219575"/>
              <a:ext cx="39688" cy="33337"/>
            </a:xfrm>
            <a:custGeom>
              <a:avLst/>
              <a:gdLst>
                <a:gd name="T0" fmla="*/ 30 w 38"/>
                <a:gd name="T1" fmla="*/ 11 h 30"/>
                <a:gd name="T2" fmla="*/ 24 w 38"/>
                <a:gd name="T3" fmla="*/ 13 h 30"/>
                <a:gd name="T4" fmla="*/ 23 w 38"/>
                <a:gd name="T5" fmla="*/ 16 h 30"/>
                <a:gd name="T6" fmla="*/ 26 w 38"/>
                <a:gd name="T7" fmla="*/ 18 h 30"/>
                <a:gd name="T8" fmla="*/ 29 w 38"/>
                <a:gd name="T9" fmla="*/ 16 h 30"/>
                <a:gd name="T10" fmla="*/ 31 w 38"/>
                <a:gd name="T11" fmla="*/ 19 h 30"/>
                <a:gd name="T12" fmla="*/ 23 w 38"/>
                <a:gd name="T13" fmla="*/ 21 h 30"/>
                <a:gd name="T14" fmla="*/ 21 w 38"/>
                <a:gd name="T15" fmla="*/ 22 h 30"/>
                <a:gd name="T16" fmla="*/ 14 w 38"/>
                <a:gd name="T17" fmla="*/ 22 h 30"/>
                <a:gd name="T18" fmla="*/ 12 w 38"/>
                <a:gd name="T19" fmla="*/ 27 h 30"/>
                <a:gd name="T20" fmla="*/ 9 w 38"/>
                <a:gd name="T21" fmla="*/ 28 h 30"/>
                <a:gd name="T22" fmla="*/ 6 w 38"/>
                <a:gd name="T23" fmla="*/ 24 h 30"/>
                <a:gd name="T24" fmla="*/ 0 w 38"/>
                <a:gd name="T25" fmla="*/ 29 h 30"/>
                <a:gd name="T26" fmla="*/ 0 w 38"/>
                <a:gd name="T27" fmla="*/ 24 h 30"/>
                <a:gd name="T28" fmla="*/ 2 w 38"/>
                <a:gd name="T29" fmla="*/ 22 h 30"/>
                <a:gd name="T30" fmla="*/ 2 w 38"/>
                <a:gd name="T31" fmla="*/ 15 h 30"/>
                <a:gd name="T32" fmla="*/ 8 w 38"/>
                <a:gd name="T33" fmla="*/ 14 h 30"/>
                <a:gd name="T34" fmla="*/ 12 w 38"/>
                <a:gd name="T35" fmla="*/ 14 h 30"/>
                <a:gd name="T36" fmla="*/ 19 w 38"/>
                <a:gd name="T37" fmla="*/ 7 h 30"/>
                <a:gd name="T38" fmla="*/ 29 w 38"/>
                <a:gd name="T39" fmla="*/ 3 h 30"/>
                <a:gd name="T40" fmla="*/ 37 w 38"/>
                <a:gd name="T41" fmla="*/ 0 h 30"/>
                <a:gd name="T42" fmla="*/ 37 w 38"/>
                <a:gd name="T43" fmla="*/ 5 h 30"/>
                <a:gd name="T44" fmla="*/ 30 w 38"/>
                <a:gd name="T45"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30">
                  <a:moveTo>
                    <a:pt x="30" y="11"/>
                  </a:moveTo>
                  <a:lnTo>
                    <a:pt x="24" y="13"/>
                  </a:lnTo>
                  <a:lnTo>
                    <a:pt x="23" y="16"/>
                  </a:lnTo>
                  <a:lnTo>
                    <a:pt x="26" y="18"/>
                  </a:lnTo>
                  <a:lnTo>
                    <a:pt x="29" y="16"/>
                  </a:lnTo>
                  <a:lnTo>
                    <a:pt x="31" y="19"/>
                  </a:lnTo>
                  <a:lnTo>
                    <a:pt x="23" y="21"/>
                  </a:lnTo>
                  <a:lnTo>
                    <a:pt x="21" y="22"/>
                  </a:lnTo>
                  <a:lnTo>
                    <a:pt x="14" y="22"/>
                  </a:lnTo>
                  <a:lnTo>
                    <a:pt x="12" y="27"/>
                  </a:lnTo>
                  <a:lnTo>
                    <a:pt x="9" y="28"/>
                  </a:lnTo>
                  <a:lnTo>
                    <a:pt x="6" y="24"/>
                  </a:lnTo>
                  <a:lnTo>
                    <a:pt x="0" y="29"/>
                  </a:lnTo>
                  <a:lnTo>
                    <a:pt x="0" y="24"/>
                  </a:lnTo>
                  <a:lnTo>
                    <a:pt x="2" y="22"/>
                  </a:lnTo>
                  <a:lnTo>
                    <a:pt x="2" y="15"/>
                  </a:lnTo>
                  <a:lnTo>
                    <a:pt x="8" y="14"/>
                  </a:lnTo>
                  <a:lnTo>
                    <a:pt x="12" y="14"/>
                  </a:lnTo>
                  <a:lnTo>
                    <a:pt x="19" y="7"/>
                  </a:lnTo>
                  <a:lnTo>
                    <a:pt x="29" y="3"/>
                  </a:lnTo>
                  <a:lnTo>
                    <a:pt x="37" y="0"/>
                  </a:lnTo>
                  <a:lnTo>
                    <a:pt x="37" y="5"/>
                  </a:lnTo>
                  <a:lnTo>
                    <a:pt x="30" y="1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5" name="Freeform 42"/>
            <p:cNvSpPr>
              <a:spLocks/>
            </p:cNvSpPr>
            <p:nvPr/>
          </p:nvSpPr>
          <p:spPr bwMode="auto">
            <a:xfrm>
              <a:off x="3860800" y="4203700"/>
              <a:ext cx="34925" cy="28575"/>
            </a:xfrm>
            <a:custGeom>
              <a:avLst/>
              <a:gdLst>
                <a:gd name="T0" fmla="*/ 25 w 33"/>
                <a:gd name="T1" fmla="*/ 9 h 26"/>
                <a:gd name="T2" fmla="*/ 25 w 33"/>
                <a:gd name="T3" fmla="*/ 11 h 26"/>
                <a:gd name="T4" fmla="*/ 21 w 33"/>
                <a:gd name="T5" fmla="*/ 11 h 26"/>
                <a:gd name="T6" fmla="*/ 18 w 33"/>
                <a:gd name="T7" fmla="*/ 14 h 26"/>
                <a:gd name="T8" fmla="*/ 19 w 33"/>
                <a:gd name="T9" fmla="*/ 17 h 26"/>
                <a:gd name="T10" fmla="*/ 19 w 33"/>
                <a:gd name="T11" fmla="*/ 18 h 26"/>
                <a:gd name="T12" fmla="*/ 13 w 33"/>
                <a:gd name="T13" fmla="*/ 22 h 26"/>
                <a:gd name="T14" fmla="*/ 11 w 33"/>
                <a:gd name="T15" fmla="*/ 20 h 26"/>
                <a:gd name="T16" fmla="*/ 10 w 33"/>
                <a:gd name="T17" fmla="*/ 17 h 26"/>
                <a:gd name="T18" fmla="*/ 7 w 33"/>
                <a:gd name="T19" fmla="*/ 18 h 26"/>
                <a:gd name="T20" fmla="*/ 6 w 33"/>
                <a:gd name="T21" fmla="*/ 20 h 26"/>
                <a:gd name="T22" fmla="*/ 2 w 33"/>
                <a:gd name="T23" fmla="*/ 25 h 26"/>
                <a:gd name="T24" fmla="*/ 0 w 33"/>
                <a:gd name="T25" fmla="*/ 21 h 26"/>
                <a:gd name="T26" fmla="*/ 2 w 33"/>
                <a:gd name="T27" fmla="*/ 14 h 26"/>
                <a:gd name="T28" fmla="*/ 7 w 33"/>
                <a:gd name="T29" fmla="*/ 12 h 26"/>
                <a:gd name="T30" fmla="*/ 6 w 33"/>
                <a:gd name="T31" fmla="*/ 7 h 26"/>
                <a:gd name="T32" fmla="*/ 9 w 33"/>
                <a:gd name="T33" fmla="*/ 1 h 26"/>
                <a:gd name="T34" fmla="*/ 12 w 33"/>
                <a:gd name="T35" fmla="*/ 3 h 26"/>
                <a:gd name="T36" fmla="*/ 19 w 33"/>
                <a:gd name="T37" fmla="*/ 0 h 26"/>
                <a:gd name="T38" fmla="*/ 25 w 33"/>
                <a:gd name="T39" fmla="*/ 1 h 26"/>
                <a:gd name="T40" fmla="*/ 32 w 33"/>
                <a:gd name="T41" fmla="*/ 1 h 26"/>
                <a:gd name="T42" fmla="*/ 28 w 33"/>
                <a:gd name="T43" fmla="*/ 4 h 26"/>
                <a:gd name="T44" fmla="*/ 25 w 33"/>
                <a:gd name="T4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6">
                  <a:moveTo>
                    <a:pt x="25" y="9"/>
                  </a:moveTo>
                  <a:lnTo>
                    <a:pt x="25" y="11"/>
                  </a:lnTo>
                  <a:lnTo>
                    <a:pt x="21" y="11"/>
                  </a:lnTo>
                  <a:lnTo>
                    <a:pt x="18" y="14"/>
                  </a:lnTo>
                  <a:lnTo>
                    <a:pt x="19" y="17"/>
                  </a:lnTo>
                  <a:lnTo>
                    <a:pt x="19" y="18"/>
                  </a:lnTo>
                  <a:lnTo>
                    <a:pt x="13" y="22"/>
                  </a:lnTo>
                  <a:lnTo>
                    <a:pt x="11" y="20"/>
                  </a:lnTo>
                  <a:lnTo>
                    <a:pt x="10" y="17"/>
                  </a:lnTo>
                  <a:lnTo>
                    <a:pt x="7" y="18"/>
                  </a:lnTo>
                  <a:lnTo>
                    <a:pt x="6" y="20"/>
                  </a:lnTo>
                  <a:lnTo>
                    <a:pt x="2" y="25"/>
                  </a:lnTo>
                  <a:lnTo>
                    <a:pt x="0" y="21"/>
                  </a:lnTo>
                  <a:lnTo>
                    <a:pt x="2" y="14"/>
                  </a:lnTo>
                  <a:lnTo>
                    <a:pt x="7" y="12"/>
                  </a:lnTo>
                  <a:lnTo>
                    <a:pt x="6" y="7"/>
                  </a:lnTo>
                  <a:lnTo>
                    <a:pt x="9" y="1"/>
                  </a:lnTo>
                  <a:lnTo>
                    <a:pt x="12" y="3"/>
                  </a:lnTo>
                  <a:lnTo>
                    <a:pt x="19" y="0"/>
                  </a:lnTo>
                  <a:lnTo>
                    <a:pt x="25" y="1"/>
                  </a:lnTo>
                  <a:lnTo>
                    <a:pt x="32" y="1"/>
                  </a:lnTo>
                  <a:lnTo>
                    <a:pt x="28" y="4"/>
                  </a:lnTo>
                  <a:lnTo>
                    <a:pt x="25" y="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6" name="Freeform 43"/>
            <p:cNvSpPr>
              <a:spLocks/>
            </p:cNvSpPr>
            <p:nvPr/>
          </p:nvSpPr>
          <p:spPr bwMode="auto">
            <a:xfrm>
              <a:off x="3865563" y="4070350"/>
              <a:ext cx="30163" cy="20637"/>
            </a:xfrm>
            <a:custGeom>
              <a:avLst/>
              <a:gdLst>
                <a:gd name="T0" fmla="*/ 21 w 29"/>
                <a:gd name="T1" fmla="*/ 9 h 18"/>
                <a:gd name="T2" fmla="*/ 21 w 29"/>
                <a:gd name="T3" fmla="*/ 9 h 18"/>
                <a:gd name="T4" fmla="*/ 24 w 29"/>
                <a:gd name="T5" fmla="*/ 10 h 18"/>
                <a:gd name="T6" fmla="*/ 24 w 29"/>
                <a:gd name="T7" fmla="*/ 14 h 18"/>
                <a:gd name="T8" fmla="*/ 20 w 29"/>
                <a:gd name="T9" fmla="*/ 17 h 18"/>
                <a:gd name="T10" fmla="*/ 16 w 29"/>
                <a:gd name="T11" fmla="*/ 17 h 18"/>
                <a:gd name="T12" fmla="*/ 12 w 29"/>
                <a:gd name="T13" fmla="*/ 17 h 18"/>
                <a:gd name="T14" fmla="*/ 8 w 29"/>
                <a:gd name="T15" fmla="*/ 14 h 18"/>
                <a:gd name="T16" fmla="*/ 3 w 29"/>
                <a:gd name="T17" fmla="*/ 9 h 18"/>
                <a:gd name="T18" fmla="*/ 3 w 29"/>
                <a:gd name="T19" fmla="*/ 7 h 18"/>
                <a:gd name="T20" fmla="*/ 0 w 29"/>
                <a:gd name="T21" fmla="*/ 3 h 18"/>
                <a:gd name="T22" fmla="*/ 0 w 29"/>
                <a:gd name="T23" fmla="*/ 0 h 18"/>
                <a:gd name="T24" fmla="*/ 6 w 29"/>
                <a:gd name="T25" fmla="*/ 0 h 18"/>
                <a:gd name="T26" fmla="*/ 12 w 29"/>
                <a:gd name="T27" fmla="*/ 4 h 18"/>
                <a:gd name="T28" fmla="*/ 12 w 29"/>
                <a:gd name="T29" fmla="*/ 3 h 18"/>
                <a:gd name="T30" fmla="*/ 17 w 29"/>
                <a:gd name="T31" fmla="*/ 3 h 18"/>
                <a:gd name="T32" fmla="*/ 23 w 29"/>
                <a:gd name="T33" fmla="*/ 4 h 18"/>
                <a:gd name="T34" fmla="*/ 27 w 29"/>
                <a:gd name="T35" fmla="*/ 4 h 18"/>
                <a:gd name="T36" fmla="*/ 28 w 29"/>
                <a:gd name="T37" fmla="*/ 9 h 18"/>
                <a:gd name="T38" fmla="*/ 21 w 2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1" y="9"/>
                  </a:moveTo>
                  <a:lnTo>
                    <a:pt x="21" y="9"/>
                  </a:lnTo>
                  <a:lnTo>
                    <a:pt x="24" y="10"/>
                  </a:lnTo>
                  <a:lnTo>
                    <a:pt x="24" y="14"/>
                  </a:lnTo>
                  <a:lnTo>
                    <a:pt x="20" y="17"/>
                  </a:lnTo>
                  <a:lnTo>
                    <a:pt x="16" y="17"/>
                  </a:lnTo>
                  <a:lnTo>
                    <a:pt x="12" y="17"/>
                  </a:lnTo>
                  <a:lnTo>
                    <a:pt x="8" y="14"/>
                  </a:lnTo>
                  <a:lnTo>
                    <a:pt x="3" y="9"/>
                  </a:lnTo>
                  <a:lnTo>
                    <a:pt x="3" y="7"/>
                  </a:lnTo>
                  <a:lnTo>
                    <a:pt x="0" y="3"/>
                  </a:lnTo>
                  <a:lnTo>
                    <a:pt x="0" y="0"/>
                  </a:lnTo>
                  <a:lnTo>
                    <a:pt x="6" y="0"/>
                  </a:lnTo>
                  <a:lnTo>
                    <a:pt x="12" y="4"/>
                  </a:lnTo>
                  <a:lnTo>
                    <a:pt x="12" y="3"/>
                  </a:lnTo>
                  <a:lnTo>
                    <a:pt x="17" y="3"/>
                  </a:lnTo>
                  <a:lnTo>
                    <a:pt x="23" y="4"/>
                  </a:lnTo>
                  <a:lnTo>
                    <a:pt x="27" y="4"/>
                  </a:lnTo>
                  <a:lnTo>
                    <a:pt x="28" y="9"/>
                  </a:lnTo>
                  <a:lnTo>
                    <a:pt x="21" y="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7" name="Freeform 44"/>
            <p:cNvSpPr>
              <a:spLocks/>
            </p:cNvSpPr>
            <p:nvPr/>
          </p:nvSpPr>
          <p:spPr bwMode="auto">
            <a:xfrm>
              <a:off x="3744913" y="4064000"/>
              <a:ext cx="15875" cy="30162"/>
            </a:xfrm>
            <a:custGeom>
              <a:avLst/>
              <a:gdLst>
                <a:gd name="T0" fmla="*/ 15 w 16"/>
                <a:gd name="T1" fmla="*/ 16 h 28"/>
                <a:gd name="T2" fmla="*/ 15 w 16"/>
                <a:gd name="T3" fmla="*/ 27 h 28"/>
                <a:gd name="T4" fmla="*/ 10 w 16"/>
                <a:gd name="T5" fmla="*/ 27 h 28"/>
                <a:gd name="T6" fmla="*/ 1 w 16"/>
                <a:gd name="T7" fmla="*/ 13 h 28"/>
                <a:gd name="T8" fmla="*/ 0 w 16"/>
                <a:gd name="T9" fmla="*/ 2 h 28"/>
                <a:gd name="T10" fmla="*/ 3 w 16"/>
                <a:gd name="T11" fmla="*/ 0 h 28"/>
                <a:gd name="T12" fmla="*/ 6 w 16"/>
                <a:gd name="T13" fmla="*/ 0 h 28"/>
                <a:gd name="T14" fmla="*/ 14 w 16"/>
                <a:gd name="T15" fmla="*/ 10 h 28"/>
                <a:gd name="T16" fmla="*/ 15 w 16"/>
                <a:gd name="T17"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15" y="16"/>
                  </a:moveTo>
                  <a:lnTo>
                    <a:pt x="15" y="27"/>
                  </a:lnTo>
                  <a:lnTo>
                    <a:pt x="10" y="27"/>
                  </a:lnTo>
                  <a:lnTo>
                    <a:pt x="1" y="13"/>
                  </a:lnTo>
                  <a:lnTo>
                    <a:pt x="0" y="2"/>
                  </a:lnTo>
                  <a:lnTo>
                    <a:pt x="3" y="0"/>
                  </a:lnTo>
                  <a:lnTo>
                    <a:pt x="6" y="0"/>
                  </a:lnTo>
                  <a:lnTo>
                    <a:pt x="14" y="10"/>
                  </a:lnTo>
                  <a:lnTo>
                    <a:pt x="15" y="1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8" name="Freeform 45"/>
            <p:cNvSpPr>
              <a:spLocks/>
            </p:cNvSpPr>
            <p:nvPr/>
          </p:nvSpPr>
          <p:spPr bwMode="auto">
            <a:xfrm>
              <a:off x="3978275" y="4098925"/>
              <a:ext cx="17463" cy="22225"/>
            </a:xfrm>
            <a:custGeom>
              <a:avLst/>
              <a:gdLst>
                <a:gd name="T0" fmla="*/ 16 w 17"/>
                <a:gd name="T1" fmla="*/ 3 h 21"/>
                <a:gd name="T2" fmla="*/ 16 w 17"/>
                <a:gd name="T3" fmla="*/ 7 h 21"/>
                <a:gd name="T4" fmla="*/ 11 w 17"/>
                <a:gd name="T5" fmla="*/ 9 h 21"/>
                <a:gd name="T6" fmla="*/ 8 w 17"/>
                <a:gd name="T7" fmla="*/ 18 h 21"/>
                <a:gd name="T8" fmla="*/ 3 w 17"/>
                <a:gd name="T9" fmla="*/ 15 h 21"/>
                <a:gd name="T10" fmla="*/ 2 w 17"/>
                <a:gd name="T11" fmla="*/ 17 h 21"/>
                <a:gd name="T12" fmla="*/ 2 w 17"/>
                <a:gd name="T13" fmla="*/ 20 h 21"/>
                <a:gd name="T14" fmla="*/ 0 w 17"/>
                <a:gd name="T15" fmla="*/ 19 h 21"/>
                <a:gd name="T16" fmla="*/ 0 w 17"/>
                <a:gd name="T17" fmla="*/ 11 h 21"/>
                <a:gd name="T18" fmla="*/ 2 w 17"/>
                <a:gd name="T19" fmla="*/ 6 h 21"/>
                <a:gd name="T20" fmla="*/ 8 w 17"/>
                <a:gd name="T21" fmla="*/ 2 h 21"/>
                <a:gd name="T22" fmla="*/ 11 w 17"/>
                <a:gd name="T23" fmla="*/ 0 h 21"/>
                <a:gd name="T24" fmla="*/ 16 w 17"/>
                <a:gd name="T2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1">
                  <a:moveTo>
                    <a:pt x="16" y="3"/>
                  </a:moveTo>
                  <a:lnTo>
                    <a:pt x="16" y="7"/>
                  </a:lnTo>
                  <a:lnTo>
                    <a:pt x="11" y="9"/>
                  </a:lnTo>
                  <a:lnTo>
                    <a:pt x="8" y="18"/>
                  </a:lnTo>
                  <a:lnTo>
                    <a:pt x="3" y="15"/>
                  </a:lnTo>
                  <a:lnTo>
                    <a:pt x="2" y="17"/>
                  </a:lnTo>
                  <a:lnTo>
                    <a:pt x="2" y="20"/>
                  </a:lnTo>
                  <a:lnTo>
                    <a:pt x="0" y="19"/>
                  </a:lnTo>
                  <a:lnTo>
                    <a:pt x="0" y="11"/>
                  </a:lnTo>
                  <a:lnTo>
                    <a:pt x="2" y="6"/>
                  </a:lnTo>
                  <a:lnTo>
                    <a:pt x="8" y="2"/>
                  </a:lnTo>
                  <a:lnTo>
                    <a:pt x="11" y="0"/>
                  </a:lnTo>
                  <a:lnTo>
                    <a:pt x="16" y="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9" name="Freeform 46"/>
            <p:cNvSpPr>
              <a:spLocks/>
            </p:cNvSpPr>
            <p:nvPr/>
          </p:nvSpPr>
          <p:spPr bwMode="auto">
            <a:xfrm>
              <a:off x="3959225" y="4132263"/>
              <a:ext cx="26988" cy="23812"/>
            </a:xfrm>
            <a:custGeom>
              <a:avLst/>
              <a:gdLst>
                <a:gd name="T0" fmla="*/ 24 w 25"/>
                <a:gd name="T1" fmla="*/ 1 h 22"/>
                <a:gd name="T2" fmla="*/ 24 w 25"/>
                <a:gd name="T3" fmla="*/ 3 h 22"/>
                <a:gd name="T4" fmla="*/ 20 w 25"/>
                <a:gd name="T5" fmla="*/ 7 h 22"/>
                <a:gd name="T6" fmla="*/ 19 w 25"/>
                <a:gd name="T7" fmla="*/ 7 h 22"/>
                <a:gd name="T8" fmla="*/ 8 w 25"/>
                <a:gd name="T9" fmla="*/ 14 h 22"/>
                <a:gd name="T10" fmla="*/ 8 w 25"/>
                <a:gd name="T11" fmla="*/ 17 h 22"/>
                <a:gd name="T12" fmla="*/ 0 w 25"/>
                <a:gd name="T13" fmla="*/ 21 h 22"/>
                <a:gd name="T14" fmla="*/ 7 w 25"/>
                <a:gd name="T15" fmla="*/ 7 h 22"/>
                <a:gd name="T16" fmla="*/ 8 w 25"/>
                <a:gd name="T17" fmla="*/ 11 h 22"/>
                <a:gd name="T18" fmla="*/ 13 w 25"/>
                <a:gd name="T19" fmla="*/ 1 h 22"/>
                <a:gd name="T20" fmla="*/ 17 w 25"/>
                <a:gd name="T21" fmla="*/ 0 h 22"/>
                <a:gd name="T22" fmla="*/ 24 w 25"/>
                <a:gd name="T2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2">
                  <a:moveTo>
                    <a:pt x="24" y="1"/>
                  </a:moveTo>
                  <a:lnTo>
                    <a:pt x="24" y="3"/>
                  </a:lnTo>
                  <a:lnTo>
                    <a:pt x="20" y="7"/>
                  </a:lnTo>
                  <a:lnTo>
                    <a:pt x="19" y="7"/>
                  </a:lnTo>
                  <a:lnTo>
                    <a:pt x="8" y="14"/>
                  </a:lnTo>
                  <a:lnTo>
                    <a:pt x="8" y="17"/>
                  </a:lnTo>
                  <a:lnTo>
                    <a:pt x="0" y="21"/>
                  </a:lnTo>
                  <a:lnTo>
                    <a:pt x="7" y="7"/>
                  </a:lnTo>
                  <a:lnTo>
                    <a:pt x="8" y="11"/>
                  </a:lnTo>
                  <a:lnTo>
                    <a:pt x="13" y="1"/>
                  </a:lnTo>
                  <a:lnTo>
                    <a:pt x="17" y="0"/>
                  </a:lnTo>
                  <a:lnTo>
                    <a:pt x="24" y="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0" name="Freeform 47"/>
            <p:cNvSpPr>
              <a:spLocks/>
            </p:cNvSpPr>
            <p:nvPr/>
          </p:nvSpPr>
          <p:spPr bwMode="auto">
            <a:xfrm>
              <a:off x="3998913" y="4043363"/>
              <a:ext cx="15875" cy="23812"/>
            </a:xfrm>
            <a:custGeom>
              <a:avLst/>
              <a:gdLst>
                <a:gd name="T0" fmla="*/ 11 w 16"/>
                <a:gd name="T1" fmla="*/ 0 h 22"/>
                <a:gd name="T2" fmla="*/ 15 w 16"/>
                <a:gd name="T3" fmla="*/ 3 h 22"/>
                <a:gd name="T4" fmla="*/ 6 w 16"/>
                <a:gd name="T5" fmla="*/ 17 h 22"/>
                <a:gd name="T6" fmla="*/ 4 w 16"/>
                <a:gd name="T7" fmla="*/ 17 h 22"/>
                <a:gd name="T8" fmla="*/ 2 w 16"/>
                <a:gd name="T9" fmla="*/ 21 h 22"/>
                <a:gd name="T10" fmla="*/ 0 w 16"/>
                <a:gd name="T11" fmla="*/ 21 h 22"/>
                <a:gd name="T12" fmla="*/ 0 w 16"/>
                <a:gd name="T13" fmla="*/ 20 h 22"/>
                <a:gd name="T14" fmla="*/ 0 w 16"/>
                <a:gd name="T15" fmla="*/ 15 h 22"/>
                <a:gd name="T16" fmla="*/ 2 w 16"/>
                <a:gd name="T17" fmla="*/ 13 h 22"/>
                <a:gd name="T18" fmla="*/ 0 w 16"/>
                <a:gd name="T19" fmla="*/ 9 h 22"/>
                <a:gd name="T20" fmla="*/ 2 w 16"/>
                <a:gd name="T21" fmla="*/ 3 h 22"/>
                <a:gd name="T22" fmla="*/ 11 w 16"/>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2">
                  <a:moveTo>
                    <a:pt x="11" y="0"/>
                  </a:moveTo>
                  <a:lnTo>
                    <a:pt x="15" y="3"/>
                  </a:lnTo>
                  <a:lnTo>
                    <a:pt x="6" y="17"/>
                  </a:lnTo>
                  <a:lnTo>
                    <a:pt x="4" y="17"/>
                  </a:lnTo>
                  <a:lnTo>
                    <a:pt x="2" y="21"/>
                  </a:lnTo>
                  <a:lnTo>
                    <a:pt x="0" y="21"/>
                  </a:lnTo>
                  <a:lnTo>
                    <a:pt x="0" y="20"/>
                  </a:lnTo>
                  <a:lnTo>
                    <a:pt x="0" y="15"/>
                  </a:lnTo>
                  <a:lnTo>
                    <a:pt x="2" y="13"/>
                  </a:lnTo>
                  <a:lnTo>
                    <a:pt x="0" y="9"/>
                  </a:lnTo>
                  <a:lnTo>
                    <a:pt x="2" y="3"/>
                  </a:lnTo>
                  <a:lnTo>
                    <a:pt x="11"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1" name="Freeform 48"/>
            <p:cNvSpPr>
              <a:spLocks/>
            </p:cNvSpPr>
            <p:nvPr/>
          </p:nvSpPr>
          <p:spPr bwMode="auto">
            <a:xfrm>
              <a:off x="3913188" y="4060825"/>
              <a:ext cx="12700" cy="9525"/>
            </a:xfrm>
            <a:custGeom>
              <a:avLst/>
              <a:gdLst>
                <a:gd name="T0" fmla="*/ 11 w 13"/>
                <a:gd name="T1" fmla="*/ 8 h 9"/>
                <a:gd name="T2" fmla="*/ 6 w 13"/>
                <a:gd name="T3" fmla="*/ 8 h 9"/>
                <a:gd name="T4" fmla="*/ 0 w 13"/>
                <a:gd name="T5" fmla="*/ 3 h 9"/>
                <a:gd name="T6" fmla="*/ 1 w 13"/>
                <a:gd name="T7" fmla="*/ 0 h 9"/>
                <a:gd name="T8" fmla="*/ 6 w 13"/>
                <a:gd name="T9" fmla="*/ 0 h 9"/>
                <a:gd name="T10" fmla="*/ 7 w 13"/>
                <a:gd name="T11" fmla="*/ 2 h 9"/>
                <a:gd name="T12" fmla="*/ 6 w 13"/>
                <a:gd name="T13" fmla="*/ 3 h 9"/>
                <a:gd name="T14" fmla="*/ 11 w 13"/>
                <a:gd name="T15" fmla="*/ 5 h 9"/>
                <a:gd name="T16" fmla="*/ 12 w 13"/>
                <a:gd name="T17" fmla="*/ 6 h 9"/>
                <a:gd name="T18" fmla="*/ 11 w 13"/>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
                  <a:moveTo>
                    <a:pt x="11" y="8"/>
                  </a:moveTo>
                  <a:lnTo>
                    <a:pt x="6" y="8"/>
                  </a:lnTo>
                  <a:lnTo>
                    <a:pt x="0" y="3"/>
                  </a:lnTo>
                  <a:lnTo>
                    <a:pt x="1" y="0"/>
                  </a:lnTo>
                  <a:lnTo>
                    <a:pt x="6" y="0"/>
                  </a:lnTo>
                  <a:lnTo>
                    <a:pt x="7" y="2"/>
                  </a:lnTo>
                  <a:lnTo>
                    <a:pt x="6" y="3"/>
                  </a:lnTo>
                  <a:lnTo>
                    <a:pt x="11" y="5"/>
                  </a:lnTo>
                  <a:lnTo>
                    <a:pt x="12" y="6"/>
                  </a:lnTo>
                  <a:lnTo>
                    <a:pt x="11" y="8"/>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2" name="Freeform 49"/>
            <p:cNvSpPr>
              <a:spLocks/>
            </p:cNvSpPr>
            <p:nvPr/>
          </p:nvSpPr>
          <p:spPr bwMode="auto">
            <a:xfrm>
              <a:off x="3910013" y="4068763"/>
              <a:ext cx="15875" cy="12700"/>
            </a:xfrm>
            <a:custGeom>
              <a:avLst/>
              <a:gdLst>
                <a:gd name="T0" fmla="*/ 13 w 14"/>
                <a:gd name="T1" fmla="*/ 9 h 11"/>
                <a:gd name="T2" fmla="*/ 11 w 14"/>
                <a:gd name="T3" fmla="*/ 10 h 11"/>
                <a:gd name="T4" fmla="*/ 6 w 14"/>
                <a:gd name="T5" fmla="*/ 6 h 11"/>
                <a:gd name="T6" fmla="*/ 0 w 14"/>
                <a:gd name="T7" fmla="*/ 2 h 11"/>
                <a:gd name="T8" fmla="*/ 3 w 14"/>
                <a:gd name="T9" fmla="*/ 0 h 11"/>
                <a:gd name="T10" fmla="*/ 9 w 14"/>
                <a:gd name="T11" fmla="*/ 5 h 11"/>
                <a:gd name="T12" fmla="*/ 13 w 14"/>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4" h="11">
                  <a:moveTo>
                    <a:pt x="13" y="9"/>
                  </a:moveTo>
                  <a:lnTo>
                    <a:pt x="11" y="10"/>
                  </a:lnTo>
                  <a:lnTo>
                    <a:pt x="6" y="6"/>
                  </a:lnTo>
                  <a:lnTo>
                    <a:pt x="0" y="2"/>
                  </a:lnTo>
                  <a:lnTo>
                    <a:pt x="3" y="0"/>
                  </a:lnTo>
                  <a:lnTo>
                    <a:pt x="9" y="5"/>
                  </a:lnTo>
                  <a:lnTo>
                    <a:pt x="13" y="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3" name="Freeform 50"/>
            <p:cNvSpPr>
              <a:spLocks/>
            </p:cNvSpPr>
            <p:nvPr/>
          </p:nvSpPr>
          <p:spPr bwMode="auto">
            <a:xfrm>
              <a:off x="4049713" y="3917950"/>
              <a:ext cx="11113" cy="9525"/>
            </a:xfrm>
            <a:custGeom>
              <a:avLst/>
              <a:gdLst>
                <a:gd name="T0" fmla="*/ 9 w 10"/>
                <a:gd name="T1" fmla="*/ 0 h 9"/>
                <a:gd name="T2" fmla="*/ 7 w 10"/>
                <a:gd name="T3" fmla="*/ 7 h 9"/>
                <a:gd name="T4" fmla="*/ 4 w 10"/>
                <a:gd name="T5" fmla="*/ 8 h 9"/>
                <a:gd name="T6" fmla="*/ 0 w 10"/>
                <a:gd name="T7" fmla="*/ 3 h 9"/>
                <a:gd name="T8" fmla="*/ 5 w 10"/>
                <a:gd name="T9" fmla="*/ 0 h 9"/>
                <a:gd name="T10" fmla="*/ 9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9" y="0"/>
                  </a:moveTo>
                  <a:lnTo>
                    <a:pt x="7" y="7"/>
                  </a:lnTo>
                  <a:lnTo>
                    <a:pt x="4" y="8"/>
                  </a:lnTo>
                  <a:lnTo>
                    <a:pt x="0" y="3"/>
                  </a:lnTo>
                  <a:lnTo>
                    <a:pt x="5" y="0"/>
                  </a:lnTo>
                  <a:lnTo>
                    <a:pt x="9"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4" name="Freeform 51"/>
            <p:cNvSpPr>
              <a:spLocks/>
            </p:cNvSpPr>
            <p:nvPr/>
          </p:nvSpPr>
          <p:spPr bwMode="auto">
            <a:xfrm>
              <a:off x="2836863" y="1968500"/>
              <a:ext cx="801688" cy="1304925"/>
            </a:xfrm>
            <a:custGeom>
              <a:avLst/>
              <a:gdLst>
                <a:gd name="T0" fmla="*/ 670 w 769"/>
                <a:gd name="T1" fmla="*/ 827 h 1210"/>
                <a:gd name="T2" fmla="*/ 581 w 769"/>
                <a:gd name="T3" fmla="*/ 832 h 1210"/>
                <a:gd name="T4" fmla="*/ 474 w 769"/>
                <a:gd name="T5" fmla="*/ 864 h 1210"/>
                <a:gd name="T6" fmla="*/ 429 w 769"/>
                <a:gd name="T7" fmla="*/ 870 h 1210"/>
                <a:gd name="T8" fmla="*/ 428 w 769"/>
                <a:gd name="T9" fmla="*/ 905 h 1210"/>
                <a:gd name="T10" fmla="*/ 482 w 769"/>
                <a:gd name="T11" fmla="*/ 976 h 1210"/>
                <a:gd name="T12" fmla="*/ 514 w 769"/>
                <a:gd name="T13" fmla="*/ 995 h 1210"/>
                <a:gd name="T14" fmla="*/ 471 w 769"/>
                <a:gd name="T15" fmla="*/ 1088 h 1210"/>
                <a:gd name="T16" fmla="*/ 456 w 769"/>
                <a:gd name="T17" fmla="*/ 1106 h 1210"/>
                <a:gd name="T18" fmla="*/ 416 w 769"/>
                <a:gd name="T19" fmla="*/ 1122 h 1210"/>
                <a:gd name="T20" fmla="*/ 364 w 769"/>
                <a:gd name="T21" fmla="*/ 1198 h 1210"/>
                <a:gd name="T22" fmla="*/ 289 w 769"/>
                <a:gd name="T23" fmla="*/ 1188 h 1210"/>
                <a:gd name="T24" fmla="*/ 214 w 769"/>
                <a:gd name="T25" fmla="*/ 1149 h 1210"/>
                <a:gd name="T26" fmla="*/ 201 w 769"/>
                <a:gd name="T27" fmla="*/ 1056 h 1210"/>
                <a:gd name="T28" fmla="*/ 147 w 769"/>
                <a:gd name="T29" fmla="*/ 1029 h 1210"/>
                <a:gd name="T30" fmla="*/ 121 w 769"/>
                <a:gd name="T31" fmla="*/ 989 h 1210"/>
                <a:gd name="T32" fmla="*/ 0 w 769"/>
                <a:gd name="T33" fmla="*/ 835 h 1210"/>
                <a:gd name="T34" fmla="*/ 4 w 769"/>
                <a:gd name="T35" fmla="*/ 611 h 1210"/>
                <a:gd name="T36" fmla="*/ 59 w 769"/>
                <a:gd name="T37" fmla="*/ 479 h 1210"/>
                <a:gd name="T38" fmla="*/ 201 w 769"/>
                <a:gd name="T39" fmla="*/ 344 h 1210"/>
                <a:gd name="T40" fmla="*/ 340 w 769"/>
                <a:gd name="T41" fmla="*/ 250 h 1210"/>
                <a:gd name="T42" fmla="*/ 273 w 769"/>
                <a:gd name="T43" fmla="*/ 181 h 1210"/>
                <a:gd name="T44" fmla="*/ 424 w 769"/>
                <a:gd name="T45" fmla="*/ 50 h 1210"/>
                <a:gd name="T46" fmla="*/ 471 w 769"/>
                <a:gd name="T47" fmla="*/ 115 h 1210"/>
                <a:gd name="T48" fmla="*/ 509 w 769"/>
                <a:gd name="T49" fmla="*/ 152 h 1210"/>
                <a:gd name="T50" fmla="*/ 504 w 769"/>
                <a:gd name="T51" fmla="*/ 169 h 1210"/>
                <a:gd name="T52" fmla="*/ 529 w 769"/>
                <a:gd name="T53" fmla="*/ 194 h 1210"/>
                <a:gd name="T54" fmla="*/ 580 w 769"/>
                <a:gd name="T55" fmla="*/ 247 h 1210"/>
                <a:gd name="T56" fmla="*/ 633 w 769"/>
                <a:gd name="T57" fmla="*/ 293 h 1210"/>
                <a:gd name="T58" fmla="*/ 694 w 769"/>
                <a:gd name="T59" fmla="*/ 441 h 1210"/>
                <a:gd name="T60" fmla="*/ 645 w 769"/>
                <a:gd name="T61" fmla="*/ 498 h 1210"/>
                <a:gd name="T62" fmla="*/ 582 w 769"/>
                <a:gd name="T63" fmla="*/ 498 h 1210"/>
                <a:gd name="T64" fmla="*/ 617 w 769"/>
                <a:gd name="T65" fmla="*/ 577 h 1210"/>
                <a:gd name="T66" fmla="*/ 629 w 769"/>
                <a:gd name="T67" fmla="*/ 597 h 1210"/>
                <a:gd name="T68" fmla="*/ 716 w 769"/>
                <a:gd name="T69" fmla="*/ 752 h 1210"/>
                <a:gd name="T70" fmla="*/ 426 w 769"/>
                <a:gd name="T71" fmla="*/ 687 h 1210"/>
                <a:gd name="T72" fmla="*/ 413 w 769"/>
                <a:gd name="T73" fmla="*/ 672 h 1210"/>
                <a:gd name="T74" fmla="*/ 403 w 769"/>
                <a:gd name="T75" fmla="*/ 662 h 1210"/>
                <a:gd name="T76" fmla="*/ 398 w 769"/>
                <a:gd name="T77" fmla="*/ 667 h 1210"/>
                <a:gd name="T78" fmla="*/ 379 w 769"/>
                <a:gd name="T79" fmla="*/ 660 h 1210"/>
                <a:gd name="T80" fmla="*/ 384 w 769"/>
                <a:gd name="T81" fmla="*/ 647 h 1210"/>
                <a:gd name="T82" fmla="*/ 403 w 769"/>
                <a:gd name="T83" fmla="*/ 660 h 1210"/>
                <a:gd name="T84" fmla="*/ 391 w 769"/>
                <a:gd name="T85" fmla="*/ 643 h 1210"/>
                <a:gd name="T86" fmla="*/ 383 w 769"/>
                <a:gd name="T87" fmla="*/ 625 h 1210"/>
                <a:gd name="T88" fmla="*/ 382 w 769"/>
                <a:gd name="T89" fmla="*/ 642 h 1210"/>
                <a:gd name="T90" fmla="*/ 362 w 769"/>
                <a:gd name="T91" fmla="*/ 630 h 1210"/>
                <a:gd name="T92" fmla="*/ 338 w 769"/>
                <a:gd name="T93" fmla="*/ 618 h 1210"/>
                <a:gd name="T94" fmla="*/ 319 w 769"/>
                <a:gd name="T95" fmla="*/ 617 h 1210"/>
                <a:gd name="T96" fmla="*/ 332 w 769"/>
                <a:gd name="T97" fmla="*/ 655 h 1210"/>
                <a:gd name="T98" fmla="*/ 314 w 769"/>
                <a:gd name="T99" fmla="*/ 653 h 1210"/>
                <a:gd name="T100" fmla="*/ 365 w 769"/>
                <a:gd name="T101" fmla="*/ 689 h 1210"/>
                <a:gd name="T102" fmla="*/ 372 w 769"/>
                <a:gd name="T103" fmla="*/ 745 h 1210"/>
                <a:gd name="T104" fmla="*/ 367 w 769"/>
                <a:gd name="T105" fmla="*/ 774 h 1210"/>
                <a:gd name="T106" fmla="*/ 372 w 769"/>
                <a:gd name="T107" fmla="*/ 792 h 1210"/>
                <a:gd name="T108" fmla="*/ 381 w 769"/>
                <a:gd name="T109" fmla="*/ 789 h 1210"/>
                <a:gd name="T110" fmla="*/ 377 w 769"/>
                <a:gd name="T111" fmla="*/ 715 h 1210"/>
                <a:gd name="T112" fmla="*/ 372 w 769"/>
                <a:gd name="T113" fmla="*/ 678 h 1210"/>
                <a:gd name="T114" fmla="*/ 384 w 769"/>
                <a:gd name="T115" fmla="*/ 670 h 1210"/>
                <a:gd name="T116" fmla="*/ 411 w 769"/>
                <a:gd name="T117" fmla="*/ 678 h 1210"/>
                <a:gd name="T118" fmla="*/ 423 w 769"/>
                <a:gd name="T119" fmla="*/ 693 h 1210"/>
                <a:gd name="T120" fmla="*/ 431 w 769"/>
                <a:gd name="T121" fmla="*/ 699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9" h="1210">
                  <a:moveTo>
                    <a:pt x="716" y="752"/>
                  </a:moveTo>
                  <a:lnTo>
                    <a:pt x="690" y="787"/>
                  </a:lnTo>
                  <a:lnTo>
                    <a:pt x="677" y="802"/>
                  </a:lnTo>
                  <a:lnTo>
                    <a:pt x="670" y="827"/>
                  </a:lnTo>
                  <a:lnTo>
                    <a:pt x="651" y="822"/>
                  </a:lnTo>
                  <a:lnTo>
                    <a:pt x="632" y="828"/>
                  </a:lnTo>
                  <a:lnTo>
                    <a:pt x="607" y="820"/>
                  </a:lnTo>
                  <a:lnTo>
                    <a:pt x="581" y="832"/>
                  </a:lnTo>
                  <a:lnTo>
                    <a:pt x="559" y="846"/>
                  </a:lnTo>
                  <a:lnTo>
                    <a:pt x="498" y="858"/>
                  </a:lnTo>
                  <a:lnTo>
                    <a:pt x="480" y="872"/>
                  </a:lnTo>
                  <a:lnTo>
                    <a:pt x="474" y="864"/>
                  </a:lnTo>
                  <a:lnTo>
                    <a:pt x="455" y="858"/>
                  </a:lnTo>
                  <a:lnTo>
                    <a:pt x="447" y="859"/>
                  </a:lnTo>
                  <a:lnTo>
                    <a:pt x="426" y="861"/>
                  </a:lnTo>
                  <a:lnTo>
                    <a:pt x="429" y="870"/>
                  </a:lnTo>
                  <a:lnTo>
                    <a:pt x="429" y="882"/>
                  </a:lnTo>
                  <a:lnTo>
                    <a:pt x="437" y="902"/>
                  </a:lnTo>
                  <a:lnTo>
                    <a:pt x="435" y="906"/>
                  </a:lnTo>
                  <a:lnTo>
                    <a:pt x="428" y="905"/>
                  </a:lnTo>
                  <a:lnTo>
                    <a:pt x="428" y="924"/>
                  </a:lnTo>
                  <a:lnTo>
                    <a:pt x="439" y="925"/>
                  </a:lnTo>
                  <a:lnTo>
                    <a:pt x="448" y="952"/>
                  </a:lnTo>
                  <a:lnTo>
                    <a:pt x="482" y="976"/>
                  </a:lnTo>
                  <a:lnTo>
                    <a:pt x="502" y="963"/>
                  </a:lnTo>
                  <a:lnTo>
                    <a:pt x="510" y="971"/>
                  </a:lnTo>
                  <a:lnTo>
                    <a:pt x="509" y="988"/>
                  </a:lnTo>
                  <a:lnTo>
                    <a:pt x="514" y="995"/>
                  </a:lnTo>
                  <a:lnTo>
                    <a:pt x="518" y="1011"/>
                  </a:lnTo>
                  <a:lnTo>
                    <a:pt x="516" y="1022"/>
                  </a:lnTo>
                  <a:lnTo>
                    <a:pt x="467" y="1064"/>
                  </a:lnTo>
                  <a:lnTo>
                    <a:pt x="471" y="1088"/>
                  </a:lnTo>
                  <a:lnTo>
                    <a:pt x="468" y="1116"/>
                  </a:lnTo>
                  <a:lnTo>
                    <a:pt x="460" y="1119"/>
                  </a:lnTo>
                  <a:lnTo>
                    <a:pt x="459" y="1109"/>
                  </a:lnTo>
                  <a:lnTo>
                    <a:pt x="456" y="1106"/>
                  </a:lnTo>
                  <a:lnTo>
                    <a:pt x="440" y="1105"/>
                  </a:lnTo>
                  <a:lnTo>
                    <a:pt x="439" y="1122"/>
                  </a:lnTo>
                  <a:lnTo>
                    <a:pt x="431" y="1125"/>
                  </a:lnTo>
                  <a:lnTo>
                    <a:pt x="416" y="1122"/>
                  </a:lnTo>
                  <a:lnTo>
                    <a:pt x="403" y="1096"/>
                  </a:lnTo>
                  <a:lnTo>
                    <a:pt x="377" y="1134"/>
                  </a:lnTo>
                  <a:lnTo>
                    <a:pt x="372" y="1189"/>
                  </a:lnTo>
                  <a:lnTo>
                    <a:pt x="364" y="1198"/>
                  </a:lnTo>
                  <a:lnTo>
                    <a:pt x="356" y="1209"/>
                  </a:lnTo>
                  <a:lnTo>
                    <a:pt x="346" y="1197"/>
                  </a:lnTo>
                  <a:lnTo>
                    <a:pt x="322" y="1190"/>
                  </a:lnTo>
                  <a:lnTo>
                    <a:pt x="289" y="1188"/>
                  </a:lnTo>
                  <a:lnTo>
                    <a:pt x="230" y="1173"/>
                  </a:lnTo>
                  <a:lnTo>
                    <a:pt x="222" y="1177"/>
                  </a:lnTo>
                  <a:lnTo>
                    <a:pt x="212" y="1160"/>
                  </a:lnTo>
                  <a:lnTo>
                    <a:pt x="214" y="1149"/>
                  </a:lnTo>
                  <a:lnTo>
                    <a:pt x="196" y="1112"/>
                  </a:lnTo>
                  <a:lnTo>
                    <a:pt x="180" y="1086"/>
                  </a:lnTo>
                  <a:lnTo>
                    <a:pt x="170" y="1078"/>
                  </a:lnTo>
                  <a:lnTo>
                    <a:pt x="201" y="1056"/>
                  </a:lnTo>
                  <a:lnTo>
                    <a:pt x="187" y="1051"/>
                  </a:lnTo>
                  <a:lnTo>
                    <a:pt x="187" y="1034"/>
                  </a:lnTo>
                  <a:lnTo>
                    <a:pt x="166" y="1047"/>
                  </a:lnTo>
                  <a:lnTo>
                    <a:pt x="147" y="1029"/>
                  </a:lnTo>
                  <a:lnTo>
                    <a:pt x="142" y="1029"/>
                  </a:lnTo>
                  <a:lnTo>
                    <a:pt x="135" y="1007"/>
                  </a:lnTo>
                  <a:lnTo>
                    <a:pt x="127" y="1004"/>
                  </a:lnTo>
                  <a:lnTo>
                    <a:pt x="121" y="989"/>
                  </a:lnTo>
                  <a:lnTo>
                    <a:pt x="113" y="978"/>
                  </a:lnTo>
                  <a:lnTo>
                    <a:pt x="81" y="976"/>
                  </a:lnTo>
                  <a:lnTo>
                    <a:pt x="37" y="956"/>
                  </a:lnTo>
                  <a:lnTo>
                    <a:pt x="0" y="835"/>
                  </a:lnTo>
                  <a:lnTo>
                    <a:pt x="13" y="790"/>
                  </a:lnTo>
                  <a:lnTo>
                    <a:pt x="7" y="735"/>
                  </a:lnTo>
                  <a:lnTo>
                    <a:pt x="32" y="705"/>
                  </a:lnTo>
                  <a:lnTo>
                    <a:pt x="4" y="611"/>
                  </a:lnTo>
                  <a:lnTo>
                    <a:pt x="46" y="543"/>
                  </a:lnTo>
                  <a:lnTo>
                    <a:pt x="43" y="531"/>
                  </a:lnTo>
                  <a:lnTo>
                    <a:pt x="34" y="501"/>
                  </a:lnTo>
                  <a:lnTo>
                    <a:pt x="59" y="479"/>
                  </a:lnTo>
                  <a:lnTo>
                    <a:pt x="61" y="465"/>
                  </a:lnTo>
                  <a:lnTo>
                    <a:pt x="120" y="379"/>
                  </a:lnTo>
                  <a:lnTo>
                    <a:pt x="159" y="353"/>
                  </a:lnTo>
                  <a:lnTo>
                    <a:pt x="201" y="344"/>
                  </a:lnTo>
                  <a:lnTo>
                    <a:pt x="218" y="348"/>
                  </a:lnTo>
                  <a:lnTo>
                    <a:pt x="312" y="379"/>
                  </a:lnTo>
                  <a:lnTo>
                    <a:pt x="342" y="316"/>
                  </a:lnTo>
                  <a:lnTo>
                    <a:pt x="340" y="250"/>
                  </a:lnTo>
                  <a:lnTo>
                    <a:pt x="337" y="223"/>
                  </a:lnTo>
                  <a:lnTo>
                    <a:pt x="334" y="218"/>
                  </a:lnTo>
                  <a:lnTo>
                    <a:pt x="308" y="209"/>
                  </a:lnTo>
                  <a:lnTo>
                    <a:pt x="273" y="181"/>
                  </a:lnTo>
                  <a:lnTo>
                    <a:pt x="283" y="161"/>
                  </a:lnTo>
                  <a:lnTo>
                    <a:pt x="328" y="78"/>
                  </a:lnTo>
                  <a:lnTo>
                    <a:pt x="370" y="0"/>
                  </a:lnTo>
                  <a:lnTo>
                    <a:pt x="424" y="50"/>
                  </a:lnTo>
                  <a:lnTo>
                    <a:pt x="443" y="78"/>
                  </a:lnTo>
                  <a:lnTo>
                    <a:pt x="444" y="85"/>
                  </a:lnTo>
                  <a:lnTo>
                    <a:pt x="460" y="96"/>
                  </a:lnTo>
                  <a:lnTo>
                    <a:pt x="471" y="115"/>
                  </a:lnTo>
                  <a:lnTo>
                    <a:pt x="470" y="124"/>
                  </a:lnTo>
                  <a:lnTo>
                    <a:pt x="475" y="127"/>
                  </a:lnTo>
                  <a:lnTo>
                    <a:pt x="491" y="132"/>
                  </a:lnTo>
                  <a:lnTo>
                    <a:pt x="509" y="152"/>
                  </a:lnTo>
                  <a:lnTo>
                    <a:pt x="512" y="155"/>
                  </a:lnTo>
                  <a:lnTo>
                    <a:pt x="512" y="163"/>
                  </a:lnTo>
                  <a:lnTo>
                    <a:pt x="500" y="167"/>
                  </a:lnTo>
                  <a:lnTo>
                    <a:pt x="504" y="169"/>
                  </a:lnTo>
                  <a:lnTo>
                    <a:pt x="510" y="171"/>
                  </a:lnTo>
                  <a:lnTo>
                    <a:pt x="517" y="185"/>
                  </a:lnTo>
                  <a:lnTo>
                    <a:pt x="526" y="186"/>
                  </a:lnTo>
                  <a:lnTo>
                    <a:pt x="529" y="194"/>
                  </a:lnTo>
                  <a:lnTo>
                    <a:pt x="543" y="207"/>
                  </a:lnTo>
                  <a:lnTo>
                    <a:pt x="560" y="217"/>
                  </a:lnTo>
                  <a:lnTo>
                    <a:pt x="570" y="244"/>
                  </a:lnTo>
                  <a:lnTo>
                    <a:pt x="580" y="247"/>
                  </a:lnTo>
                  <a:lnTo>
                    <a:pt x="615" y="271"/>
                  </a:lnTo>
                  <a:lnTo>
                    <a:pt x="613" y="291"/>
                  </a:lnTo>
                  <a:lnTo>
                    <a:pt x="616" y="299"/>
                  </a:lnTo>
                  <a:lnTo>
                    <a:pt x="633" y="293"/>
                  </a:lnTo>
                  <a:lnTo>
                    <a:pt x="644" y="293"/>
                  </a:lnTo>
                  <a:lnTo>
                    <a:pt x="715" y="374"/>
                  </a:lnTo>
                  <a:lnTo>
                    <a:pt x="700" y="417"/>
                  </a:lnTo>
                  <a:lnTo>
                    <a:pt x="694" y="441"/>
                  </a:lnTo>
                  <a:lnTo>
                    <a:pt x="701" y="479"/>
                  </a:lnTo>
                  <a:lnTo>
                    <a:pt x="660" y="485"/>
                  </a:lnTo>
                  <a:lnTo>
                    <a:pt x="652" y="498"/>
                  </a:lnTo>
                  <a:lnTo>
                    <a:pt x="645" y="498"/>
                  </a:lnTo>
                  <a:lnTo>
                    <a:pt x="627" y="483"/>
                  </a:lnTo>
                  <a:lnTo>
                    <a:pt x="611" y="498"/>
                  </a:lnTo>
                  <a:lnTo>
                    <a:pt x="601" y="491"/>
                  </a:lnTo>
                  <a:lnTo>
                    <a:pt x="582" y="498"/>
                  </a:lnTo>
                  <a:lnTo>
                    <a:pt x="613" y="533"/>
                  </a:lnTo>
                  <a:lnTo>
                    <a:pt x="612" y="547"/>
                  </a:lnTo>
                  <a:lnTo>
                    <a:pt x="610" y="572"/>
                  </a:lnTo>
                  <a:lnTo>
                    <a:pt x="617" y="577"/>
                  </a:lnTo>
                  <a:lnTo>
                    <a:pt x="621" y="571"/>
                  </a:lnTo>
                  <a:lnTo>
                    <a:pt x="636" y="580"/>
                  </a:lnTo>
                  <a:lnTo>
                    <a:pt x="635" y="593"/>
                  </a:lnTo>
                  <a:lnTo>
                    <a:pt x="629" y="597"/>
                  </a:lnTo>
                  <a:lnTo>
                    <a:pt x="711" y="671"/>
                  </a:lnTo>
                  <a:lnTo>
                    <a:pt x="768" y="741"/>
                  </a:lnTo>
                  <a:lnTo>
                    <a:pt x="722" y="750"/>
                  </a:lnTo>
                  <a:lnTo>
                    <a:pt x="716" y="752"/>
                  </a:lnTo>
                  <a:lnTo>
                    <a:pt x="431" y="699"/>
                  </a:lnTo>
                  <a:lnTo>
                    <a:pt x="431" y="696"/>
                  </a:lnTo>
                  <a:lnTo>
                    <a:pt x="426" y="691"/>
                  </a:lnTo>
                  <a:lnTo>
                    <a:pt x="426" y="687"/>
                  </a:lnTo>
                  <a:lnTo>
                    <a:pt x="426" y="684"/>
                  </a:lnTo>
                  <a:lnTo>
                    <a:pt x="423" y="680"/>
                  </a:lnTo>
                  <a:lnTo>
                    <a:pt x="416" y="675"/>
                  </a:lnTo>
                  <a:lnTo>
                    <a:pt x="413" y="672"/>
                  </a:lnTo>
                  <a:lnTo>
                    <a:pt x="411" y="671"/>
                  </a:lnTo>
                  <a:lnTo>
                    <a:pt x="404" y="667"/>
                  </a:lnTo>
                  <a:lnTo>
                    <a:pt x="403" y="663"/>
                  </a:lnTo>
                  <a:lnTo>
                    <a:pt x="403" y="662"/>
                  </a:lnTo>
                  <a:lnTo>
                    <a:pt x="402" y="661"/>
                  </a:lnTo>
                  <a:lnTo>
                    <a:pt x="399" y="664"/>
                  </a:lnTo>
                  <a:lnTo>
                    <a:pt x="399" y="665"/>
                  </a:lnTo>
                  <a:lnTo>
                    <a:pt x="398" y="667"/>
                  </a:lnTo>
                  <a:lnTo>
                    <a:pt x="394" y="667"/>
                  </a:lnTo>
                  <a:lnTo>
                    <a:pt x="387" y="667"/>
                  </a:lnTo>
                  <a:lnTo>
                    <a:pt x="384" y="664"/>
                  </a:lnTo>
                  <a:lnTo>
                    <a:pt x="379" y="660"/>
                  </a:lnTo>
                  <a:lnTo>
                    <a:pt x="377" y="657"/>
                  </a:lnTo>
                  <a:lnTo>
                    <a:pt x="375" y="650"/>
                  </a:lnTo>
                  <a:lnTo>
                    <a:pt x="379" y="647"/>
                  </a:lnTo>
                  <a:lnTo>
                    <a:pt x="384" y="647"/>
                  </a:lnTo>
                  <a:lnTo>
                    <a:pt x="395" y="651"/>
                  </a:lnTo>
                  <a:lnTo>
                    <a:pt x="399" y="656"/>
                  </a:lnTo>
                  <a:lnTo>
                    <a:pt x="402" y="659"/>
                  </a:lnTo>
                  <a:lnTo>
                    <a:pt x="403" y="660"/>
                  </a:lnTo>
                  <a:lnTo>
                    <a:pt x="403" y="657"/>
                  </a:lnTo>
                  <a:lnTo>
                    <a:pt x="404" y="656"/>
                  </a:lnTo>
                  <a:lnTo>
                    <a:pt x="400" y="649"/>
                  </a:lnTo>
                  <a:lnTo>
                    <a:pt x="391" y="643"/>
                  </a:lnTo>
                  <a:lnTo>
                    <a:pt x="386" y="638"/>
                  </a:lnTo>
                  <a:lnTo>
                    <a:pt x="384" y="634"/>
                  </a:lnTo>
                  <a:lnTo>
                    <a:pt x="385" y="629"/>
                  </a:lnTo>
                  <a:lnTo>
                    <a:pt x="383" y="625"/>
                  </a:lnTo>
                  <a:lnTo>
                    <a:pt x="379" y="620"/>
                  </a:lnTo>
                  <a:lnTo>
                    <a:pt x="377" y="622"/>
                  </a:lnTo>
                  <a:lnTo>
                    <a:pt x="382" y="628"/>
                  </a:lnTo>
                  <a:lnTo>
                    <a:pt x="382" y="642"/>
                  </a:lnTo>
                  <a:lnTo>
                    <a:pt x="379" y="646"/>
                  </a:lnTo>
                  <a:lnTo>
                    <a:pt x="377" y="646"/>
                  </a:lnTo>
                  <a:lnTo>
                    <a:pt x="368" y="641"/>
                  </a:lnTo>
                  <a:lnTo>
                    <a:pt x="362" y="630"/>
                  </a:lnTo>
                  <a:lnTo>
                    <a:pt x="359" y="629"/>
                  </a:lnTo>
                  <a:lnTo>
                    <a:pt x="356" y="629"/>
                  </a:lnTo>
                  <a:lnTo>
                    <a:pt x="350" y="629"/>
                  </a:lnTo>
                  <a:lnTo>
                    <a:pt x="338" y="618"/>
                  </a:lnTo>
                  <a:lnTo>
                    <a:pt x="333" y="616"/>
                  </a:lnTo>
                  <a:lnTo>
                    <a:pt x="332" y="618"/>
                  </a:lnTo>
                  <a:lnTo>
                    <a:pt x="325" y="622"/>
                  </a:lnTo>
                  <a:lnTo>
                    <a:pt x="319" y="617"/>
                  </a:lnTo>
                  <a:lnTo>
                    <a:pt x="319" y="625"/>
                  </a:lnTo>
                  <a:lnTo>
                    <a:pt x="323" y="629"/>
                  </a:lnTo>
                  <a:lnTo>
                    <a:pt x="332" y="651"/>
                  </a:lnTo>
                  <a:lnTo>
                    <a:pt x="332" y="655"/>
                  </a:lnTo>
                  <a:lnTo>
                    <a:pt x="327" y="657"/>
                  </a:lnTo>
                  <a:lnTo>
                    <a:pt x="319" y="648"/>
                  </a:lnTo>
                  <a:lnTo>
                    <a:pt x="315" y="647"/>
                  </a:lnTo>
                  <a:lnTo>
                    <a:pt x="314" y="653"/>
                  </a:lnTo>
                  <a:lnTo>
                    <a:pt x="329" y="667"/>
                  </a:lnTo>
                  <a:lnTo>
                    <a:pt x="342" y="668"/>
                  </a:lnTo>
                  <a:lnTo>
                    <a:pt x="354" y="680"/>
                  </a:lnTo>
                  <a:lnTo>
                    <a:pt x="365" y="689"/>
                  </a:lnTo>
                  <a:lnTo>
                    <a:pt x="365" y="700"/>
                  </a:lnTo>
                  <a:lnTo>
                    <a:pt x="368" y="710"/>
                  </a:lnTo>
                  <a:lnTo>
                    <a:pt x="375" y="733"/>
                  </a:lnTo>
                  <a:lnTo>
                    <a:pt x="372" y="745"/>
                  </a:lnTo>
                  <a:lnTo>
                    <a:pt x="367" y="745"/>
                  </a:lnTo>
                  <a:lnTo>
                    <a:pt x="360" y="752"/>
                  </a:lnTo>
                  <a:lnTo>
                    <a:pt x="362" y="766"/>
                  </a:lnTo>
                  <a:lnTo>
                    <a:pt x="367" y="774"/>
                  </a:lnTo>
                  <a:lnTo>
                    <a:pt x="372" y="775"/>
                  </a:lnTo>
                  <a:lnTo>
                    <a:pt x="375" y="779"/>
                  </a:lnTo>
                  <a:lnTo>
                    <a:pt x="375" y="784"/>
                  </a:lnTo>
                  <a:lnTo>
                    <a:pt x="372" y="792"/>
                  </a:lnTo>
                  <a:lnTo>
                    <a:pt x="370" y="798"/>
                  </a:lnTo>
                  <a:lnTo>
                    <a:pt x="371" y="798"/>
                  </a:lnTo>
                  <a:lnTo>
                    <a:pt x="377" y="789"/>
                  </a:lnTo>
                  <a:lnTo>
                    <a:pt x="381" y="789"/>
                  </a:lnTo>
                  <a:lnTo>
                    <a:pt x="382" y="784"/>
                  </a:lnTo>
                  <a:lnTo>
                    <a:pt x="384" y="752"/>
                  </a:lnTo>
                  <a:lnTo>
                    <a:pt x="379" y="720"/>
                  </a:lnTo>
                  <a:lnTo>
                    <a:pt x="377" y="715"/>
                  </a:lnTo>
                  <a:lnTo>
                    <a:pt x="372" y="703"/>
                  </a:lnTo>
                  <a:lnTo>
                    <a:pt x="371" y="696"/>
                  </a:lnTo>
                  <a:lnTo>
                    <a:pt x="370" y="679"/>
                  </a:lnTo>
                  <a:lnTo>
                    <a:pt x="372" y="678"/>
                  </a:lnTo>
                  <a:lnTo>
                    <a:pt x="375" y="679"/>
                  </a:lnTo>
                  <a:lnTo>
                    <a:pt x="377" y="672"/>
                  </a:lnTo>
                  <a:lnTo>
                    <a:pt x="381" y="670"/>
                  </a:lnTo>
                  <a:lnTo>
                    <a:pt x="384" y="670"/>
                  </a:lnTo>
                  <a:lnTo>
                    <a:pt x="395" y="670"/>
                  </a:lnTo>
                  <a:lnTo>
                    <a:pt x="402" y="671"/>
                  </a:lnTo>
                  <a:lnTo>
                    <a:pt x="404" y="676"/>
                  </a:lnTo>
                  <a:lnTo>
                    <a:pt x="411" y="678"/>
                  </a:lnTo>
                  <a:lnTo>
                    <a:pt x="418" y="680"/>
                  </a:lnTo>
                  <a:lnTo>
                    <a:pt x="420" y="682"/>
                  </a:lnTo>
                  <a:lnTo>
                    <a:pt x="420" y="687"/>
                  </a:lnTo>
                  <a:lnTo>
                    <a:pt x="423" y="693"/>
                  </a:lnTo>
                  <a:lnTo>
                    <a:pt x="426" y="699"/>
                  </a:lnTo>
                  <a:lnTo>
                    <a:pt x="428" y="699"/>
                  </a:lnTo>
                  <a:lnTo>
                    <a:pt x="429" y="700"/>
                  </a:lnTo>
                  <a:lnTo>
                    <a:pt x="431" y="699"/>
                  </a:lnTo>
                  <a:lnTo>
                    <a:pt x="716" y="752"/>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5" name="Freeform 52"/>
            <p:cNvSpPr>
              <a:spLocks/>
            </p:cNvSpPr>
            <p:nvPr/>
          </p:nvSpPr>
          <p:spPr bwMode="auto">
            <a:xfrm>
              <a:off x="2836863" y="1968500"/>
              <a:ext cx="808038" cy="1311275"/>
            </a:xfrm>
            <a:custGeom>
              <a:avLst/>
              <a:gdLst>
                <a:gd name="T0" fmla="*/ 682 w 775"/>
                <a:gd name="T1" fmla="*/ 806 h 1216"/>
                <a:gd name="T2" fmla="*/ 637 w 775"/>
                <a:gd name="T3" fmla="*/ 832 h 1216"/>
                <a:gd name="T4" fmla="*/ 563 w 775"/>
                <a:gd name="T5" fmla="*/ 850 h 1216"/>
                <a:gd name="T6" fmla="*/ 478 w 775"/>
                <a:gd name="T7" fmla="*/ 868 h 1216"/>
                <a:gd name="T8" fmla="*/ 429 w 775"/>
                <a:gd name="T9" fmla="*/ 865 h 1216"/>
                <a:gd name="T10" fmla="*/ 440 w 775"/>
                <a:gd name="T11" fmla="*/ 906 h 1216"/>
                <a:gd name="T12" fmla="*/ 431 w 775"/>
                <a:gd name="T13" fmla="*/ 929 h 1216"/>
                <a:gd name="T14" fmla="*/ 486 w 775"/>
                <a:gd name="T15" fmla="*/ 981 h 1216"/>
                <a:gd name="T16" fmla="*/ 513 w 775"/>
                <a:gd name="T17" fmla="*/ 993 h 1216"/>
                <a:gd name="T18" fmla="*/ 520 w 775"/>
                <a:gd name="T19" fmla="*/ 1027 h 1216"/>
                <a:gd name="T20" fmla="*/ 472 w 775"/>
                <a:gd name="T21" fmla="*/ 1122 h 1216"/>
                <a:gd name="T22" fmla="*/ 460 w 775"/>
                <a:gd name="T23" fmla="*/ 1111 h 1216"/>
                <a:gd name="T24" fmla="*/ 434 w 775"/>
                <a:gd name="T25" fmla="*/ 1131 h 1216"/>
                <a:gd name="T26" fmla="*/ 380 w 775"/>
                <a:gd name="T27" fmla="*/ 1140 h 1216"/>
                <a:gd name="T28" fmla="*/ 359 w 775"/>
                <a:gd name="T29" fmla="*/ 1215 h 1216"/>
                <a:gd name="T30" fmla="*/ 291 w 775"/>
                <a:gd name="T31" fmla="*/ 1194 h 1216"/>
                <a:gd name="T32" fmla="*/ 214 w 775"/>
                <a:gd name="T33" fmla="*/ 1166 h 1216"/>
                <a:gd name="T34" fmla="*/ 181 w 775"/>
                <a:gd name="T35" fmla="*/ 1091 h 1216"/>
                <a:gd name="T36" fmla="*/ 188 w 775"/>
                <a:gd name="T37" fmla="*/ 1056 h 1216"/>
                <a:gd name="T38" fmla="*/ 148 w 775"/>
                <a:gd name="T39" fmla="*/ 1034 h 1216"/>
                <a:gd name="T40" fmla="*/ 128 w 775"/>
                <a:gd name="T41" fmla="*/ 1009 h 1216"/>
                <a:gd name="T42" fmla="*/ 82 w 775"/>
                <a:gd name="T43" fmla="*/ 981 h 1216"/>
                <a:gd name="T44" fmla="*/ 13 w 775"/>
                <a:gd name="T45" fmla="*/ 794 h 1216"/>
                <a:gd name="T46" fmla="*/ 4 w 775"/>
                <a:gd name="T47" fmla="*/ 614 h 1216"/>
                <a:gd name="T48" fmla="*/ 34 w 775"/>
                <a:gd name="T49" fmla="*/ 503 h 1216"/>
                <a:gd name="T50" fmla="*/ 121 w 775"/>
                <a:gd name="T51" fmla="*/ 381 h 1216"/>
                <a:gd name="T52" fmla="*/ 220 w 775"/>
                <a:gd name="T53" fmla="*/ 350 h 1216"/>
                <a:gd name="T54" fmla="*/ 343 w 775"/>
                <a:gd name="T55" fmla="*/ 251 h 1216"/>
                <a:gd name="T56" fmla="*/ 310 w 775"/>
                <a:gd name="T57" fmla="*/ 210 h 1216"/>
                <a:gd name="T58" fmla="*/ 331 w 775"/>
                <a:gd name="T59" fmla="*/ 78 h 1216"/>
                <a:gd name="T60" fmla="*/ 446 w 775"/>
                <a:gd name="T61" fmla="*/ 78 h 1216"/>
                <a:gd name="T62" fmla="*/ 475 w 775"/>
                <a:gd name="T63" fmla="*/ 116 h 1216"/>
                <a:gd name="T64" fmla="*/ 495 w 775"/>
                <a:gd name="T65" fmla="*/ 133 h 1216"/>
                <a:gd name="T66" fmla="*/ 516 w 775"/>
                <a:gd name="T67" fmla="*/ 164 h 1216"/>
                <a:gd name="T68" fmla="*/ 514 w 775"/>
                <a:gd name="T69" fmla="*/ 172 h 1216"/>
                <a:gd name="T70" fmla="*/ 533 w 775"/>
                <a:gd name="T71" fmla="*/ 195 h 1216"/>
                <a:gd name="T72" fmla="*/ 574 w 775"/>
                <a:gd name="T73" fmla="*/ 245 h 1216"/>
                <a:gd name="T74" fmla="*/ 618 w 775"/>
                <a:gd name="T75" fmla="*/ 292 h 1216"/>
                <a:gd name="T76" fmla="*/ 649 w 775"/>
                <a:gd name="T77" fmla="*/ 294 h 1216"/>
                <a:gd name="T78" fmla="*/ 699 w 775"/>
                <a:gd name="T79" fmla="*/ 443 h 1216"/>
                <a:gd name="T80" fmla="*/ 657 w 775"/>
                <a:gd name="T81" fmla="*/ 500 h 1216"/>
                <a:gd name="T82" fmla="*/ 616 w 775"/>
                <a:gd name="T83" fmla="*/ 500 h 1216"/>
                <a:gd name="T84" fmla="*/ 618 w 775"/>
                <a:gd name="T85" fmla="*/ 536 h 1216"/>
                <a:gd name="T86" fmla="*/ 622 w 775"/>
                <a:gd name="T87" fmla="*/ 580 h 1216"/>
                <a:gd name="T88" fmla="*/ 640 w 775"/>
                <a:gd name="T89" fmla="*/ 596 h 1216"/>
                <a:gd name="T90" fmla="*/ 774 w 775"/>
                <a:gd name="T91" fmla="*/ 745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75" h="1216">
                  <a:moveTo>
                    <a:pt x="722" y="756"/>
                  </a:moveTo>
                  <a:lnTo>
                    <a:pt x="695" y="791"/>
                  </a:lnTo>
                  <a:lnTo>
                    <a:pt x="682" y="806"/>
                  </a:lnTo>
                  <a:lnTo>
                    <a:pt x="675" y="831"/>
                  </a:lnTo>
                  <a:lnTo>
                    <a:pt x="656" y="826"/>
                  </a:lnTo>
                  <a:lnTo>
                    <a:pt x="637" y="832"/>
                  </a:lnTo>
                  <a:lnTo>
                    <a:pt x="612" y="824"/>
                  </a:lnTo>
                  <a:lnTo>
                    <a:pt x="586" y="836"/>
                  </a:lnTo>
                  <a:lnTo>
                    <a:pt x="563" y="850"/>
                  </a:lnTo>
                  <a:lnTo>
                    <a:pt x="502" y="862"/>
                  </a:lnTo>
                  <a:lnTo>
                    <a:pt x="484" y="876"/>
                  </a:lnTo>
                  <a:lnTo>
                    <a:pt x="478" y="868"/>
                  </a:lnTo>
                  <a:lnTo>
                    <a:pt x="459" y="862"/>
                  </a:lnTo>
                  <a:lnTo>
                    <a:pt x="450" y="863"/>
                  </a:lnTo>
                  <a:lnTo>
                    <a:pt x="429" y="865"/>
                  </a:lnTo>
                  <a:lnTo>
                    <a:pt x="432" y="874"/>
                  </a:lnTo>
                  <a:lnTo>
                    <a:pt x="432" y="886"/>
                  </a:lnTo>
                  <a:lnTo>
                    <a:pt x="440" y="906"/>
                  </a:lnTo>
                  <a:lnTo>
                    <a:pt x="438" y="910"/>
                  </a:lnTo>
                  <a:lnTo>
                    <a:pt x="431" y="909"/>
                  </a:lnTo>
                  <a:lnTo>
                    <a:pt x="431" y="929"/>
                  </a:lnTo>
                  <a:lnTo>
                    <a:pt x="442" y="930"/>
                  </a:lnTo>
                  <a:lnTo>
                    <a:pt x="451" y="957"/>
                  </a:lnTo>
                  <a:lnTo>
                    <a:pt x="486" y="981"/>
                  </a:lnTo>
                  <a:lnTo>
                    <a:pt x="506" y="968"/>
                  </a:lnTo>
                  <a:lnTo>
                    <a:pt x="514" y="976"/>
                  </a:lnTo>
                  <a:lnTo>
                    <a:pt x="513" y="993"/>
                  </a:lnTo>
                  <a:lnTo>
                    <a:pt x="518" y="1000"/>
                  </a:lnTo>
                  <a:lnTo>
                    <a:pt x="522" y="1016"/>
                  </a:lnTo>
                  <a:lnTo>
                    <a:pt x="520" y="1027"/>
                  </a:lnTo>
                  <a:lnTo>
                    <a:pt x="471" y="1069"/>
                  </a:lnTo>
                  <a:lnTo>
                    <a:pt x="475" y="1093"/>
                  </a:lnTo>
                  <a:lnTo>
                    <a:pt x="472" y="1122"/>
                  </a:lnTo>
                  <a:lnTo>
                    <a:pt x="464" y="1125"/>
                  </a:lnTo>
                  <a:lnTo>
                    <a:pt x="463" y="1115"/>
                  </a:lnTo>
                  <a:lnTo>
                    <a:pt x="460" y="1111"/>
                  </a:lnTo>
                  <a:lnTo>
                    <a:pt x="443" y="1110"/>
                  </a:lnTo>
                  <a:lnTo>
                    <a:pt x="442" y="1128"/>
                  </a:lnTo>
                  <a:lnTo>
                    <a:pt x="434" y="1131"/>
                  </a:lnTo>
                  <a:lnTo>
                    <a:pt x="419" y="1128"/>
                  </a:lnTo>
                  <a:lnTo>
                    <a:pt x="406" y="1101"/>
                  </a:lnTo>
                  <a:lnTo>
                    <a:pt x="380" y="1140"/>
                  </a:lnTo>
                  <a:lnTo>
                    <a:pt x="375" y="1195"/>
                  </a:lnTo>
                  <a:lnTo>
                    <a:pt x="367" y="1204"/>
                  </a:lnTo>
                  <a:lnTo>
                    <a:pt x="359" y="1215"/>
                  </a:lnTo>
                  <a:lnTo>
                    <a:pt x="349" y="1203"/>
                  </a:lnTo>
                  <a:lnTo>
                    <a:pt x="325" y="1196"/>
                  </a:lnTo>
                  <a:lnTo>
                    <a:pt x="291" y="1194"/>
                  </a:lnTo>
                  <a:lnTo>
                    <a:pt x="232" y="1179"/>
                  </a:lnTo>
                  <a:lnTo>
                    <a:pt x="224" y="1183"/>
                  </a:lnTo>
                  <a:lnTo>
                    <a:pt x="214" y="1166"/>
                  </a:lnTo>
                  <a:lnTo>
                    <a:pt x="216" y="1155"/>
                  </a:lnTo>
                  <a:lnTo>
                    <a:pt x="198" y="1118"/>
                  </a:lnTo>
                  <a:lnTo>
                    <a:pt x="181" y="1091"/>
                  </a:lnTo>
                  <a:lnTo>
                    <a:pt x="171" y="1083"/>
                  </a:lnTo>
                  <a:lnTo>
                    <a:pt x="203" y="1061"/>
                  </a:lnTo>
                  <a:lnTo>
                    <a:pt x="188" y="1056"/>
                  </a:lnTo>
                  <a:lnTo>
                    <a:pt x="188" y="1039"/>
                  </a:lnTo>
                  <a:lnTo>
                    <a:pt x="167" y="1052"/>
                  </a:lnTo>
                  <a:lnTo>
                    <a:pt x="148" y="1034"/>
                  </a:lnTo>
                  <a:lnTo>
                    <a:pt x="143" y="1034"/>
                  </a:lnTo>
                  <a:lnTo>
                    <a:pt x="136" y="1012"/>
                  </a:lnTo>
                  <a:lnTo>
                    <a:pt x="128" y="1009"/>
                  </a:lnTo>
                  <a:lnTo>
                    <a:pt x="122" y="994"/>
                  </a:lnTo>
                  <a:lnTo>
                    <a:pt x="114" y="983"/>
                  </a:lnTo>
                  <a:lnTo>
                    <a:pt x="82" y="981"/>
                  </a:lnTo>
                  <a:lnTo>
                    <a:pt x="37" y="961"/>
                  </a:lnTo>
                  <a:lnTo>
                    <a:pt x="0" y="839"/>
                  </a:lnTo>
                  <a:lnTo>
                    <a:pt x="13" y="794"/>
                  </a:lnTo>
                  <a:lnTo>
                    <a:pt x="7" y="739"/>
                  </a:lnTo>
                  <a:lnTo>
                    <a:pt x="32" y="708"/>
                  </a:lnTo>
                  <a:lnTo>
                    <a:pt x="4" y="614"/>
                  </a:lnTo>
                  <a:lnTo>
                    <a:pt x="46" y="546"/>
                  </a:lnTo>
                  <a:lnTo>
                    <a:pt x="43" y="534"/>
                  </a:lnTo>
                  <a:lnTo>
                    <a:pt x="34" y="503"/>
                  </a:lnTo>
                  <a:lnTo>
                    <a:pt x="59" y="481"/>
                  </a:lnTo>
                  <a:lnTo>
                    <a:pt x="61" y="467"/>
                  </a:lnTo>
                  <a:lnTo>
                    <a:pt x="121" y="381"/>
                  </a:lnTo>
                  <a:lnTo>
                    <a:pt x="160" y="355"/>
                  </a:lnTo>
                  <a:lnTo>
                    <a:pt x="203" y="346"/>
                  </a:lnTo>
                  <a:lnTo>
                    <a:pt x="220" y="350"/>
                  </a:lnTo>
                  <a:lnTo>
                    <a:pt x="314" y="381"/>
                  </a:lnTo>
                  <a:lnTo>
                    <a:pt x="345" y="318"/>
                  </a:lnTo>
                  <a:lnTo>
                    <a:pt x="343" y="251"/>
                  </a:lnTo>
                  <a:lnTo>
                    <a:pt x="340" y="224"/>
                  </a:lnTo>
                  <a:lnTo>
                    <a:pt x="337" y="219"/>
                  </a:lnTo>
                  <a:lnTo>
                    <a:pt x="310" y="210"/>
                  </a:lnTo>
                  <a:lnTo>
                    <a:pt x="275" y="182"/>
                  </a:lnTo>
                  <a:lnTo>
                    <a:pt x="285" y="162"/>
                  </a:lnTo>
                  <a:lnTo>
                    <a:pt x="331" y="78"/>
                  </a:lnTo>
                  <a:lnTo>
                    <a:pt x="373" y="0"/>
                  </a:lnTo>
                  <a:lnTo>
                    <a:pt x="427" y="50"/>
                  </a:lnTo>
                  <a:lnTo>
                    <a:pt x="446" y="78"/>
                  </a:lnTo>
                  <a:lnTo>
                    <a:pt x="447" y="85"/>
                  </a:lnTo>
                  <a:lnTo>
                    <a:pt x="464" y="96"/>
                  </a:lnTo>
                  <a:lnTo>
                    <a:pt x="475" y="116"/>
                  </a:lnTo>
                  <a:lnTo>
                    <a:pt x="474" y="125"/>
                  </a:lnTo>
                  <a:lnTo>
                    <a:pt x="479" y="128"/>
                  </a:lnTo>
                  <a:lnTo>
                    <a:pt x="495" y="133"/>
                  </a:lnTo>
                  <a:lnTo>
                    <a:pt x="513" y="153"/>
                  </a:lnTo>
                  <a:lnTo>
                    <a:pt x="516" y="156"/>
                  </a:lnTo>
                  <a:lnTo>
                    <a:pt x="516" y="164"/>
                  </a:lnTo>
                  <a:lnTo>
                    <a:pt x="504" y="168"/>
                  </a:lnTo>
                  <a:lnTo>
                    <a:pt x="508" y="170"/>
                  </a:lnTo>
                  <a:lnTo>
                    <a:pt x="514" y="172"/>
                  </a:lnTo>
                  <a:lnTo>
                    <a:pt x="521" y="186"/>
                  </a:lnTo>
                  <a:lnTo>
                    <a:pt x="530" y="187"/>
                  </a:lnTo>
                  <a:lnTo>
                    <a:pt x="533" y="195"/>
                  </a:lnTo>
                  <a:lnTo>
                    <a:pt x="547" y="208"/>
                  </a:lnTo>
                  <a:lnTo>
                    <a:pt x="564" y="218"/>
                  </a:lnTo>
                  <a:lnTo>
                    <a:pt x="574" y="245"/>
                  </a:lnTo>
                  <a:lnTo>
                    <a:pt x="585" y="248"/>
                  </a:lnTo>
                  <a:lnTo>
                    <a:pt x="620" y="272"/>
                  </a:lnTo>
                  <a:lnTo>
                    <a:pt x="618" y="292"/>
                  </a:lnTo>
                  <a:lnTo>
                    <a:pt x="621" y="300"/>
                  </a:lnTo>
                  <a:lnTo>
                    <a:pt x="638" y="294"/>
                  </a:lnTo>
                  <a:lnTo>
                    <a:pt x="649" y="294"/>
                  </a:lnTo>
                  <a:lnTo>
                    <a:pt x="721" y="376"/>
                  </a:lnTo>
                  <a:lnTo>
                    <a:pt x="705" y="419"/>
                  </a:lnTo>
                  <a:lnTo>
                    <a:pt x="699" y="443"/>
                  </a:lnTo>
                  <a:lnTo>
                    <a:pt x="706" y="481"/>
                  </a:lnTo>
                  <a:lnTo>
                    <a:pt x="665" y="487"/>
                  </a:lnTo>
                  <a:lnTo>
                    <a:pt x="657" y="500"/>
                  </a:lnTo>
                  <a:lnTo>
                    <a:pt x="650" y="500"/>
                  </a:lnTo>
                  <a:lnTo>
                    <a:pt x="632" y="485"/>
                  </a:lnTo>
                  <a:lnTo>
                    <a:pt x="616" y="500"/>
                  </a:lnTo>
                  <a:lnTo>
                    <a:pt x="606" y="493"/>
                  </a:lnTo>
                  <a:lnTo>
                    <a:pt x="587" y="500"/>
                  </a:lnTo>
                  <a:lnTo>
                    <a:pt x="618" y="536"/>
                  </a:lnTo>
                  <a:lnTo>
                    <a:pt x="617" y="550"/>
                  </a:lnTo>
                  <a:lnTo>
                    <a:pt x="615" y="575"/>
                  </a:lnTo>
                  <a:lnTo>
                    <a:pt x="622" y="580"/>
                  </a:lnTo>
                  <a:lnTo>
                    <a:pt x="626" y="574"/>
                  </a:lnTo>
                  <a:lnTo>
                    <a:pt x="641" y="583"/>
                  </a:lnTo>
                  <a:lnTo>
                    <a:pt x="640" y="596"/>
                  </a:lnTo>
                  <a:lnTo>
                    <a:pt x="634" y="600"/>
                  </a:lnTo>
                  <a:lnTo>
                    <a:pt x="717" y="674"/>
                  </a:lnTo>
                  <a:lnTo>
                    <a:pt x="774" y="745"/>
                  </a:lnTo>
                  <a:lnTo>
                    <a:pt x="728" y="754"/>
                  </a:lnTo>
                  <a:lnTo>
                    <a:pt x="722" y="75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6" name="Freeform 53"/>
            <p:cNvSpPr>
              <a:spLocks/>
            </p:cNvSpPr>
            <p:nvPr/>
          </p:nvSpPr>
          <p:spPr bwMode="auto">
            <a:xfrm>
              <a:off x="3165475" y="2635250"/>
              <a:ext cx="125413" cy="198437"/>
            </a:xfrm>
            <a:custGeom>
              <a:avLst/>
              <a:gdLst>
                <a:gd name="T0" fmla="*/ 118 w 119"/>
                <a:gd name="T1" fmla="*/ 80 h 184"/>
                <a:gd name="T2" fmla="*/ 113 w 119"/>
                <a:gd name="T3" fmla="*/ 71 h 184"/>
                <a:gd name="T4" fmla="*/ 110 w 119"/>
                <a:gd name="T5" fmla="*/ 64 h 184"/>
                <a:gd name="T6" fmla="*/ 100 w 119"/>
                <a:gd name="T7" fmla="*/ 56 h 184"/>
                <a:gd name="T8" fmla="*/ 91 w 119"/>
                <a:gd name="T9" fmla="*/ 51 h 184"/>
                <a:gd name="T10" fmla="*/ 90 w 119"/>
                <a:gd name="T11" fmla="*/ 46 h 184"/>
                <a:gd name="T12" fmla="*/ 86 w 119"/>
                <a:gd name="T13" fmla="*/ 48 h 184"/>
                <a:gd name="T14" fmla="*/ 85 w 119"/>
                <a:gd name="T15" fmla="*/ 51 h 184"/>
                <a:gd name="T16" fmla="*/ 74 w 119"/>
                <a:gd name="T17" fmla="*/ 51 h 184"/>
                <a:gd name="T18" fmla="*/ 66 w 119"/>
                <a:gd name="T19" fmla="*/ 44 h 184"/>
                <a:gd name="T20" fmla="*/ 62 w 119"/>
                <a:gd name="T21" fmla="*/ 34 h 184"/>
                <a:gd name="T22" fmla="*/ 71 w 119"/>
                <a:gd name="T23" fmla="*/ 31 h 184"/>
                <a:gd name="T24" fmla="*/ 86 w 119"/>
                <a:gd name="T25" fmla="*/ 40 h 184"/>
                <a:gd name="T26" fmla="*/ 90 w 119"/>
                <a:gd name="T27" fmla="*/ 44 h 184"/>
                <a:gd name="T28" fmla="*/ 91 w 119"/>
                <a:gd name="T29" fmla="*/ 40 h 184"/>
                <a:gd name="T30" fmla="*/ 78 w 119"/>
                <a:gd name="T31" fmla="*/ 27 h 184"/>
                <a:gd name="T32" fmla="*/ 71 w 119"/>
                <a:gd name="T33" fmla="*/ 18 h 184"/>
                <a:gd name="T34" fmla="*/ 70 w 119"/>
                <a:gd name="T35" fmla="*/ 9 h 184"/>
                <a:gd name="T36" fmla="*/ 64 w 119"/>
                <a:gd name="T37" fmla="*/ 6 h 184"/>
                <a:gd name="T38" fmla="*/ 69 w 119"/>
                <a:gd name="T39" fmla="*/ 26 h 184"/>
                <a:gd name="T40" fmla="*/ 64 w 119"/>
                <a:gd name="T41" fmla="*/ 30 h 184"/>
                <a:gd name="T42" fmla="*/ 49 w 119"/>
                <a:gd name="T43" fmla="*/ 14 h 184"/>
                <a:gd name="T44" fmla="*/ 43 w 119"/>
                <a:gd name="T45" fmla="*/ 13 h 184"/>
                <a:gd name="T46" fmla="*/ 25 w 119"/>
                <a:gd name="T47" fmla="*/ 2 h 184"/>
                <a:gd name="T48" fmla="*/ 19 w 119"/>
                <a:gd name="T49" fmla="*/ 2 h 184"/>
                <a:gd name="T50" fmla="*/ 5 w 119"/>
                <a:gd name="T51" fmla="*/ 1 h 184"/>
                <a:gd name="T52" fmla="*/ 10 w 119"/>
                <a:gd name="T53" fmla="*/ 13 h 184"/>
                <a:gd name="T54" fmla="*/ 19 w 119"/>
                <a:gd name="T55" fmla="*/ 39 h 184"/>
                <a:gd name="T56" fmla="*/ 5 w 119"/>
                <a:gd name="T57" fmla="*/ 32 h 184"/>
                <a:gd name="T58" fmla="*/ 0 w 119"/>
                <a:gd name="T59" fmla="*/ 37 h 184"/>
                <a:gd name="T60" fmla="*/ 29 w 119"/>
                <a:gd name="T61" fmla="*/ 52 h 184"/>
                <a:gd name="T62" fmla="*/ 52 w 119"/>
                <a:gd name="T63" fmla="*/ 73 h 184"/>
                <a:gd name="T64" fmla="*/ 55 w 119"/>
                <a:gd name="T65" fmla="*/ 95 h 184"/>
                <a:gd name="T66" fmla="*/ 59 w 119"/>
                <a:gd name="T67" fmla="*/ 130 h 184"/>
                <a:gd name="T68" fmla="*/ 47 w 119"/>
                <a:gd name="T69" fmla="*/ 137 h 184"/>
                <a:gd name="T70" fmla="*/ 54 w 119"/>
                <a:gd name="T71" fmla="*/ 159 h 184"/>
                <a:gd name="T72" fmla="*/ 62 w 119"/>
                <a:gd name="T73" fmla="*/ 164 h 184"/>
                <a:gd name="T74" fmla="*/ 59 w 119"/>
                <a:gd name="T75" fmla="*/ 177 h 184"/>
                <a:gd name="T76" fmla="*/ 58 w 119"/>
                <a:gd name="T77" fmla="*/ 183 h 184"/>
                <a:gd name="T78" fmla="*/ 68 w 119"/>
                <a:gd name="T79" fmla="*/ 174 h 184"/>
                <a:gd name="T80" fmla="*/ 71 w 119"/>
                <a:gd name="T81" fmla="*/ 137 h 184"/>
                <a:gd name="T82" fmla="*/ 64 w 119"/>
                <a:gd name="T83" fmla="*/ 100 h 184"/>
                <a:gd name="T84" fmla="*/ 58 w 119"/>
                <a:gd name="T85" fmla="*/ 80 h 184"/>
                <a:gd name="T86" fmla="*/ 59 w 119"/>
                <a:gd name="T87" fmla="*/ 62 h 184"/>
                <a:gd name="T88" fmla="*/ 64 w 119"/>
                <a:gd name="T89" fmla="*/ 56 h 184"/>
                <a:gd name="T90" fmla="*/ 71 w 119"/>
                <a:gd name="T91" fmla="*/ 54 h 184"/>
                <a:gd name="T92" fmla="*/ 89 w 119"/>
                <a:gd name="T93" fmla="*/ 55 h 184"/>
                <a:gd name="T94" fmla="*/ 98 w 119"/>
                <a:gd name="T95" fmla="*/ 62 h 184"/>
                <a:gd name="T96" fmla="*/ 107 w 119"/>
                <a:gd name="T97" fmla="*/ 66 h 184"/>
                <a:gd name="T98" fmla="*/ 110 w 119"/>
                <a:gd name="T99" fmla="*/ 77 h 184"/>
                <a:gd name="T100" fmla="*/ 115 w 119"/>
                <a:gd name="T101" fmla="*/ 83 h 184"/>
                <a:gd name="T102" fmla="*/ 118 w 119"/>
                <a:gd name="T103" fmla="*/ 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184">
                  <a:moveTo>
                    <a:pt x="118" y="83"/>
                  </a:moveTo>
                  <a:lnTo>
                    <a:pt x="118" y="80"/>
                  </a:lnTo>
                  <a:lnTo>
                    <a:pt x="113" y="75"/>
                  </a:lnTo>
                  <a:lnTo>
                    <a:pt x="113" y="71"/>
                  </a:lnTo>
                  <a:lnTo>
                    <a:pt x="113" y="68"/>
                  </a:lnTo>
                  <a:lnTo>
                    <a:pt x="110" y="64"/>
                  </a:lnTo>
                  <a:lnTo>
                    <a:pt x="103" y="59"/>
                  </a:lnTo>
                  <a:lnTo>
                    <a:pt x="100" y="56"/>
                  </a:lnTo>
                  <a:lnTo>
                    <a:pt x="98" y="55"/>
                  </a:lnTo>
                  <a:lnTo>
                    <a:pt x="91" y="51"/>
                  </a:lnTo>
                  <a:lnTo>
                    <a:pt x="90" y="47"/>
                  </a:lnTo>
                  <a:lnTo>
                    <a:pt x="90" y="46"/>
                  </a:lnTo>
                  <a:lnTo>
                    <a:pt x="89" y="45"/>
                  </a:lnTo>
                  <a:lnTo>
                    <a:pt x="86" y="48"/>
                  </a:lnTo>
                  <a:lnTo>
                    <a:pt x="86" y="49"/>
                  </a:lnTo>
                  <a:lnTo>
                    <a:pt x="85" y="51"/>
                  </a:lnTo>
                  <a:lnTo>
                    <a:pt x="81" y="51"/>
                  </a:lnTo>
                  <a:lnTo>
                    <a:pt x="74" y="51"/>
                  </a:lnTo>
                  <a:lnTo>
                    <a:pt x="71" y="48"/>
                  </a:lnTo>
                  <a:lnTo>
                    <a:pt x="66" y="44"/>
                  </a:lnTo>
                  <a:lnTo>
                    <a:pt x="64" y="41"/>
                  </a:lnTo>
                  <a:lnTo>
                    <a:pt x="62" y="34"/>
                  </a:lnTo>
                  <a:lnTo>
                    <a:pt x="66" y="31"/>
                  </a:lnTo>
                  <a:lnTo>
                    <a:pt x="71" y="31"/>
                  </a:lnTo>
                  <a:lnTo>
                    <a:pt x="82" y="35"/>
                  </a:lnTo>
                  <a:lnTo>
                    <a:pt x="86" y="40"/>
                  </a:lnTo>
                  <a:lnTo>
                    <a:pt x="89" y="43"/>
                  </a:lnTo>
                  <a:lnTo>
                    <a:pt x="90" y="44"/>
                  </a:lnTo>
                  <a:lnTo>
                    <a:pt x="90" y="41"/>
                  </a:lnTo>
                  <a:lnTo>
                    <a:pt x="91" y="40"/>
                  </a:lnTo>
                  <a:lnTo>
                    <a:pt x="87" y="33"/>
                  </a:lnTo>
                  <a:lnTo>
                    <a:pt x="78" y="27"/>
                  </a:lnTo>
                  <a:lnTo>
                    <a:pt x="73" y="22"/>
                  </a:lnTo>
                  <a:lnTo>
                    <a:pt x="71" y="18"/>
                  </a:lnTo>
                  <a:lnTo>
                    <a:pt x="72" y="13"/>
                  </a:lnTo>
                  <a:lnTo>
                    <a:pt x="70" y="9"/>
                  </a:lnTo>
                  <a:lnTo>
                    <a:pt x="66" y="4"/>
                  </a:lnTo>
                  <a:lnTo>
                    <a:pt x="64" y="6"/>
                  </a:lnTo>
                  <a:lnTo>
                    <a:pt x="69" y="12"/>
                  </a:lnTo>
                  <a:lnTo>
                    <a:pt x="69" y="26"/>
                  </a:lnTo>
                  <a:lnTo>
                    <a:pt x="66" y="30"/>
                  </a:lnTo>
                  <a:lnTo>
                    <a:pt x="64" y="30"/>
                  </a:lnTo>
                  <a:lnTo>
                    <a:pt x="55" y="25"/>
                  </a:lnTo>
                  <a:lnTo>
                    <a:pt x="49" y="14"/>
                  </a:lnTo>
                  <a:lnTo>
                    <a:pt x="46" y="13"/>
                  </a:lnTo>
                  <a:lnTo>
                    <a:pt x="43" y="13"/>
                  </a:lnTo>
                  <a:lnTo>
                    <a:pt x="37" y="13"/>
                  </a:lnTo>
                  <a:lnTo>
                    <a:pt x="25" y="2"/>
                  </a:lnTo>
                  <a:lnTo>
                    <a:pt x="20" y="0"/>
                  </a:lnTo>
                  <a:lnTo>
                    <a:pt x="19" y="2"/>
                  </a:lnTo>
                  <a:lnTo>
                    <a:pt x="12" y="6"/>
                  </a:lnTo>
                  <a:lnTo>
                    <a:pt x="5" y="1"/>
                  </a:lnTo>
                  <a:lnTo>
                    <a:pt x="5" y="9"/>
                  </a:lnTo>
                  <a:lnTo>
                    <a:pt x="10" y="13"/>
                  </a:lnTo>
                  <a:lnTo>
                    <a:pt x="19" y="35"/>
                  </a:lnTo>
                  <a:lnTo>
                    <a:pt x="19" y="39"/>
                  </a:lnTo>
                  <a:lnTo>
                    <a:pt x="14" y="41"/>
                  </a:lnTo>
                  <a:lnTo>
                    <a:pt x="5" y="32"/>
                  </a:lnTo>
                  <a:lnTo>
                    <a:pt x="1" y="31"/>
                  </a:lnTo>
                  <a:lnTo>
                    <a:pt x="0" y="37"/>
                  </a:lnTo>
                  <a:lnTo>
                    <a:pt x="16" y="51"/>
                  </a:lnTo>
                  <a:lnTo>
                    <a:pt x="29" y="52"/>
                  </a:lnTo>
                  <a:lnTo>
                    <a:pt x="41" y="64"/>
                  </a:lnTo>
                  <a:lnTo>
                    <a:pt x="52" y="73"/>
                  </a:lnTo>
                  <a:lnTo>
                    <a:pt x="52" y="84"/>
                  </a:lnTo>
                  <a:lnTo>
                    <a:pt x="55" y="95"/>
                  </a:lnTo>
                  <a:lnTo>
                    <a:pt x="62" y="118"/>
                  </a:lnTo>
                  <a:lnTo>
                    <a:pt x="59" y="130"/>
                  </a:lnTo>
                  <a:lnTo>
                    <a:pt x="54" y="130"/>
                  </a:lnTo>
                  <a:lnTo>
                    <a:pt x="47" y="137"/>
                  </a:lnTo>
                  <a:lnTo>
                    <a:pt x="49" y="151"/>
                  </a:lnTo>
                  <a:lnTo>
                    <a:pt x="54" y="159"/>
                  </a:lnTo>
                  <a:lnTo>
                    <a:pt x="59" y="160"/>
                  </a:lnTo>
                  <a:lnTo>
                    <a:pt x="62" y="164"/>
                  </a:lnTo>
                  <a:lnTo>
                    <a:pt x="62" y="169"/>
                  </a:lnTo>
                  <a:lnTo>
                    <a:pt x="59" y="177"/>
                  </a:lnTo>
                  <a:lnTo>
                    <a:pt x="57" y="183"/>
                  </a:lnTo>
                  <a:lnTo>
                    <a:pt x="58" y="183"/>
                  </a:lnTo>
                  <a:lnTo>
                    <a:pt x="64" y="174"/>
                  </a:lnTo>
                  <a:lnTo>
                    <a:pt x="68" y="174"/>
                  </a:lnTo>
                  <a:lnTo>
                    <a:pt x="69" y="169"/>
                  </a:lnTo>
                  <a:lnTo>
                    <a:pt x="71" y="137"/>
                  </a:lnTo>
                  <a:lnTo>
                    <a:pt x="66" y="105"/>
                  </a:lnTo>
                  <a:lnTo>
                    <a:pt x="64" y="100"/>
                  </a:lnTo>
                  <a:lnTo>
                    <a:pt x="59" y="87"/>
                  </a:lnTo>
                  <a:lnTo>
                    <a:pt x="58" y="80"/>
                  </a:lnTo>
                  <a:lnTo>
                    <a:pt x="57" y="63"/>
                  </a:lnTo>
                  <a:lnTo>
                    <a:pt x="59" y="62"/>
                  </a:lnTo>
                  <a:lnTo>
                    <a:pt x="62" y="63"/>
                  </a:lnTo>
                  <a:lnTo>
                    <a:pt x="64" y="56"/>
                  </a:lnTo>
                  <a:lnTo>
                    <a:pt x="68" y="54"/>
                  </a:lnTo>
                  <a:lnTo>
                    <a:pt x="71" y="54"/>
                  </a:lnTo>
                  <a:lnTo>
                    <a:pt x="82" y="54"/>
                  </a:lnTo>
                  <a:lnTo>
                    <a:pt x="89" y="55"/>
                  </a:lnTo>
                  <a:lnTo>
                    <a:pt x="91" y="60"/>
                  </a:lnTo>
                  <a:lnTo>
                    <a:pt x="98" y="62"/>
                  </a:lnTo>
                  <a:lnTo>
                    <a:pt x="105" y="64"/>
                  </a:lnTo>
                  <a:lnTo>
                    <a:pt x="107" y="66"/>
                  </a:lnTo>
                  <a:lnTo>
                    <a:pt x="107" y="71"/>
                  </a:lnTo>
                  <a:lnTo>
                    <a:pt x="110" y="77"/>
                  </a:lnTo>
                  <a:lnTo>
                    <a:pt x="113" y="83"/>
                  </a:lnTo>
                  <a:lnTo>
                    <a:pt x="115" y="83"/>
                  </a:lnTo>
                  <a:lnTo>
                    <a:pt x="116" y="84"/>
                  </a:lnTo>
                  <a:lnTo>
                    <a:pt x="118" y="8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7" name="Freeform 54"/>
            <p:cNvSpPr>
              <a:spLocks/>
            </p:cNvSpPr>
            <p:nvPr/>
          </p:nvSpPr>
          <p:spPr bwMode="auto">
            <a:xfrm>
              <a:off x="3617913" y="3609975"/>
              <a:ext cx="334963" cy="441325"/>
            </a:xfrm>
            <a:custGeom>
              <a:avLst/>
              <a:gdLst>
                <a:gd name="T0" fmla="*/ 291 w 321"/>
                <a:gd name="T1" fmla="*/ 157 h 408"/>
                <a:gd name="T2" fmla="*/ 284 w 321"/>
                <a:gd name="T3" fmla="*/ 195 h 408"/>
                <a:gd name="T4" fmla="*/ 277 w 321"/>
                <a:gd name="T5" fmla="*/ 230 h 408"/>
                <a:gd name="T6" fmla="*/ 272 w 321"/>
                <a:gd name="T7" fmla="*/ 261 h 408"/>
                <a:gd name="T8" fmla="*/ 227 w 321"/>
                <a:gd name="T9" fmla="*/ 305 h 408"/>
                <a:gd name="T10" fmla="*/ 175 w 321"/>
                <a:gd name="T11" fmla="*/ 321 h 408"/>
                <a:gd name="T12" fmla="*/ 164 w 321"/>
                <a:gd name="T13" fmla="*/ 324 h 408"/>
                <a:gd name="T14" fmla="*/ 143 w 321"/>
                <a:gd name="T15" fmla="*/ 337 h 408"/>
                <a:gd name="T16" fmla="*/ 148 w 321"/>
                <a:gd name="T17" fmla="*/ 370 h 408"/>
                <a:gd name="T18" fmla="*/ 118 w 321"/>
                <a:gd name="T19" fmla="*/ 355 h 408"/>
                <a:gd name="T20" fmla="*/ 122 w 321"/>
                <a:gd name="T21" fmla="*/ 375 h 408"/>
                <a:gd name="T22" fmla="*/ 115 w 321"/>
                <a:gd name="T23" fmla="*/ 400 h 408"/>
                <a:gd name="T24" fmla="*/ 110 w 321"/>
                <a:gd name="T25" fmla="*/ 407 h 408"/>
                <a:gd name="T26" fmla="*/ 82 w 321"/>
                <a:gd name="T27" fmla="*/ 380 h 408"/>
                <a:gd name="T28" fmla="*/ 50 w 321"/>
                <a:gd name="T29" fmla="*/ 362 h 408"/>
                <a:gd name="T30" fmla="*/ 33 w 321"/>
                <a:gd name="T31" fmla="*/ 365 h 408"/>
                <a:gd name="T32" fmla="*/ 15 w 321"/>
                <a:gd name="T33" fmla="*/ 278 h 408"/>
                <a:gd name="T34" fmla="*/ 45 w 321"/>
                <a:gd name="T35" fmla="*/ 278 h 408"/>
                <a:gd name="T36" fmla="*/ 67 w 321"/>
                <a:gd name="T37" fmla="*/ 235 h 408"/>
                <a:gd name="T38" fmla="*/ 80 w 321"/>
                <a:gd name="T39" fmla="*/ 207 h 408"/>
                <a:gd name="T40" fmla="*/ 95 w 321"/>
                <a:gd name="T41" fmla="*/ 174 h 408"/>
                <a:gd name="T42" fmla="*/ 72 w 321"/>
                <a:gd name="T43" fmla="*/ 84 h 408"/>
                <a:gd name="T44" fmla="*/ 85 w 321"/>
                <a:gd name="T45" fmla="*/ 70 h 408"/>
                <a:gd name="T46" fmla="*/ 102 w 321"/>
                <a:gd name="T47" fmla="*/ 3 h 408"/>
                <a:gd name="T48" fmla="*/ 126 w 321"/>
                <a:gd name="T49" fmla="*/ 0 h 408"/>
                <a:gd name="T50" fmla="*/ 139 w 321"/>
                <a:gd name="T51" fmla="*/ 18 h 408"/>
                <a:gd name="T52" fmla="*/ 147 w 321"/>
                <a:gd name="T53" fmla="*/ 41 h 408"/>
                <a:gd name="T54" fmla="*/ 162 w 321"/>
                <a:gd name="T55" fmla="*/ 35 h 408"/>
                <a:gd name="T56" fmla="*/ 203 w 321"/>
                <a:gd name="T57" fmla="*/ 15 h 408"/>
                <a:gd name="T58" fmla="*/ 217 w 321"/>
                <a:gd name="T59" fmla="*/ 49 h 408"/>
                <a:gd name="T60" fmla="*/ 234 w 321"/>
                <a:gd name="T61" fmla="*/ 78 h 408"/>
                <a:gd name="T62" fmla="*/ 249 w 321"/>
                <a:gd name="T63" fmla="*/ 93 h 408"/>
                <a:gd name="T64" fmla="*/ 248 w 321"/>
                <a:gd name="T65" fmla="*/ 105 h 408"/>
                <a:gd name="T66" fmla="*/ 263 w 321"/>
                <a:gd name="T67" fmla="*/ 98 h 408"/>
                <a:gd name="T68" fmla="*/ 284 w 321"/>
                <a:gd name="T69" fmla="*/ 103 h 408"/>
                <a:gd name="T70" fmla="*/ 306 w 321"/>
                <a:gd name="T71" fmla="*/ 128 h 408"/>
                <a:gd name="T72" fmla="*/ 305 w 321"/>
                <a:gd name="T73" fmla="*/ 122 h 408"/>
                <a:gd name="T74" fmla="*/ 273 w 321"/>
                <a:gd name="T75" fmla="*/ 90 h 408"/>
                <a:gd name="T76" fmla="*/ 266 w 321"/>
                <a:gd name="T77" fmla="*/ 46 h 408"/>
                <a:gd name="T78" fmla="*/ 281 w 321"/>
                <a:gd name="T79" fmla="*/ 61 h 408"/>
                <a:gd name="T80" fmla="*/ 287 w 321"/>
                <a:gd name="T81" fmla="*/ 87 h 408"/>
                <a:gd name="T82" fmla="*/ 293 w 321"/>
                <a:gd name="T83" fmla="*/ 96 h 408"/>
                <a:gd name="T84" fmla="*/ 301 w 321"/>
                <a:gd name="T85" fmla="*/ 100 h 408"/>
                <a:gd name="T86" fmla="*/ 314 w 321"/>
                <a:gd name="T87" fmla="*/ 114 h 408"/>
                <a:gd name="T88" fmla="*/ 305 w 321"/>
                <a:gd name="T89" fmla="*/ 122 h 408"/>
                <a:gd name="T90" fmla="*/ 72 w 321"/>
                <a:gd name="T91" fmla="*/ 393 h 408"/>
                <a:gd name="T92" fmla="*/ 78 w 321"/>
                <a:gd name="T93" fmla="*/ 388 h 408"/>
                <a:gd name="T94" fmla="*/ 299 w 321"/>
                <a:gd name="T95" fmla="*/ 141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 h="408">
                  <a:moveTo>
                    <a:pt x="299" y="141"/>
                  </a:moveTo>
                  <a:lnTo>
                    <a:pt x="300" y="150"/>
                  </a:lnTo>
                  <a:lnTo>
                    <a:pt x="291" y="157"/>
                  </a:lnTo>
                  <a:lnTo>
                    <a:pt x="293" y="163"/>
                  </a:lnTo>
                  <a:lnTo>
                    <a:pt x="291" y="180"/>
                  </a:lnTo>
                  <a:lnTo>
                    <a:pt x="284" y="195"/>
                  </a:lnTo>
                  <a:lnTo>
                    <a:pt x="275" y="200"/>
                  </a:lnTo>
                  <a:lnTo>
                    <a:pt x="289" y="213"/>
                  </a:lnTo>
                  <a:lnTo>
                    <a:pt x="277" y="230"/>
                  </a:lnTo>
                  <a:lnTo>
                    <a:pt x="274" y="237"/>
                  </a:lnTo>
                  <a:lnTo>
                    <a:pt x="279" y="249"/>
                  </a:lnTo>
                  <a:lnTo>
                    <a:pt x="272" y="261"/>
                  </a:lnTo>
                  <a:lnTo>
                    <a:pt x="255" y="272"/>
                  </a:lnTo>
                  <a:lnTo>
                    <a:pt x="233" y="278"/>
                  </a:lnTo>
                  <a:lnTo>
                    <a:pt x="227" y="305"/>
                  </a:lnTo>
                  <a:lnTo>
                    <a:pt x="215" y="303"/>
                  </a:lnTo>
                  <a:lnTo>
                    <a:pt x="185" y="322"/>
                  </a:lnTo>
                  <a:lnTo>
                    <a:pt x="175" y="321"/>
                  </a:lnTo>
                  <a:lnTo>
                    <a:pt x="171" y="330"/>
                  </a:lnTo>
                  <a:lnTo>
                    <a:pt x="166" y="330"/>
                  </a:lnTo>
                  <a:lnTo>
                    <a:pt x="164" y="324"/>
                  </a:lnTo>
                  <a:lnTo>
                    <a:pt x="149" y="321"/>
                  </a:lnTo>
                  <a:lnTo>
                    <a:pt x="147" y="333"/>
                  </a:lnTo>
                  <a:lnTo>
                    <a:pt x="143" y="337"/>
                  </a:lnTo>
                  <a:lnTo>
                    <a:pt x="137" y="348"/>
                  </a:lnTo>
                  <a:lnTo>
                    <a:pt x="148" y="363"/>
                  </a:lnTo>
                  <a:lnTo>
                    <a:pt x="148" y="370"/>
                  </a:lnTo>
                  <a:lnTo>
                    <a:pt x="139" y="375"/>
                  </a:lnTo>
                  <a:lnTo>
                    <a:pt x="127" y="370"/>
                  </a:lnTo>
                  <a:lnTo>
                    <a:pt x="118" y="355"/>
                  </a:lnTo>
                  <a:lnTo>
                    <a:pt x="115" y="346"/>
                  </a:lnTo>
                  <a:lnTo>
                    <a:pt x="109" y="350"/>
                  </a:lnTo>
                  <a:lnTo>
                    <a:pt x="122" y="375"/>
                  </a:lnTo>
                  <a:lnTo>
                    <a:pt x="114" y="386"/>
                  </a:lnTo>
                  <a:lnTo>
                    <a:pt x="117" y="399"/>
                  </a:lnTo>
                  <a:lnTo>
                    <a:pt x="115" y="400"/>
                  </a:lnTo>
                  <a:lnTo>
                    <a:pt x="109" y="396"/>
                  </a:lnTo>
                  <a:lnTo>
                    <a:pt x="107" y="397"/>
                  </a:lnTo>
                  <a:lnTo>
                    <a:pt x="110" y="407"/>
                  </a:lnTo>
                  <a:lnTo>
                    <a:pt x="97" y="398"/>
                  </a:lnTo>
                  <a:lnTo>
                    <a:pt x="90" y="392"/>
                  </a:lnTo>
                  <a:lnTo>
                    <a:pt x="82" y="380"/>
                  </a:lnTo>
                  <a:lnTo>
                    <a:pt x="68" y="373"/>
                  </a:lnTo>
                  <a:lnTo>
                    <a:pt x="58" y="355"/>
                  </a:lnTo>
                  <a:lnTo>
                    <a:pt x="50" y="362"/>
                  </a:lnTo>
                  <a:lnTo>
                    <a:pt x="63" y="376"/>
                  </a:lnTo>
                  <a:lnTo>
                    <a:pt x="41" y="376"/>
                  </a:lnTo>
                  <a:lnTo>
                    <a:pt x="33" y="365"/>
                  </a:lnTo>
                  <a:lnTo>
                    <a:pt x="16" y="319"/>
                  </a:lnTo>
                  <a:lnTo>
                    <a:pt x="0" y="298"/>
                  </a:lnTo>
                  <a:lnTo>
                    <a:pt x="15" y="278"/>
                  </a:lnTo>
                  <a:lnTo>
                    <a:pt x="13" y="263"/>
                  </a:lnTo>
                  <a:lnTo>
                    <a:pt x="38" y="268"/>
                  </a:lnTo>
                  <a:lnTo>
                    <a:pt x="45" y="278"/>
                  </a:lnTo>
                  <a:lnTo>
                    <a:pt x="50" y="278"/>
                  </a:lnTo>
                  <a:lnTo>
                    <a:pt x="66" y="259"/>
                  </a:lnTo>
                  <a:lnTo>
                    <a:pt x="67" y="235"/>
                  </a:lnTo>
                  <a:lnTo>
                    <a:pt x="61" y="232"/>
                  </a:lnTo>
                  <a:lnTo>
                    <a:pt x="61" y="224"/>
                  </a:lnTo>
                  <a:lnTo>
                    <a:pt x="80" y="207"/>
                  </a:lnTo>
                  <a:lnTo>
                    <a:pt x="90" y="205"/>
                  </a:lnTo>
                  <a:lnTo>
                    <a:pt x="95" y="195"/>
                  </a:lnTo>
                  <a:lnTo>
                    <a:pt x="95" y="174"/>
                  </a:lnTo>
                  <a:lnTo>
                    <a:pt x="104" y="142"/>
                  </a:lnTo>
                  <a:lnTo>
                    <a:pt x="74" y="119"/>
                  </a:lnTo>
                  <a:lnTo>
                    <a:pt x="72" y="84"/>
                  </a:lnTo>
                  <a:lnTo>
                    <a:pt x="75" y="74"/>
                  </a:lnTo>
                  <a:lnTo>
                    <a:pt x="83" y="75"/>
                  </a:lnTo>
                  <a:lnTo>
                    <a:pt x="85" y="70"/>
                  </a:lnTo>
                  <a:lnTo>
                    <a:pt x="87" y="49"/>
                  </a:lnTo>
                  <a:lnTo>
                    <a:pt x="97" y="1"/>
                  </a:lnTo>
                  <a:lnTo>
                    <a:pt x="102" y="3"/>
                  </a:lnTo>
                  <a:lnTo>
                    <a:pt x="104" y="1"/>
                  </a:lnTo>
                  <a:lnTo>
                    <a:pt x="115" y="4"/>
                  </a:lnTo>
                  <a:lnTo>
                    <a:pt x="126" y="0"/>
                  </a:lnTo>
                  <a:lnTo>
                    <a:pt x="137" y="1"/>
                  </a:lnTo>
                  <a:lnTo>
                    <a:pt x="141" y="11"/>
                  </a:lnTo>
                  <a:lnTo>
                    <a:pt x="139" y="18"/>
                  </a:lnTo>
                  <a:lnTo>
                    <a:pt x="134" y="23"/>
                  </a:lnTo>
                  <a:lnTo>
                    <a:pt x="141" y="32"/>
                  </a:lnTo>
                  <a:lnTo>
                    <a:pt x="147" y="41"/>
                  </a:lnTo>
                  <a:lnTo>
                    <a:pt x="153" y="49"/>
                  </a:lnTo>
                  <a:lnTo>
                    <a:pt x="162" y="49"/>
                  </a:lnTo>
                  <a:lnTo>
                    <a:pt x="162" y="35"/>
                  </a:lnTo>
                  <a:lnTo>
                    <a:pt x="170" y="26"/>
                  </a:lnTo>
                  <a:lnTo>
                    <a:pt x="187" y="18"/>
                  </a:lnTo>
                  <a:lnTo>
                    <a:pt x="203" y="15"/>
                  </a:lnTo>
                  <a:lnTo>
                    <a:pt x="208" y="32"/>
                  </a:lnTo>
                  <a:lnTo>
                    <a:pt x="207" y="44"/>
                  </a:lnTo>
                  <a:lnTo>
                    <a:pt x="217" y="49"/>
                  </a:lnTo>
                  <a:lnTo>
                    <a:pt x="219" y="55"/>
                  </a:lnTo>
                  <a:lnTo>
                    <a:pt x="226" y="70"/>
                  </a:lnTo>
                  <a:lnTo>
                    <a:pt x="234" y="78"/>
                  </a:lnTo>
                  <a:lnTo>
                    <a:pt x="249" y="85"/>
                  </a:lnTo>
                  <a:lnTo>
                    <a:pt x="253" y="89"/>
                  </a:lnTo>
                  <a:lnTo>
                    <a:pt x="249" y="93"/>
                  </a:lnTo>
                  <a:lnTo>
                    <a:pt x="247" y="100"/>
                  </a:lnTo>
                  <a:lnTo>
                    <a:pt x="244" y="102"/>
                  </a:lnTo>
                  <a:lnTo>
                    <a:pt x="248" y="105"/>
                  </a:lnTo>
                  <a:lnTo>
                    <a:pt x="253" y="97"/>
                  </a:lnTo>
                  <a:lnTo>
                    <a:pt x="258" y="95"/>
                  </a:lnTo>
                  <a:lnTo>
                    <a:pt x="263" y="98"/>
                  </a:lnTo>
                  <a:lnTo>
                    <a:pt x="277" y="102"/>
                  </a:lnTo>
                  <a:lnTo>
                    <a:pt x="281" y="101"/>
                  </a:lnTo>
                  <a:lnTo>
                    <a:pt x="284" y="103"/>
                  </a:lnTo>
                  <a:lnTo>
                    <a:pt x="291" y="115"/>
                  </a:lnTo>
                  <a:lnTo>
                    <a:pt x="300" y="119"/>
                  </a:lnTo>
                  <a:lnTo>
                    <a:pt x="306" y="128"/>
                  </a:lnTo>
                  <a:lnTo>
                    <a:pt x="308" y="138"/>
                  </a:lnTo>
                  <a:lnTo>
                    <a:pt x="299" y="141"/>
                  </a:lnTo>
                  <a:lnTo>
                    <a:pt x="305" y="122"/>
                  </a:lnTo>
                  <a:lnTo>
                    <a:pt x="299" y="112"/>
                  </a:lnTo>
                  <a:lnTo>
                    <a:pt x="284" y="99"/>
                  </a:lnTo>
                  <a:lnTo>
                    <a:pt x="273" y="90"/>
                  </a:lnTo>
                  <a:lnTo>
                    <a:pt x="268" y="72"/>
                  </a:lnTo>
                  <a:lnTo>
                    <a:pt x="270" y="58"/>
                  </a:lnTo>
                  <a:lnTo>
                    <a:pt x="266" y="46"/>
                  </a:lnTo>
                  <a:lnTo>
                    <a:pt x="271" y="44"/>
                  </a:lnTo>
                  <a:lnTo>
                    <a:pt x="277" y="49"/>
                  </a:lnTo>
                  <a:lnTo>
                    <a:pt x="281" y="61"/>
                  </a:lnTo>
                  <a:lnTo>
                    <a:pt x="285" y="69"/>
                  </a:lnTo>
                  <a:lnTo>
                    <a:pt x="284" y="76"/>
                  </a:lnTo>
                  <a:lnTo>
                    <a:pt x="287" y="87"/>
                  </a:lnTo>
                  <a:lnTo>
                    <a:pt x="290" y="88"/>
                  </a:lnTo>
                  <a:lnTo>
                    <a:pt x="291" y="95"/>
                  </a:lnTo>
                  <a:lnTo>
                    <a:pt x="293" y="96"/>
                  </a:lnTo>
                  <a:lnTo>
                    <a:pt x="295" y="90"/>
                  </a:lnTo>
                  <a:lnTo>
                    <a:pt x="298" y="91"/>
                  </a:lnTo>
                  <a:lnTo>
                    <a:pt x="301" y="100"/>
                  </a:lnTo>
                  <a:lnTo>
                    <a:pt x="300" y="105"/>
                  </a:lnTo>
                  <a:lnTo>
                    <a:pt x="304" y="110"/>
                  </a:lnTo>
                  <a:lnTo>
                    <a:pt x="314" y="114"/>
                  </a:lnTo>
                  <a:lnTo>
                    <a:pt x="320" y="122"/>
                  </a:lnTo>
                  <a:lnTo>
                    <a:pt x="315" y="126"/>
                  </a:lnTo>
                  <a:lnTo>
                    <a:pt x="305" y="122"/>
                  </a:lnTo>
                  <a:lnTo>
                    <a:pt x="82" y="398"/>
                  </a:lnTo>
                  <a:lnTo>
                    <a:pt x="81" y="400"/>
                  </a:lnTo>
                  <a:lnTo>
                    <a:pt x="72" y="393"/>
                  </a:lnTo>
                  <a:lnTo>
                    <a:pt x="70" y="389"/>
                  </a:lnTo>
                  <a:lnTo>
                    <a:pt x="70" y="383"/>
                  </a:lnTo>
                  <a:lnTo>
                    <a:pt x="78" y="388"/>
                  </a:lnTo>
                  <a:lnTo>
                    <a:pt x="80" y="394"/>
                  </a:lnTo>
                  <a:lnTo>
                    <a:pt x="82" y="398"/>
                  </a:lnTo>
                  <a:lnTo>
                    <a:pt x="299" y="141"/>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8" name="Freeform 55"/>
            <p:cNvSpPr>
              <a:spLocks/>
            </p:cNvSpPr>
            <p:nvPr/>
          </p:nvSpPr>
          <p:spPr bwMode="auto">
            <a:xfrm>
              <a:off x="3617913" y="3609975"/>
              <a:ext cx="328613" cy="447675"/>
            </a:xfrm>
            <a:custGeom>
              <a:avLst/>
              <a:gdLst>
                <a:gd name="T0" fmla="*/ 306 w 315"/>
                <a:gd name="T1" fmla="*/ 152 h 414"/>
                <a:gd name="T2" fmla="*/ 298 w 315"/>
                <a:gd name="T3" fmla="*/ 165 h 414"/>
                <a:gd name="T4" fmla="*/ 289 w 315"/>
                <a:gd name="T5" fmla="*/ 198 h 414"/>
                <a:gd name="T6" fmla="*/ 294 w 315"/>
                <a:gd name="T7" fmla="*/ 216 h 414"/>
                <a:gd name="T8" fmla="*/ 279 w 315"/>
                <a:gd name="T9" fmla="*/ 241 h 414"/>
                <a:gd name="T10" fmla="*/ 277 w 315"/>
                <a:gd name="T11" fmla="*/ 265 h 414"/>
                <a:gd name="T12" fmla="*/ 237 w 315"/>
                <a:gd name="T13" fmla="*/ 282 h 414"/>
                <a:gd name="T14" fmla="*/ 219 w 315"/>
                <a:gd name="T15" fmla="*/ 307 h 414"/>
                <a:gd name="T16" fmla="*/ 178 w 315"/>
                <a:gd name="T17" fmla="*/ 326 h 414"/>
                <a:gd name="T18" fmla="*/ 169 w 315"/>
                <a:gd name="T19" fmla="*/ 335 h 414"/>
                <a:gd name="T20" fmla="*/ 152 w 315"/>
                <a:gd name="T21" fmla="*/ 326 h 414"/>
                <a:gd name="T22" fmla="*/ 146 w 315"/>
                <a:gd name="T23" fmla="*/ 342 h 414"/>
                <a:gd name="T24" fmla="*/ 151 w 315"/>
                <a:gd name="T25" fmla="*/ 368 h 414"/>
                <a:gd name="T26" fmla="*/ 142 w 315"/>
                <a:gd name="T27" fmla="*/ 381 h 414"/>
                <a:gd name="T28" fmla="*/ 120 w 315"/>
                <a:gd name="T29" fmla="*/ 360 h 414"/>
                <a:gd name="T30" fmla="*/ 111 w 315"/>
                <a:gd name="T31" fmla="*/ 355 h 414"/>
                <a:gd name="T32" fmla="*/ 116 w 315"/>
                <a:gd name="T33" fmla="*/ 392 h 414"/>
                <a:gd name="T34" fmla="*/ 117 w 315"/>
                <a:gd name="T35" fmla="*/ 406 h 414"/>
                <a:gd name="T36" fmla="*/ 109 w 315"/>
                <a:gd name="T37" fmla="*/ 403 h 414"/>
                <a:gd name="T38" fmla="*/ 99 w 315"/>
                <a:gd name="T39" fmla="*/ 404 h 414"/>
                <a:gd name="T40" fmla="*/ 84 w 315"/>
                <a:gd name="T41" fmla="*/ 386 h 414"/>
                <a:gd name="T42" fmla="*/ 59 w 315"/>
                <a:gd name="T43" fmla="*/ 360 h 414"/>
                <a:gd name="T44" fmla="*/ 64 w 315"/>
                <a:gd name="T45" fmla="*/ 382 h 414"/>
                <a:gd name="T46" fmla="*/ 34 w 315"/>
                <a:gd name="T47" fmla="*/ 370 h 414"/>
                <a:gd name="T48" fmla="*/ 0 w 315"/>
                <a:gd name="T49" fmla="*/ 302 h 414"/>
                <a:gd name="T50" fmla="*/ 13 w 315"/>
                <a:gd name="T51" fmla="*/ 267 h 414"/>
                <a:gd name="T52" fmla="*/ 46 w 315"/>
                <a:gd name="T53" fmla="*/ 282 h 414"/>
                <a:gd name="T54" fmla="*/ 67 w 315"/>
                <a:gd name="T55" fmla="*/ 263 h 414"/>
                <a:gd name="T56" fmla="*/ 62 w 315"/>
                <a:gd name="T57" fmla="*/ 235 h 414"/>
                <a:gd name="T58" fmla="*/ 82 w 315"/>
                <a:gd name="T59" fmla="*/ 210 h 414"/>
                <a:gd name="T60" fmla="*/ 97 w 315"/>
                <a:gd name="T61" fmla="*/ 198 h 414"/>
                <a:gd name="T62" fmla="*/ 106 w 315"/>
                <a:gd name="T63" fmla="*/ 144 h 414"/>
                <a:gd name="T64" fmla="*/ 73 w 315"/>
                <a:gd name="T65" fmla="*/ 85 h 414"/>
                <a:gd name="T66" fmla="*/ 85 w 315"/>
                <a:gd name="T67" fmla="*/ 76 h 414"/>
                <a:gd name="T68" fmla="*/ 89 w 315"/>
                <a:gd name="T69" fmla="*/ 50 h 414"/>
                <a:gd name="T70" fmla="*/ 104 w 315"/>
                <a:gd name="T71" fmla="*/ 3 h 414"/>
                <a:gd name="T72" fmla="*/ 117 w 315"/>
                <a:gd name="T73" fmla="*/ 4 h 414"/>
                <a:gd name="T74" fmla="*/ 140 w 315"/>
                <a:gd name="T75" fmla="*/ 1 h 414"/>
                <a:gd name="T76" fmla="*/ 142 w 315"/>
                <a:gd name="T77" fmla="*/ 18 h 414"/>
                <a:gd name="T78" fmla="*/ 144 w 315"/>
                <a:gd name="T79" fmla="*/ 32 h 414"/>
                <a:gd name="T80" fmla="*/ 156 w 315"/>
                <a:gd name="T81" fmla="*/ 50 h 414"/>
                <a:gd name="T82" fmla="*/ 165 w 315"/>
                <a:gd name="T83" fmla="*/ 36 h 414"/>
                <a:gd name="T84" fmla="*/ 191 w 315"/>
                <a:gd name="T85" fmla="*/ 18 h 414"/>
                <a:gd name="T86" fmla="*/ 212 w 315"/>
                <a:gd name="T87" fmla="*/ 32 h 414"/>
                <a:gd name="T88" fmla="*/ 221 w 315"/>
                <a:gd name="T89" fmla="*/ 50 h 414"/>
                <a:gd name="T90" fmla="*/ 230 w 315"/>
                <a:gd name="T91" fmla="*/ 71 h 414"/>
                <a:gd name="T92" fmla="*/ 254 w 315"/>
                <a:gd name="T93" fmla="*/ 86 h 414"/>
                <a:gd name="T94" fmla="*/ 254 w 315"/>
                <a:gd name="T95" fmla="*/ 94 h 414"/>
                <a:gd name="T96" fmla="*/ 249 w 315"/>
                <a:gd name="T97" fmla="*/ 103 h 414"/>
                <a:gd name="T98" fmla="*/ 258 w 315"/>
                <a:gd name="T99" fmla="*/ 98 h 414"/>
                <a:gd name="T100" fmla="*/ 268 w 315"/>
                <a:gd name="T101" fmla="*/ 99 h 414"/>
                <a:gd name="T102" fmla="*/ 286 w 315"/>
                <a:gd name="T103" fmla="*/ 102 h 414"/>
                <a:gd name="T104" fmla="*/ 296 w 315"/>
                <a:gd name="T105" fmla="*/ 117 h 414"/>
                <a:gd name="T106" fmla="*/ 312 w 315"/>
                <a:gd name="T107" fmla="*/ 130 h 414"/>
                <a:gd name="T108" fmla="*/ 305 w 315"/>
                <a:gd name="T109" fmla="*/ 14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5" h="414">
                  <a:moveTo>
                    <a:pt x="305" y="143"/>
                  </a:moveTo>
                  <a:lnTo>
                    <a:pt x="306" y="152"/>
                  </a:lnTo>
                  <a:lnTo>
                    <a:pt x="296" y="159"/>
                  </a:lnTo>
                  <a:lnTo>
                    <a:pt x="298" y="165"/>
                  </a:lnTo>
                  <a:lnTo>
                    <a:pt x="296" y="183"/>
                  </a:lnTo>
                  <a:lnTo>
                    <a:pt x="289" y="198"/>
                  </a:lnTo>
                  <a:lnTo>
                    <a:pt x="280" y="203"/>
                  </a:lnTo>
                  <a:lnTo>
                    <a:pt x="294" y="216"/>
                  </a:lnTo>
                  <a:lnTo>
                    <a:pt x="282" y="233"/>
                  </a:lnTo>
                  <a:lnTo>
                    <a:pt x="279" y="241"/>
                  </a:lnTo>
                  <a:lnTo>
                    <a:pt x="284" y="253"/>
                  </a:lnTo>
                  <a:lnTo>
                    <a:pt x="277" y="265"/>
                  </a:lnTo>
                  <a:lnTo>
                    <a:pt x="260" y="276"/>
                  </a:lnTo>
                  <a:lnTo>
                    <a:pt x="237" y="282"/>
                  </a:lnTo>
                  <a:lnTo>
                    <a:pt x="231" y="309"/>
                  </a:lnTo>
                  <a:lnTo>
                    <a:pt x="219" y="307"/>
                  </a:lnTo>
                  <a:lnTo>
                    <a:pt x="188" y="327"/>
                  </a:lnTo>
                  <a:lnTo>
                    <a:pt x="178" y="326"/>
                  </a:lnTo>
                  <a:lnTo>
                    <a:pt x="174" y="335"/>
                  </a:lnTo>
                  <a:lnTo>
                    <a:pt x="169" y="335"/>
                  </a:lnTo>
                  <a:lnTo>
                    <a:pt x="167" y="329"/>
                  </a:lnTo>
                  <a:lnTo>
                    <a:pt x="152" y="326"/>
                  </a:lnTo>
                  <a:lnTo>
                    <a:pt x="150" y="338"/>
                  </a:lnTo>
                  <a:lnTo>
                    <a:pt x="146" y="342"/>
                  </a:lnTo>
                  <a:lnTo>
                    <a:pt x="140" y="353"/>
                  </a:lnTo>
                  <a:lnTo>
                    <a:pt x="151" y="368"/>
                  </a:lnTo>
                  <a:lnTo>
                    <a:pt x="151" y="375"/>
                  </a:lnTo>
                  <a:lnTo>
                    <a:pt x="142" y="381"/>
                  </a:lnTo>
                  <a:lnTo>
                    <a:pt x="129" y="375"/>
                  </a:lnTo>
                  <a:lnTo>
                    <a:pt x="120" y="360"/>
                  </a:lnTo>
                  <a:lnTo>
                    <a:pt x="117" y="351"/>
                  </a:lnTo>
                  <a:lnTo>
                    <a:pt x="111" y="355"/>
                  </a:lnTo>
                  <a:lnTo>
                    <a:pt x="124" y="381"/>
                  </a:lnTo>
                  <a:lnTo>
                    <a:pt x="116" y="392"/>
                  </a:lnTo>
                  <a:lnTo>
                    <a:pt x="119" y="405"/>
                  </a:lnTo>
                  <a:lnTo>
                    <a:pt x="117" y="406"/>
                  </a:lnTo>
                  <a:lnTo>
                    <a:pt x="111" y="402"/>
                  </a:lnTo>
                  <a:lnTo>
                    <a:pt x="109" y="403"/>
                  </a:lnTo>
                  <a:lnTo>
                    <a:pt x="112" y="413"/>
                  </a:lnTo>
                  <a:lnTo>
                    <a:pt x="99" y="404"/>
                  </a:lnTo>
                  <a:lnTo>
                    <a:pt x="92" y="398"/>
                  </a:lnTo>
                  <a:lnTo>
                    <a:pt x="84" y="386"/>
                  </a:lnTo>
                  <a:lnTo>
                    <a:pt x="69" y="378"/>
                  </a:lnTo>
                  <a:lnTo>
                    <a:pt x="59" y="360"/>
                  </a:lnTo>
                  <a:lnTo>
                    <a:pt x="51" y="367"/>
                  </a:lnTo>
                  <a:lnTo>
                    <a:pt x="64" y="382"/>
                  </a:lnTo>
                  <a:lnTo>
                    <a:pt x="42" y="382"/>
                  </a:lnTo>
                  <a:lnTo>
                    <a:pt x="34" y="370"/>
                  </a:lnTo>
                  <a:lnTo>
                    <a:pt x="16" y="324"/>
                  </a:lnTo>
                  <a:lnTo>
                    <a:pt x="0" y="302"/>
                  </a:lnTo>
                  <a:lnTo>
                    <a:pt x="15" y="282"/>
                  </a:lnTo>
                  <a:lnTo>
                    <a:pt x="13" y="267"/>
                  </a:lnTo>
                  <a:lnTo>
                    <a:pt x="39" y="272"/>
                  </a:lnTo>
                  <a:lnTo>
                    <a:pt x="46" y="282"/>
                  </a:lnTo>
                  <a:lnTo>
                    <a:pt x="51" y="282"/>
                  </a:lnTo>
                  <a:lnTo>
                    <a:pt x="67" y="263"/>
                  </a:lnTo>
                  <a:lnTo>
                    <a:pt x="68" y="238"/>
                  </a:lnTo>
                  <a:lnTo>
                    <a:pt x="62" y="235"/>
                  </a:lnTo>
                  <a:lnTo>
                    <a:pt x="62" y="227"/>
                  </a:lnTo>
                  <a:lnTo>
                    <a:pt x="82" y="210"/>
                  </a:lnTo>
                  <a:lnTo>
                    <a:pt x="92" y="208"/>
                  </a:lnTo>
                  <a:lnTo>
                    <a:pt x="97" y="198"/>
                  </a:lnTo>
                  <a:lnTo>
                    <a:pt x="97" y="177"/>
                  </a:lnTo>
                  <a:lnTo>
                    <a:pt x="106" y="144"/>
                  </a:lnTo>
                  <a:lnTo>
                    <a:pt x="75" y="121"/>
                  </a:lnTo>
                  <a:lnTo>
                    <a:pt x="73" y="85"/>
                  </a:lnTo>
                  <a:lnTo>
                    <a:pt x="76" y="75"/>
                  </a:lnTo>
                  <a:lnTo>
                    <a:pt x="85" y="76"/>
                  </a:lnTo>
                  <a:lnTo>
                    <a:pt x="87" y="71"/>
                  </a:lnTo>
                  <a:lnTo>
                    <a:pt x="89" y="50"/>
                  </a:lnTo>
                  <a:lnTo>
                    <a:pt x="99" y="1"/>
                  </a:lnTo>
                  <a:lnTo>
                    <a:pt x="104" y="3"/>
                  </a:lnTo>
                  <a:lnTo>
                    <a:pt x="106" y="1"/>
                  </a:lnTo>
                  <a:lnTo>
                    <a:pt x="117" y="4"/>
                  </a:lnTo>
                  <a:lnTo>
                    <a:pt x="128" y="0"/>
                  </a:lnTo>
                  <a:lnTo>
                    <a:pt x="140" y="1"/>
                  </a:lnTo>
                  <a:lnTo>
                    <a:pt x="144" y="11"/>
                  </a:lnTo>
                  <a:lnTo>
                    <a:pt x="142" y="18"/>
                  </a:lnTo>
                  <a:lnTo>
                    <a:pt x="137" y="23"/>
                  </a:lnTo>
                  <a:lnTo>
                    <a:pt x="144" y="32"/>
                  </a:lnTo>
                  <a:lnTo>
                    <a:pt x="150" y="42"/>
                  </a:lnTo>
                  <a:lnTo>
                    <a:pt x="156" y="50"/>
                  </a:lnTo>
                  <a:lnTo>
                    <a:pt x="165" y="50"/>
                  </a:lnTo>
                  <a:lnTo>
                    <a:pt x="165" y="36"/>
                  </a:lnTo>
                  <a:lnTo>
                    <a:pt x="173" y="26"/>
                  </a:lnTo>
                  <a:lnTo>
                    <a:pt x="191" y="18"/>
                  </a:lnTo>
                  <a:lnTo>
                    <a:pt x="207" y="15"/>
                  </a:lnTo>
                  <a:lnTo>
                    <a:pt x="212" y="32"/>
                  </a:lnTo>
                  <a:lnTo>
                    <a:pt x="211" y="45"/>
                  </a:lnTo>
                  <a:lnTo>
                    <a:pt x="221" y="50"/>
                  </a:lnTo>
                  <a:lnTo>
                    <a:pt x="223" y="56"/>
                  </a:lnTo>
                  <a:lnTo>
                    <a:pt x="230" y="71"/>
                  </a:lnTo>
                  <a:lnTo>
                    <a:pt x="238" y="79"/>
                  </a:lnTo>
                  <a:lnTo>
                    <a:pt x="254" y="86"/>
                  </a:lnTo>
                  <a:lnTo>
                    <a:pt x="258" y="90"/>
                  </a:lnTo>
                  <a:lnTo>
                    <a:pt x="254" y="94"/>
                  </a:lnTo>
                  <a:lnTo>
                    <a:pt x="252" y="101"/>
                  </a:lnTo>
                  <a:lnTo>
                    <a:pt x="249" y="103"/>
                  </a:lnTo>
                  <a:lnTo>
                    <a:pt x="253" y="107"/>
                  </a:lnTo>
                  <a:lnTo>
                    <a:pt x="258" y="98"/>
                  </a:lnTo>
                  <a:lnTo>
                    <a:pt x="263" y="96"/>
                  </a:lnTo>
                  <a:lnTo>
                    <a:pt x="268" y="99"/>
                  </a:lnTo>
                  <a:lnTo>
                    <a:pt x="282" y="104"/>
                  </a:lnTo>
                  <a:lnTo>
                    <a:pt x="286" y="102"/>
                  </a:lnTo>
                  <a:lnTo>
                    <a:pt x="289" y="105"/>
                  </a:lnTo>
                  <a:lnTo>
                    <a:pt x="296" y="117"/>
                  </a:lnTo>
                  <a:lnTo>
                    <a:pt x="306" y="121"/>
                  </a:lnTo>
                  <a:lnTo>
                    <a:pt x="312" y="130"/>
                  </a:lnTo>
                  <a:lnTo>
                    <a:pt x="314" y="140"/>
                  </a:lnTo>
                  <a:lnTo>
                    <a:pt x="305" y="14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59" name="Freeform 56"/>
            <p:cNvSpPr>
              <a:spLocks/>
            </p:cNvSpPr>
            <p:nvPr/>
          </p:nvSpPr>
          <p:spPr bwMode="auto">
            <a:xfrm>
              <a:off x="3900488" y="3659188"/>
              <a:ext cx="58738" cy="90487"/>
            </a:xfrm>
            <a:custGeom>
              <a:avLst/>
              <a:gdLst>
                <a:gd name="T0" fmla="*/ 40 w 56"/>
                <a:gd name="T1" fmla="*/ 79 h 84"/>
                <a:gd name="T2" fmla="*/ 34 w 56"/>
                <a:gd name="T3" fmla="*/ 69 h 84"/>
                <a:gd name="T4" fmla="*/ 18 w 56"/>
                <a:gd name="T5" fmla="*/ 55 h 84"/>
                <a:gd name="T6" fmla="*/ 7 w 56"/>
                <a:gd name="T7" fmla="*/ 46 h 84"/>
                <a:gd name="T8" fmla="*/ 2 w 56"/>
                <a:gd name="T9" fmla="*/ 28 h 84"/>
                <a:gd name="T10" fmla="*/ 4 w 56"/>
                <a:gd name="T11" fmla="*/ 14 h 84"/>
                <a:gd name="T12" fmla="*/ 0 w 56"/>
                <a:gd name="T13" fmla="*/ 2 h 84"/>
                <a:gd name="T14" fmla="*/ 5 w 56"/>
                <a:gd name="T15" fmla="*/ 0 h 84"/>
                <a:gd name="T16" fmla="*/ 11 w 56"/>
                <a:gd name="T17" fmla="*/ 5 h 84"/>
                <a:gd name="T18" fmla="*/ 15 w 56"/>
                <a:gd name="T19" fmla="*/ 17 h 84"/>
                <a:gd name="T20" fmla="*/ 19 w 56"/>
                <a:gd name="T21" fmla="*/ 25 h 84"/>
                <a:gd name="T22" fmla="*/ 18 w 56"/>
                <a:gd name="T23" fmla="*/ 32 h 84"/>
                <a:gd name="T24" fmla="*/ 21 w 56"/>
                <a:gd name="T25" fmla="*/ 43 h 84"/>
                <a:gd name="T26" fmla="*/ 24 w 56"/>
                <a:gd name="T27" fmla="*/ 44 h 84"/>
                <a:gd name="T28" fmla="*/ 25 w 56"/>
                <a:gd name="T29" fmla="*/ 51 h 84"/>
                <a:gd name="T30" fmla="*/ 27 w 56"/>
                <a:gd name="T31" fmla="*/ 52 h 84"/>
                <a:gd name="T32" fmla="*/ 30 w 56"/>
                <a:gd name="T33" fmla="*/ 46 h 84"/>
                <a:gd name="T34" fmla="*/ 33 w 56"/>
                <a:gd name="T35" fmla="*/ 47 h 84"/>
                <a:gd name="T36" fmla="*/ 36 w 56"/>
                <a:gd name="T37" fmla="*/ 56 h 84"/>
                <a:gd name="T38" fmla="*/ 35 w 56"/>
                <a:gd name="T39" fmla="*/ 62 h 84"/>
                <a:gd name="T40" fmla="*/ 39 w 56"/>
                <a:gd name="T41" fmla="*/ 67 h 84"/>
                <a:gd name="T42" fmla="*/ 49 w 56"/>
                <a:gd name="T43" fmla="*/ 71 h 84"/>
                <a:gd name="T44" fmla="*/ 55 w 56"/>
                <a:gd name="T45" fmla="*/ 79 h 84"/>
                <a:gd name="T46" fmla="*/ 50 w 56"/>
                <a:gd name="T47" fmla="*/ 83 h 84"/>
                <a:gd name="T48" fmla="*/ 40 w 56"/>
                <a:gd name="T49"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84">
                  <a:moveTo>
                    <a:pt x="40" y="79"/>
                  </a:moveTo>
                  <a:lnTo>
                    <a:pt x="34" y="69"/>
                  </a:lnTo>
                  <a:lnTo>
                    <a:pt x="18" y="55"/>
                  </a:lnTo>
                  <a:lnTo>
                    <a:pt x="7" y="46"/>
                  </a:lnTo>
                  <a:lnTo>
                    <a:pt x="2" y="28"/>
                  </a:lnTo>
                  <a:lnTo>
                    <a:pt x="4" y="14"/>
                  </a:lnTo>
                  <a:lnTo>
                    <a:pt x="0" y="2"/>
                  </a:lnTo>
                  <a:lnTo>
                    <a:pt x="5" y="0"/>
                  </a:lnTo>
                  <a:lnTo>
                    <a:pt x="11" y="5"/>
                  </a:lnTo>
                  <a:lnTo>
                    <a:pt x="15" y="17"/>
                  </a:lnTo>
                  <a:lnTo>
                    <a:pt x="19" y="25"/>
                  </a:lnTo>
                  <a:lnTo>
                    <a:pt x="18" y="32"/>
                  </a:lnTo>
                  <a:lnTo>
                    <a:pt x="21" y="43"/>
                  </a:lnTo>
                  <a:lnTo>
                    <a:pt x="24" y="44"/>
                  </a:lnTo>
                  <a:lnTo>
                    <a:pt x="25" y="51"/>
                  </a:lnTo>
                  <a:lnTo>
                    <a:pt x="27" y="52"/>
                  </a:lnTo>
                  <a:lnTo>
                    <a:pt x="30" y="46"/>
                  </a:lnTo>
                  <a:lnTo>
                    <a:pt x="33" y="47"/>
                  </a:lnTo>
                  <a:lnTo>
                    <a:pt x="36" y="56"/>
                  </a:lnTo>
                  <a:lnTo>
                    <a:pt x="35" y="62"/>
                  </a:lnTo>
                  <a:lnTo>
                    <a:pt x="39" y="67"/>
                  </a:lnTo>
                  <a:lnTo>
                    <a:pt x="49" y="71"/>
                  </a:lnTo>
                  <a:lnTo>
                    <a:pt x="55" y="79"/>
                  </a:lnTo>
                  <a:lnTo>
                    <a:pt x="50" y="83"/>
                  </a:lnTo>
                  <a:lnTo>
                    <a:pt x="40" y="7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0" name="Freeform 57"/>
            <p:cNvSpPr>
              <a:spLocks/>
            </p:cNvSpPr>
            <p:nvPr/>
          </p:nvSpPr>
          <p:spPr bwMode="auto">
            <a:xfrm>
              <a:off x="3690938" y="4030663"/>
              <a:ext cx="15875" cy="19050"/>
            </a:xfrm>
            <a:custGeom>
              <a:avLst/>
              <a:gdLst>
                <a:gd name="T0" fmla="*/ 13 w 14"/>
                <a:gd name="T1" fmla="*/ 15 h 18"/>
                <a:gd name="T2" fmla="*/ 12 w 14"/>
                <a:gd name="T3" fmla="*/ 17 h 18"/>
                <a:gd name="T4" fmla="*/ 2 w 14"/>
                <a:gd name="T5" fmla="*/ 10 h 18"/>
                <a:gd name="T6" fmla="*/ 0 w 14"/>
                <a:gd name="T7" fmla="*/ 6 h 18"/>
                <a:gd name="T8" fmla="*/ 0 w 14"/>
                <a:gd name="T9" fmla="*/ 0 h 18"/>
                <a:gd name="T10" fmla="*/ 8 w 14"/>
                <a:gd name="T11" fmla="*/ 5 h 18"/>
                <a:gd name="T12" fmla="*/ 11 w 14"/>
                <a:gd name="T13" fmla="*/ 11 h 18"/>
                <a:gd name="T14" fmla="*/ 13 w 14"/>
                <a:gd name="T15" fmla="*/ 15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13" y="15"/>
                  </a:moveTo>
                  <a:lnTo>
                    <a:pt x="12" y="17"/>
                  </a:lnTo>
                  <a:lnTo>
                    <a:pt x="2" y="10"/>
                  </a:lnTo>
                  <a:lnTo>
                    <a:pt x="0" y="6"/>
                  </a:lnTo>
                  <a:lnTo>
                    <a:pt x="0" y="0"/>
                  </a:lnTo>
                  <a:lnTo>
                    <a:pt x="8" y="5"/>
                  </a:lnTo>
                  <a:lnTo>
                    <a:pt x="11" y="11"/>
                  </a:lnTo>
                  <a:lnTo>
                    <a:pt x="13" y="15"/>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1" name="Freeform 58"/>
            <p:cNvSpPr>
              <a:spLocks/>
            </p:cNvSpPr>
            <p:nvPr/>
          </p:nvSpPr>
          <p:spPr bwMode="auto">
            <a:xfrm>
              <a:off x="3284538" y="2373313"/>
              <a:ext cx="708025" cy="685800"/>
            </a:xfrm>
            <a:custGeom>
              <a:avLst/>
              <a:gdLst>
                <a:gd name="T0" fmla="*/ 660 w 679"/>
                <a:gd name="T1" fmla="*/ 251 h 636"/>
                <a:gd name="T2" fmla="*/ 623 w 679"/>
                <a:gd name="T3" fmla="*/ 238 h 636"/>
                <a:gd name="T4" fmla="*/ 612 w 679"/>
                <a:gd name="T5" fmla="*/ 251 h 636"/>
                <a:gd name="T6" fmla="*/ 607 w 679"/>
                <a:gd name="T7" fmla="*/ 247 h 636"/>
                <a:gd name="T8" fmla="*/ 606 w 679"/>
                <a:gd name="T9" fmla="*/ 251 h 636"/>
                <a:gd name="T10" fmla="*/ 622 w 679"/>
                <a:gd name="T11" fmla="*/ 267 h 636"/>
                <a:gd name="T12" fmla="*/ 593 w 679"/>
                <a:gd name="T13" fmla="*/ 282 h 636"/>
                <a:gd name="T14" fmla="*/ 582 w 679"/>
                <a:gd name="T15" fmla="*/ 299 h 636"/>
                <a:gd name="T16" fmla="*/ 572 w 679"/>
                <a:gd name="T17" fmla="*/ 314 h 636"/>
                <a:gd name="T18" fmla="*/ 559 w 679"/>
                <a:gd name="T19" fmla="*/ 318 h 636"/>
                <a:gd name="T20" fmla="*/ 556 w 679"/>
                <a:gd name="T21" fmla="*/ 327 h 636"/>
                <a:gd name="T22" fmla="*/ 547 w 679"/>
                <a:gd name="T23" fmla="*/ 325 h 636"/>
                <a:gd name="T24" fmla="*/ 539 w 679"/>
                <a:gd name="T25" fmla="*/ 339 h 636"/>
                <a:gd name="T26" fmla="*/ 541 w 679"/>
                <a:gd name="T27" fmla="*/ 343 h 636"/>
                <a:gd name="T28" fmla="*/ 580 w 679"/>
                <a:gd name="T29" fmla="*/ 348 h 636"/>
                <a:gd name="T30" fmla="*/ 559 w 679"/>
                <a:gd name="T31" fmla="*/ 356 h 636"/>
                <a:gd name="T32" fmla="*/ 568 w 679"/>
                <a:gd name="T33" fmla="*/ 381 h 636"/>
                <a:gd name="T34" fmla="*/ 542 w 679"/>
                <a:gd name="T35" fmla="*/ 377 h 636"/>
                <a:gd name="T36" fmla="*/ 530 w 679"/>
                <a:gd name="T37" fmla="*/ 394 h 636"/>
                <a:gd name="T38" fmla="*/ 537 w 679"/>
                <a:gd name="T39" fmla="*/ 407 h 636"/>
                <a:gd name="T40" fmla="*/ 503 w 679"/>
                <a:gd name="T41" fmla="*/ 411 h 636"/>
                <a:gd name="T42" fmla="*/ 484 w 679"/>
                <a:gd name="T43" fmla="*/ 392 h 636"/>
                <a:gd name="T44" fmla="*/ 481 w 679"/>
                <a:gd name="T45" fmla="*/ 389 h 636"/>
                <a:gd name="T46" fmla="*/ 488 w 679"/>
                <a:gd name="T47" fmla="*/ 413 h 636"/>
                <a:gd name="T48" fmla="*/ 497 w 679"/>
                <a:gd name="T49" fmla="*/ 438 h 636"/>
                <a:gd name="T50" fmla="*/ 493 w 679"/>
                <a:gd name="T51" fmla="*/ 457 h 636"/>
                <a:gd name="T52" fmla="*/ 495 w 679"/>
                <a:gd name="T53" fmla="*/ 465 h 636"/>
                <a:gd name="T54" fmla="*/ 495 w 679"/>
                <a:gd name="T55" fmla="*/ 493 h 636"/>
                <a:gd name="T56" fmla="*/ 485 w 679"/>
                <a:gd name="T57" fmla="*/ 499 h 636"/>
                <a:gd name="T58" fmla="*/ 468 w 679"/>
                <a:gd name="T59" fmla="*/ 510 h 636"/>
                <a:gd name="T60" fmla="*/ 451 w 679"/>
                <a:gd name="T61" fmla="*/ 527 h 636"/>
                <a:gd name="T62" fmla="*/ 464 w 679"/>
                <a:gd name="T63" fmla="*/ 543 h 636"/>
                <a:gd name="T64" fmla="*/ 449 w 679"/>
                <a:gd name="T65" fmla="*/ 542 h 636"/>
                <a:gd name="T66" fmla="*/ 427 w 679"/>
                <a:gd name="T67" fmla="*/ 521 h 636"/>
                <a:gd name="T68" fmla="*/ 399 w 679"/>
                <a:gd name="T69" fmla="*/ 518 h 636"/>
                <a:gd name="T70" fmla="*/ 408 w 679"/>
                <a:gd name="T71" fmla="*/ 539 h 636"/>
                <a:gd name="T72" fmla="*/ 396 w 679"/>
                <a:gd name="T73" fmla="*/ 552 h 636"/>
                <a:gd name="T74" fmla="*/ 407 w 679"/>
                <a:gd name="T75" fmla="*/ 582 h 636"/>
                <a:gd name="T76" fmla="*/ 421 w 679"/>
                <a:gd name="T77" fmla="*/ 582 h 636"/>
                <a:gd name="T78" fmla="*/ 436 w 679"/>
                <a:gd name="T79" fmla="*/ 596 h 636"/>
                <a:gd name="T80" fmla="*/ 428 w 679"/>
                <a:gd name="T81" fmla="*/ 624 h 636"/>
                <a:gd name="T82" fmla="*/ 370 w 679"/>
                <a:gd name="T83" fmla="*/ 628 h 636"/>
                <a:gd name="T84" fmla="*/ 225 w 679"/>
                <a:gd name="T85" fmla="*/ 605 h 636"/>
                <a:gd name="T86" fmla="*/ 76 w 679"/>
                <a:gd name="T87" fmla="*/ 586 h 636"/>
                <a:gd name="T88" fmla="*/ 9 w 679"/>
                <a:gd name="T89" fmla="*/ 529 h 636"/>
                <a:gd name="T90" fmla="*/ 30 w 679"/>
                <a:gd name="T91" fmla="*/ 481 h 636"/>
                <a:gd name="T92" fmla="*/ 181 w 679"/>
                <a:gd name="T93" fmla="*/ 444 h 636"/>
                <a:gd name="T94" fmla="*/ 290 w 679"/>
                <a:gd name="T95" fmla="*/ 376 h 636"/>
                <a:gd name="T96" fmla="*/ 210 w 679"/>
                <a:gd name="T97" fmla="*/ 205 h 636"/>
                <a:gd name="T98" fmla="*/ 157 w 679"/>
                <a:gd name="T99" fmla="*/ 123 h 636"/>
                <a:gd name="T100" fmla="*/ 234 w 679"/>
                <a:gd name="T101" fmla="*/ 110 h 636"/>
                <a:gd name="T102" fmla="*/ 371 w 679"/>
                <a:gd name="T103" fmla="*/ 38 h 636"/>
                <a:gd name="T104" fmla="*/ 546 w 679"/>
                <a:gd name="T105" fmla="*/ 25 h 636"/>
                <a:gd name="T106" fmla="*/ 607 w 679"/>
                <a:gd name="T107" fmla="*/ 70 h 636"/>
                <a:gd name="T108" fmla="*/ 674 w 679"/>
                <a:gd name="T109" fmla="*/ 177 h 636"/>
                <a:gd name="T110" fmla="*/ 423 w 679"/>
                <a:gd name="T111" fmla="*/ 562 h 636"/>
                <a:gd name="T112" fmla="*/ 410 w 679"/>
                <a:gd name="T113" fmla="*/ 554 h 636"/>
                <a:gd name="T114" fmla="*/ 406 w 679"/>
                <a:gd name="T115" fmla="*/ 521 h 636"/>
                <a:gd name="T116" fmla="*/ 421 w 679"/>
                <a:gd name="T117" fmla="*/ 537 h 636"/>
                <a:gd name="T118" fmla="*/ 521 w 679"/>
                <a:gd name="T119" fmla="*/ 440 h 636"/>
                <a:gd name="T120" fmla="*/ 516 w 679"/>
                <a:gd name="T121" fmla="*/ 448 h 636"/>
                <a:gd name="T122" fmla="*/ 506 w 679"/>
                <a:gd name="T123" fmla="*/ 427 h 636"/>
                <a:gd name="T124" fmla="*/ 523 w 679"/>
                <a:gd name="T125" fmla="*/ 427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9" h="636">
                  <a:moveTo>
                    <a:pt x="668" y="221"/>
                  </a:moveTo>
                  <a:lnTo>
                    <a:pt x="665" y="223"/>
                  </a:lnTo>
                  <a:lnTo>
                    <a:pt x="660" y="222"/>
                  </a:lnTo>
                  <a:lnTo>
                    <a:pt x="660" y="226"/>
                  </a:lnTo>
                  <a:lnTo>
                    <a:pt x="658" y="242"/>
                  </a:lnTo>
                  <a:lnTo>
                    <a:pt x="660" y="251"/>
                  </a:lnTo>
                  <a:lnTo>
                    <a:pt x="655" y="260"/>
                  </a:lnTo>
                  <a:lnTo>
                    <a:pt x="647" y="271"/>
                  </a:lnTo>
                  <a:lnTo>
                    <a:pt x="641" y="267"/>
                  </a:lnTo>
                  <a:lnTo>
                    <a:pt x="634" y="259"/>
                  </a:lnTo>
                  <a:lnTo>
                    <a:pt x="625" y="247"/>
                  </a:lnTo>
                  <a:lnTo>
                    <a:pt x="623" y="238"/>
                  </a:lnTo>
                  <a:lnTo>
                    <a:pt x="620" y="238"/>
                  </a:lnTo>
                  <a:lnTo>
                    <a:pt x="618" y="239"/>
                  </a:lnTo>
                  <a:lnTo>
                    <a:pt x="620" y="245"/>
                  </a:lnTo>
                  <a:lnTo>
                    <a:pt x="620" y="251"/>
                  </a:lnTo>
                  <a:lnTo>
                    <a:pt x="616" y="253"/>
                  </a:lnTo>
                  <a:lnTo>
                    <a:pt x="612" y="251"/>
                  </a:lnTo>
                  <a:lnTo>
                    <a:pt x="612" y="247"/>
                  </a:lnTo>
                  <a:lnTo>
                    <a:pt x="610" y="248"/>
                  </a:lnTo>
                  <a:lnTo>
                    <a:pt x="609" y="250"/>
                  </a:lnTo>
                  <a:lnTo>
                    <a:pt x="608" y="251"/>
                  </a:lnTo>
                  <a:lnTo>
                    <a:pt x="606" y="250"/>
                  </a:lnTo>
                  <a:lnTo>
                    <a:pt x="607" y="247"/>
                  </a:lnTo>
                  <a:lnTo>
                    <a:pt x="601" y="241"/>
                  </a:lnTo>
                  <a:lnTo>
                    <a:pt x="598" y="241"/>
                  </a:lnTo>
                  <a:lnTo>
                    <a:pt x="600" y="246"/>
                  </a:lnTo>
                  <a:lnTo>
                    <a:pt x="600" y="248"/>
                  </a:lnTo>
                  <a:lnTo>
                    <a:pt x="603" y="248"/>
                  </a:lnTo>
                  <a:lnTo>
                    <a:pt x="606" y="251"/>
                  </a:lnTo>
                  <a:lnTo>
                    <a:pt x="610" y="255"/>
                  </a:lnTo>
                  <a:lnTo>
                    <a:pt x="620" y="257"/>
                  </a:lnTo>
                  <a:lnTo>
                    <a:pt x="627" y="258"/>
                  </a:lnTo>
                  <a:lnTo>
                    <a:pt x="625" y="264"/>
                  </a:lnTo>
                  <a:lnTo>
                    <a:pt x="625" y="267"/>
                  </a:lnTo>
                  <a:lnTo>
                    <a:pt x="622" y="267"/>
                  </a:lnTo>
                  <a:lnTo>
                    <a:pt x="618" y="265"/>
                  </a:lnTo>
                  <a:lnTo>
                    <a:pt x="615" y="270"/>
                  </a:lnTo>
                  <a:lnTo>
                    <a:pt x="609" y="272"/>
                  </a:lnTo>
                  <a:lnTo>
                    <a:pt x="605" y="273"/>
                  </a:lnTo>
                  <a:lnTo>
                    <a:pt x="601" y="277"/>
                  </a:lnTo>
                  <a:lnTo>
                    <a:pt x="593" y="282"/>
                  </a:lnTo>
                  <a:lnTo>
                    <a:pt x="589" y="275"/>
                  </a:lnTo>
                  <a:lnTo>
                    <a:pt x="583" y="279"/>
                  </a:lnTo>
                  <a:lnTo>
                    <a:pt x="585" y="283"/>
                  </a:lnTo>
                  <a:lnTo>
                    <a:pt x="585" y="291"/>
                  </a:lnTo>
                  <a:lnTo>
                    <a:pt x="585" y="299"/>
                  </a:lnTo>
                  <a:lnTo>
                    <a:pt x="582" y="299"/>
                  </a:lnTo>
                  <a:lnTo>
                    <a:pt x="579" y="295"/>
                  </a:lnTo>
                  <a:lnTo>
                    <a:pt x="575" y="292"/>
                  </a:lnTo>
                  <a:lnTo>
                    <a:pt x="574" y="292"/>
                  </a:lnTo>
                  <a:lnTo>
                    <a:pt x="575" y="304"/>
                  </a:lnTo>
                  <a:lnTo>
                    <a:pt x="572" y="309"/>
                  </a:lnTo>
                  <a:lnTo>
                    <a:pt x="572" y="314"/>
                  </a:lnTo>
                  <a:lnTo>
                    <a:pt x="568" y="318"/>
                  </a:lnTo>
                  <a:lnTo>
                    <a:pt x="567" y="325"/>
                  </a:lnTo>
                  <a:lnTo>
                    <a:pt x="566" y="332"/>
                  </a:lnTo>
                  <a:lnTo>
                    <a:pt x="563" y="327"/>
                  </a:lnTo>
                  <a:lnTo>
                    <a:pt x="563" y="325"/>
                  </a:lnTo>
                  <a:lnTo>
                    <a:pt x="559" y="318"/>
                  </a:lnTo>
                  <a:lnTo>
                    <a:pt x="556" y="320"/>
                  </a:lnTo>
                  <a:lnTo>
                    <a:pt x="549" y="318"/>
                  </a:lnTo>
                  <a:lnTo>
                    <a:pt x="549" y="320"/>
                  </a:lnTo>
                  <a:lnTo>
                    <a:pt x="550" y="323"/>
                  </a:lnTo>
                  <a:lnTo>
                    <a:pt x="554" y="324"/>
                  </a:lnTo>
                  <a:lnTo>
                    <a:pt x="556" y="327"/>
                  </a:lnTo>
                  <a:lnTo>
                    <a:pt x="557" y="329"/>
                  </a:lnTo>
                  <a:lnTo>
                    <a:pt x="563" y="332"/>
                  </a:lnTo>
                  <a:lnTo>
                    <a:pt x="563" y="333"/>
                  </a:lnTo>
                  <a:lnTo>
                    <a:pt x="551" y="333"/>
                  </a:lnTo>
                  <a:lnTo>
                    <a:pt x="549" y="330"/>
                  </a:lnTo>
                  <a:lnTo>
                    <a:pt x="547" y="325"/>
                  </a:lnTo>
                  <a:lnTo>
                    <a:pt x="546" y="323"/>
                  </a:lnTo>
                  <a:lnTo>
                    <a:pt x="546" y="332"/>
                  </a:lnTo>
                  <a:lnTo>
                    <a:pt x="547" y="333"/>
                  </a:lnTo>
                  <a:lnTo>
                    <a:pt x="546" y="337"/>
                  </a:lnTo>
                  <a:lnTo>
                    <a:pt x="541" y="335"/>
                  </a:lnTo>
                  <a:lnTo>
                    <a:pt x="539" y="339"/>
                  </a:lnTo>
                  <a:lnTo>
                    <a:pt x="535" y="340"/>
                  </a:lnTo>
                  <a:lnTo>
                    <a:pt x="530" y="340"/>
                  </a:lnTo>
                  <a:lnTo>
                    <a:pt x="526" y="337"/>
                  </a:lnTo>
                  <a:lnTo>
                    <a:pt x="526" y="338"/>
                  </a:lnTo>
                  <a:lnTo>
                    <a:pt x="529" y="341"/>
                  </a:lnTo>
                  <a:lnTo>
                    <a:pt x="541" y="343"/>
                  </a:lnTo>
                  <a:lnTo>
                    <a:pt x="545" y="346"/>
                  </a:lnTo>
                  <a:lnTo>
                    <a:pt x="548" y="341"/>
                  </a:lnTo>
                  <a:lnTo>
                    <a:pt x="559" y="338"/>
                  </a:lnTo>
                  <a:lnTo>
                    <a:pt x="571" y="340"/>
                  </a:lnTo>
                  <a:lnTo>
                    <a:pt x="579" y="341"/>
                  </a:lnTo>
                  <a:lnTo>
                    <a:pt x="580" y="348"/>
                  </a:lnTo>
                  <a:lnTo>
                    <a:pt x="582" y="351"/>
                  </a:lnTo>
                  <a:lnTo>
                    <a:pt x="580" y="353"/>
                  </a:lnTo>
                  <a:lnTo>
                    <a:pt x="574" y="354"/>
                  </a:lnTo>
                  <a:lnTo>
                    <a:pt x="562" y="351"/>
                  </a:lnTo>
                  <a:lnTo>
                    <a:pt x="560" y="352"/>
                  </a:lnTo>
                  <a:lnTo>
                    <a:pt x="559" y="356"/>
                  </a:lnTo>
                  <a:lnTo>
                    <a:pt x="565" y="359"/>
                  </a:lnTo>
                  <a:lnTo>
                    <a:pt x="566" y="361"/>
                  </a:lnTo>
                  <a:lnTo>
                    <a:pt x="571" y="359"/>
                  </a:lnTo>
                  <a:lnTo>
                    <a:pt x="575" y="361"/>
                  </a:lnTo>
                  <a:lnTo>
                    <a:pt x="571" y="372"/>
                  </a:lnTo>
                  <a:lnTo>
                    <a:pt x="568" y="381"/>
                  </a:lnTo>
                  <a:lnTo>
                    <a:pt x="560" y="388"/>
                  </a:lnTo>
                  <a:lnTo>
                    <a:pt x="551" y="396"/>
                  </a:lnTo>
                  <a:lnTo>
                    <a:pt x="548" y="394"/>
                  </a:lnTo>
                  <a:lnTo>
                    <a:pt x="547" y="386"/>
                  </a:lnTo>
                  <a:lnTo>
                    <a:pt x="543" y="383"/>
                  </a:lnTo>
                  <a:lnTo>
                    <a:pt x="542" y="377"/>
                  </a:lnTo>
                  <a:lnTo>
                    <a:pt x="539" y="376"/>
                  </a:lnTo>
                  <a:lnTo>
                    <a:pt x="538" y="381"/>
                  </a:lnTo>
                  <a:lnTo>
                    <a:pt x="530" y="381"/>
                  </a:lnTo>
                  <a:lnTo>
                    <a:pt x="529" y="383"/>
                  </a:lnTo>
                  <a:lnTo>
                    <a:pt x="529" y="388"/>
                  </a:lnTo>
                  <a:lnTo>
                    <a:pt x="530" y="394"/>
                  </a:lnTo>
                  <a:lnTo>
                    <a:pt x="530" y="398"/>
                  </a:lnTo>
                  <a:lnTo>
                    <a:pt x="533" y="399"/>
                  </a:lnTo>
                  <a:lnTo>
                    <a:pt x="535" y="392"/>
                  </a:lnTo>
                  <a:lnTo>
                    <a:pt x="543" y="390"/>
                  </a:lnTo>
                  <a:lnTo>
                    <a:pt x="541" y="399"/>
                  </a:lnTo>
                  <a:lnTo>
                    <a:pt x="537" y="407"/>
                  </a:lnTo>
                  <a:lnTo>
                    <a:pt x="526" y="413"/>
                  </a:lnTo>
                  <a:lnTo>
                    <a:pt x="522" y="414"/>
                  </a:lnTo>
                  <a:lnTo>
                    <a:pt x="516" y="419"/>
                  </a:lnTo>
                  <a:lnTo>
                    <a:pt x="509" y="415"/>
                  </a:lnTo>
                  <a:lnTo>
                    <a:pt x="509" y="410"/>
                  </a:lnTo>
                  <a:lnTo>
                    <a:pt x="503" y="411"/>
                  </a:lnTo>
                  <a:lnTo>
                    <a:pt x="496" y="408"/>
                  </a:lnTo>
                  <a:lnTo>
                    <a:pt x="493" y="411"/>
                  </a:lnTo>
                  <a:lnTo>
                    <a:pt x="490" y="410"/>
                  </a:lnTo>
                  <a:lnTo>
                    <a:pt x="489" y="404"/>
                  </a:lnTo>
                  <a:lnTo>
                    <a:pt x="485" y="399"/>
                  </a:lnTo>
                  <a:lnTo>
                    <a:pt x="484" y="392"/>
                  </a:lnTo>
                  <a:lnTo>
                    <a:pt x="482" y="384"/>
                  </a:lnTo>
                  <a:lnTo>
                    <a:pt x="479" y="384"/>
                  </a:lnTo>
                  <a:lnTo>
                    <a:pt x="478" y="386"/>
                  </a:lnTo>
                  <a:lnTo>
                    <a:pt x="479" y="390"/>
                  </a:lnTo>
                  <a:lnTo>
                    <a:pt x="479" y="388"/>
                  </a:lnTo>
                  <a:lnTo>
                    <a:pt x="481" y="389"/>
                  </a:lnTo>
                  <a:lnTo>
                    <a:pt x="481" y="394"/>
                  </a:lnTo>
                  <a:lnTo>
                    <a:pt x="479" y="395"/>
                  </a:lnTo>
                  <a:lnTo>
                    <a:pt x="479" y="401"/>
                  </a:lnTo>
                  <a:lnTo>
                    <a:pt x="478" y="403"/>
                  </a:lnTo>
                  <a:lnTo>
                    <a:pt x="479" y="407"/>
                  </a:lnTo>
                  <a:lnTo>
                    <a:pt x="488" y="413"/>
                  </a:lnTo>
                  <a:lnTo>
                    <a:pt x="490" y="418"/>
                  </a:lnTo>
                  <a:lnTo>
                    <a:pt x="490" y="422"/>
                  </a:lnTo>
                  <a:lnTo>
                    <a:pt x="496" y="430"/>
                  </a:lnTo>
                  <a:lnTo>
                    <a:pt x="493" y="432"/>
                  </a:lnTo>
                  <a:lnTo>
                    <a:pt x="493" y="435"/>
                  </a:lnTo>
                  <a:lnTo>
                    <a:pt x="497" y="438"/>
                  </a:lnTo>
                  <a:lnTo>
                    <a:pt x="498" y="444"/>
                  </a:lnTo>
                  <a:lnTo>
                    <a:pt x="497" y="451"/>
                  </a:lnTo>
                  <a:lnTo>
                    <a:pt x="498" y="455"/>
                  </a:lnTo>
                  <a:lnTo>
                    <a:pt x="498" y="460"/>
                  </a:lnTo>
                  <a:lnTo>
                    <a:pt x="497" y="460"/>
                  </a:lnTo>
                  <a:lnTo>
                    <a:pt x="493" y="457"/>
                  </a:lnTo>
                  <a:lnTo>
                    <a:pt x="490" y="453"/>
                  </a:lnTo>
                  <a:lnTo>
                    <a:pt x="485" y="454"/>
                  </a:lnTo>
                  <a:lnTo>
                    <a:pt x="485" y="457"/>
                  </a:lnTo>
                  <a:lnTo>
                    <a:pt x="490" y="461"/>
                  </a:lnTo>
                  <a:lnTo>
                    <a:pt x="493" y="465"/>
                  </a:lnTo>
                  <a:lnTo>
                    <a:pt x="495" y="465"/>
                  </a:lnTo>
                  <a:lnTo>
                    <a:pt x="498" y="463"/>
                  </a:lnTo>
                  <a:lnTo>
                    <a:pt x="506" y="467"/>
                  </a:lnTo>
                  <a:lnTo>
                    <a:pt x="512" y="474"/>
                  </a:lnTo>
                  <a:lnTo>
                    <a:pt x="509" y="479"/>
                  </a:lnTo>
                  <a:lnTo>
                    <a:pt x="499" y="489"/>
                  </a:lnTo>
                  <a:lnTo>
                    <a:pt x="495" y="493"/>
                  </a:lnTo>
                  <a:lnTo>
                    <a:pt x="492" y="493"/>
                  </a:lnTo>
                  <a:lnTo>
                    <a:pt x="493" y="487"/>
                  </a:lnTo>
                  <a:lnTo>
                    <a:pt x="490" y="483"/>
                  </a:lnTo>
                  <a:lnTo>
                    <a:pt x="489" y="484"/>
                  </a:lnTo>
                  <a:lnTo>
                    <a:pt x="489" y="496"/>
                  </a:lnTo>
                  <a:lnTo>
                    <a:pt x="485" y="499"/>
                  </a:lnTo>
                  <a:lnTo>
                    <a:pt x="485" y="505"/>
                  </a:lnTo>
                  <a:lnTo>
                    <a:pt x="482" y="510"/>
                  </a:lnTo>
                  <a:lnTo>
                    <a:pt x="479" y="516"/>
                  </a:lnTo>
                  <a:lnTo>
                    <a:pt x="473" y="516"/>
                  </a:lnTo>
                  <a:lnTo>
                    <a:pt x="470" y="512"/>
                  </a:lnTo>
                  <a:lnTo>
                    <a:pt x="468" y="510"/>
                  </a:lnTo>
                  <a:lnTo>
                    <a:pt x="464" y="511"/>
                  </a:lnTo>
                  <a:lnTo>
                    <a:pt x="461" y="511"/>
                  </a:lnTo>
                  <a:lnTo>
                    <a:pt x="459" y="514"/>
                  </a:lnTo>
                  <a:lnTo>
                    <a:pt x="453" y="516"/>
                  </a:lnTo>
                  <a:lnTo>
                    <a:pt x="451" y="524"/>
                  </a:lnTo>
                  <a:lnTo>
                    <a:pt x="451" y="527"/>
                  </a:lnTo>
                  <a:lnTo>
                    <a:pt x="455" y="531"/>
                  </a:lnTo>
                  <a:lnTo>
                    <a:pt x="459" y="533"/>
                  </a:lnTo>
                  <a:lnTo>
                    <a:pt x="459" y="537"/>
                  </a:lnTo>
                  <a:lnTo>
                    <a:pt x="457" y="538"/>
                  </a:lnTo>
                  <a:lnTo>
                    <a:pt x="462" y="541"/>
                  </a:lnTo>
                  <a:lnTo>
                    <a:pt x="464" y="543"/>
                  </a:lnTo>
                  <a:lnTo>
                    <a:pt x="464" y="549"/>
                  </a:lnTo>
                  <a:lnTo>
                    <a:pt x="464" y="551"/>
                  </a:lnTo>
                  <a:lnTo>
                    <a:pt x="462" y="550"/>
                  </a:lnTo>
                  <a:lnTo>
                    <a:pt x="461" y="548"/>
                  </a:lnTo>
                  <a:lnTo>
                    <a:pt x="456" y="546"/>
                  </a:lnTo>
                  <a:lnTo>
                    <a:pt x="449" y="542"/>
                  </a:lnTo>
                  <a:lnTo>
                    <a:pt x="447" y="538"/>
                  </a:lnTo>
                  <a:lnTo>
                    <a:pt x="443" y="535"/>
                  </a:lnTo>
                  <a:lnTo>
                    <a:pt x="433" y="533"/>
                  </a:lnTo>
                  <a:lnTo>
                    <a:pt x="430" y="530"/>
                  </a:lnTo>
                  <a:lnTo>
                    <a:pt x="427" y="525"/>
                  </a:lnTo>
                  <a:lnTo>
                    <a:pt x="427" y="521"/>
                  </a:lnTo>
                  <a:lnTo>
                    <a:pt x="422" y="510"/>
                  </a:lnTo>
                  <a:lnTo>
                    <a:pt x="419" y="510"/>
                  </a:lnTo>
                  <a:lnTo>
                    <a:pt x="415" y="513"/>
                  </a:lnTo>
                  <a:lnTo>
                    <a:pt x="402" y="516"/>
                  </a:lnTo>
                  <a:lnTo>
                    <a:pt x="401" y="518"/>
                  </a:lnTo>
                  <a:lnTo>
                    <a:pt x="399" y="518"/>
                  </a:lnTo>
                  <a:lnTo>
                    <a:pt x="398" y="521"/>
                  </a:lnTo>
                  <a:lnTo>
                    <a:pt x="399" y="524"/>
                  </a:lnTo>
                  <a:lnTo>
                    <a:pt x="399" y="525"/>
                  </a:lnTo>
                  <a:lnTo>
                    <a:pt x="401" y="527"/>
                  </a:lnTo>
                  <a:lnTo>
                    <a:pt x="407" y="534"/>
                  </a:lnTo>
                  <a:lnTo>
                    <a:pt x="408" y="539"/>
                  </a:lnTo>
                  <a:lnTo>
                    <a:pt x="407" y="540"/>
                  </a:lnTo>
                  <a:lnTo>
                    <a:pt x="408" y="547"/>
                  </a:lnTo>
                  <a:lnTo>
                    <a:pt x="408" y="550"/>
                  </a:lnTo>
                  <a:lnTo>
                    <a:pt x="407" y="551"/>
                  </a:lnTo>
                  <a:lnTo>
                    <a:pt x="400" y="551"/>
                  </a:lnTo>
                  <a:lnTo>
                    <a:pt x="396" y="552"/>
                  </a:lnTo>
                  <a:lnTo>
                    <a:pt x="399" y="554"/>
                  </a:lnTo>
                  <a:lnTo>
                    <a:pt x="402" y="554"/>
                  </a:lnTo>
                  <a:lnTo>
                    <a:pt x="407" y="559"/>
                  </a:lnTo>
                  <a:lnTo>
                    <a:pt x="407" y="566"/>
                  </a:lnTo>
                  <a:lnTo>
                    <a:pt x="407" y="576"/>
                  </a:lnTo>
                  <a:lnTo>
                    <a:pt x="407" y="582"/>
                  </a:lnTo>
                  <a:lnTo>
                    <a:pt x="410" y="574"/>
                  </a:lnTo>
                  <a:lnTo>
                    <a:pt x="412" y="571"/>
                  </a:lnTo>
                  <a:lnTo>
                    <a:pt x="411" y="570"/>
                  </a:lnTo>
                  <a:lnTo>
                    <a:pt x="412" y="570"/>
                  </a:lnTo>
                  <a:lnTo>
                    <a:pt x="418" y="576"/>
                  </a:lnTo>
                  <a:lnTo>
                    <a:pt x="421" y="582"/>
                  </a:lnTo>
                  <a:lnTo>
                    <a:pt x="423" y="587"/>
                  </a:lnTo>
                  <a:lnTo>
                    <a:pt x="426" y="592"/>
                  </a:lnTo>
                  <a:lnTo>
                    <a:pt x="424" y="592"/>
                  </a:lnTo>
                  <a:lnTo>
                    <a:pt x="423" y="593"/>
                  </a:lnTo>
                  <a:lnTo>
                    <a:pt x="424" y="595"/>
                  </a:lnTo>
                  <a:lnTo>
                    <a:pt x="436" y="596"/>
                  </a:lnTo>
                  <a:lnTo>
                    <a:pt x="451" y="601"/>
                  </a:lnTo>
                  <a:lnTo>
                    <a:pt x="450" y="610"/>
                  </a:lnTo>
                  <a:lnTo>
                    <a:pt x="437" y="613"/>
                  </a:lnTo>
                  <a:lnTo>
                    <a:pt x="432" y="618"/>
                  </a:lnTo>
                  <a:lnTo>
                    <a:pt x="427" y="619"/>
                  </a:lnTo>
                  <a:lnTo>
                    <a:pt x="428" y="624"/>
                  </a:lnTo>
                  <a:lnTo>
                    <a:pt x="424" y="628"/>
                  </a:lnTo>
                  <a:lnTo>
                    <a:pt x="421" y="635"/>
                  </a:lnTo>
                  <a:lnTo>
                    <a:pt x="395" y="629"/>
                  </a:lnTo>
                  <a:lnTo>
                    <a:pt x="379" y="632"/>
                  </a:lnTo>
                  <a:lnTo>
                    <a:pt x="378" y="628"/>
                  </a:lnTo>
                  <a:lnTo>
                    <a:pt x="370" y="628"/>
                  </a:lnTo>
                  <a:lnTo>
                    <a:pt x="353" y="630"/>
                  </a:lnTo>
                  <a:lnTo>
                    <a:pt x="331" y="626"/>
                  </a:lnTo>
                  <a:lnTo>
                    <a:pt x="314" y="616"/>
                  </a:lnTo>
                  <a:lnTo>
                    <a:pt x="297" y="613"/>
                  </a:lnTo>
                  <a:lnTo>
                    <a:pt x="269" y="606"/>
                  </a:lnTo>
                  <a:lnTo>
                    <a:pt x="225" y="605"/>
                  </a:lnTo>
                  <a:lnTo>
                    <a:pt x="187" y="596"/>
                  </a:lnTo>
                  <a:lnTo>
                    <a:pt x="153" y="581"/>
                  </a:lnTo>
                  <a:lnTo>
                    <a:pt x="130" y="567"/>
                  </a:lnTo>
                  <a:lnTo>
                    <a:pt x="105" y="575"/>
                  </a:lnTo>
                  <a:lnTo>
                    <a:pt x="84" y="594"/>
                  </a:lnTo>
                  <a:lnTo>
                    <a:pt x="76" y="586"/>
                  </a:lnTo>
                  <a:lnTo>
                    <a:pt x="57" y="599"/>
                  </a:lnTo>
                  <a:lnTo>
                    <a:pt x="22" y="576"/>
                  </a:lnTo>
                  <a:lnTo>
                    <a:pt x="13" y="549"/>
                  </a:lnTo>
                  <a:lnTo>
                    <a:pt x="2" y="548"/>
                  </a:lnTo>
                  <a:lnTo>
                    <a:pt x="2" y="528"/>
                  </a:lnTo>
                  <a:lnTo>
                    <a:pt x="9" y="529"/>
                  </a:lnTo>
                  <a:lnTo>
                    <a:pt x="11" y="525"/>
                  </a:lnTo>
                  <a:lnTo>
                    <a:pt x="3" y="505"/>
                  </a:lnTo>
                  <a:lnTo>
                    <a:pt x="3" y="493"/>
                  </a:lnTo>
                  <a:lnTo>
                    <a:pt x="0" y="484"/>
                  </a:lnTo>
                  <a:lnTo>
                    <a:pt x="21" y="482"/>
                  </a:lnTo>
                  <a:lnTo>
                    <a:pt x="30" y="481"/>
                  </a:lnTo>
                  <a:lnTo>
                    <a:pt x="49" y="487"/>
                  </a:lnTo>
                  <a:lnTo>
                    <a:pt x="55" y="495"/>
                  </a:lnTo>
                  <a:lnTo>
                    <a:pt x="72" y="481"/>
                  </a:lnTo>
                  <a:lnTo>
                    <a:pt x="133" y="470"/>
                  </a:lnTo>
                  <a:lnTo>
                    <a:pt x="156" y="456"/>
                  </a:lnTo>
                  <a:lnTo>
                    <a:pt x="181" y="444"/>
                  </a:lnTo>
                  <a:lnTo>
                    <a:pt x="206" y="452"/>
                  </a:lnTo>
                  <a:lnTo>
                    <a:pt x="225" y="446"/>
                  </a:lnTo>
                  <a:lnTo>
                    <a:pt x="244" y="451"/>
                  </a:lnTo>
                  <a:lnTo>
                    <a:pt x="251" y="426"/>
                  </a:lnTo>
                  <a:lnTo>
                    <a:pt x="264" y="411"/>
                  </a:lnTo>
                  <a:lnTo>
                    <a:pt x="290" y="376"/>
                  </a:lnTo>
                  <a:lnTo>
                    <a:pt x="296" y="374"/>
                  </a:lnTo>
                  <a:lnTo>
                    <a:pt x="342" y="366"/>
                  </a:lnTo>
                  <a:lnTo>
                    <a:pt x="285" y="295"/>
                  </a:lnTo>
                  <a:lnTo>
                    <a:pt x="203" y="222"/>
                  </a:lnTo>
                  <a:lnTo>
                    <a:pt x="209" y="218"/>
                  </a:lnTo>
                  <a:lnTo>
                    <a:pt x="210" y="205"/>
                  </a:lnTo>
                  <a:lnTo>
                    <a:pt x="195" y="196"/>
                  </a:lnTo>
                  <a:lnTo>
                    <a:pt x="191" y="202"/>
                  </a:lnTo>
                  <a:lnTo>
                    <a:pt x="184" y="197"/>
                  </a:lnTo>
                  <a:lnTo>
                    <a:pt x="186" y="172"/>
                  </a:lnTo>
                  <a:lnTo>
                    <a:pt x="187" y="159"/>
                  </a:lnTo>
                  <a:lnTo>
                    <a:pt x="157" y="123"/>
                  </a:lnTo>
                  <a:lnTo>
                    <a:pt x="175" y="116"/>
                  </a:lnTo>
                  <a:lnTo>
                    <a:pt x="185" y="123"/>
                  </a:lnTo>
                  <a:lnTo>
                    <a:pt x="201" y="108"/>
                  </a:lnTo>
                  <a:lnTo>
                    <a:pt x="219" y="123"/>
                  </a:lnTo>
                  <a:lnTo>
                    <a:pt x="226" y="123"/>
                  </a:lnTo>
                  <a:lnTo>
                    <a:pt x="234" y="110"/>
                  </a:lnTo>
                  <a:lnTo>
                    <a:pt x="275" y="104"/>
                  </a:lnTo>
                  <a:lnTo>
                    <a:pt x="268" y="66"/>
                  </a:lnTo>
                  <a:lnTo>
                    <a:pt x="274" y="43"/>
                  </a:lnTo>
                  <a:lnTo>
                    <a:pt x="289" y="0"/>
                  </a:lnTo>
                  <a:lnTo>
                    <a:pt x="314" y="25"/>
                  </a:lnTo>
                  <a:lnTo>
                    <a:pt x="371" y="38"/>
                  </a:lnTo>
                  <a:lnTo>
                    <a:pt x="441" y="47"/>
                  </a:lnTo>
                  <a:lnTo>
                    <a:pt x="543" y="4"/>
                  </a:lnTo>
                  <a:lnTo>
                    <a:pt x="551" y="12"/>
                  </a:lnTo>
                  <a:lnTo>
                    <a:pt x="554" y="18"/>
                  </a:lnTo>
                  <a:lnTo>
                    <a:pt x="552" y="25"/>
                  </a:lnTo>
                  <a:lnTo>
                    <a:pt x="546" y="25"/>
                  </a:lnTo>
                  <a:lnTo>
                    <a:pt x="546" y="30"/>
                  </a:lnTo>
                  <a:lnTo>
                    <a:pt x="557" y="54"/>
                  </a:lnTo>
                  <a:lnTo>
                    <a:pt x="575" y="60"/>
                  </a:lnTo>
                  <a:lnTo>
                    <a:pt x="580" y="59"/>
                  </a:lnTo>
                  <a:lnTo>
                    <a:pt x="599" y="64"/>
                  </a:lnTo>
                  <a:lnTo>
                    <a:pt x="607" y="70"/>
                  </a:lnTo>
                  <a:lnTo>
                    <a:pt x="610" y="74"/>
                  </a:lnTo>
                  <a:lnTo>
                    <a:pt x="621" y="71"/>
                  </a:lnTo>
                  <a:lnTo>
                    <a:pt x="631" y="77"/>
                  </a:lnTo>
                  <a:lnTo>
                    <a:pt x="669" y="158"/>
                  </a:lnTo>
                  <a:lnTo>
                    <a:pt x="678" y="172"/>
                  </a:lnTo>
                  <a:lnTo>
                    <a:pt x="674" y="177"/>
                  </a:lnTo>
                  <a:lnTo>
                    <a:pt x="678" y="218"/>
                  </a:lnTo>
                  <a:lnTo>
                    <a:pt x="677" y="222"/>
                  </a:lnTo>
                  <a:lnTo>
                    <a:pt x="668" y="221"/>
                  </a:lnTo>
                  <a:lnTo>
                    <a:pt x="430" y="562"/>
                  </a:lnTo>
                  <a:lnTo>
                    <a:pt x="426" y="563"/>
                  </a:lnTo>
                  <a:lnTo>
                    <a:pt x="423" y="562"/>
                  </a:lnTo>
                  <a:lnTo>
                    <a:pt x="419" y="562"/>
                  </a:lnTo>
                  <a:lnTo>
                    <a:pt x="418" y="562"/>
                  </a:lnTo>
                  <a:lnTo>
                    <a:pt x="418" y="564"/>
                  </a:lnTo>
                  <a:lnTo>
                    <a:pt x="414" y="564"/>
                  </a:lnTo>
                  <a:lnTo>
                    <a:pt x="412" y="562"/>
                  </a:lnTo>
                  <a:lnTo>
                    <a:pt x="410" y="554"/>
                  </a:lnTo>
                  <a:lnTo>
                    <a:pt x="412" y="549"/>
                  </a:lnTo>
                  <a:lnTo>
                    <a:pt x="410" y="538"/>
                  </a:lnTo>
                  <a:lnTo>
                    <a:pt x="408" y="532"/>
                  </a:lnTo>
                  <a:lnTo>
                    <a:pt x="402" y="525"/>
                  </a:lnTo>
                  <a:lnTo>
                    <a:pt x="402" y="522"/>
                  </a:lnTo>
                  <a:lnTo>
                    <a:pt x="406" y="521"/>
                  </a:lnTo>
                  <a:lnTo>
                    <a:pt x="418" y="525"/>
                  </a:lnTo>
                  <a:lnTo>
                    <a:pt x="423" y="528"/>
                  </a:lnTo>
                  <a:lnTo>
                    <a:pt x="426" y="532"/>
                  </a:lnTo>
                  <a:lnTo>
                    <a:pt x="421" y="533"/>
                  </a:lnTo>
                  <a:lnTo>
                    <a:pt x="421" y="536"/>
                  </a:lnTo>
                  <a:lnTo>
                    <a:pt x="421" y="537"/>
                  </a:lnTo>
                  <a:lnTo>
                    <a:pt x="426" y="541"/>
                  </a:lnTo>
                  <a:lnTo>
                    <a:pt x="428" y="543"/>
                  </a:lnTo>
                  <a:lnTo>
                    <a:pt x="430" y="549"/>
                  </a:lnTo>
                  <a:lnTo>
                    <a:pt x="430" y="556"/>
                  </a:lnTo>
                  <a:lnTo>
                    <a:pt x="430" y="562"/>
                  </a:lnTo>
                  <a:lnTo>
                    <a:pt x="521" y="440"/>
                  </a:lnTo>
                  <a:lnTo>
                    <a:pt x="518" y="440"/>
                  </a:lnTo>
                  <a:lnTo>
                    <a:pt x="518" y="444"/>
                  </a:lnTo>
                  <a:lnTo>
                    <a:pt x="519" y="444"/>
                  </a:lnTo>
                  <a:lnTo>
                    <a:pt x="521" y="446"/>
                  </a:lnTo>
                  <a:lnTo>
                    <a:pt x="519" y="448"/>
                  </a:lnTo>
                  <a:lnTo>
                    <a:pt x="516" y="448"/>
                  </a:lnTo>
                  <a:lnTo>
                    <a:pt x="513" y="452"/>
                  </a:lnTo>
                  <a:lnTo>
                    <a:pt x="509" y="453"/>
                  </a:lnTo>
                  <a:lnTo>
                    <a:pt x="506" y="453"/>
                  </a:lnTo>
                  <a:lnTo>
                    <a:pt x="501" y="449"/>
                  </a:lnTo>
                  <a:lnTo>
                    <a:pt x="502" y="438"/>
                  </a:lnTo>
                  <a:lnTo>
                    <a:pt x="506" y="427"/>
                  </a:lnTo>
                  <a:lnTo>
                    <a:pt x="509" y="424"/>
                  </a:lnTo>
                  <a:lnTo>
                    <a:pt x="512" y="426"/>
                  </a:lnTo>
                  <a:lnTo>
                    <a:pt x="512" y="428"/>
                  </a:lnTo>
                  <a:lnTo>
                    <a:pt x="516" y="429"/>
                  </a:lnTo>
                  <a:lnTo>
                    <a:pt x="518" y="427"/>
                  </a:lnTo>
                  <a:lnTo>
                    <a:pt x="523" y="427"/>
                  </a:lnTo>
                  <a:lnTo>
                    <a:pt x="525" y="430"/>
                  </a:lnTo>
                  <a:lnTo>
                    <a:pt x="525" y="436"/>
                  </a:lnTo>
                  <a:lnTo>
                    <a:pt x="521" y="440"/>
                  </a:lnTo>
                  <a:lnTo>
                    <a:pt x="668" y="221"/>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2" name="Freeform 59"/>
            <p:cNvSpPr>
              <a:spLocks/>
            </p:cNvSpPr>
            <p:nvPr/>
          </p:nvSpPr>
          <p:spPr bwMode="auto">
            <a:xfrm>
              <a:off x="3284538" y="2373313"/>
              <a:ext cx="714375" cy="692150"/>
            </a:xfrm>
            <a:custGeom>
              <a:avLst/>
              <a:gdLst>
                <a:gd name="T0" fmla="*/ 666 w 685"/>
                <a:gd name="T1" fmla="*/ 253 h 642"/>
                <a:gd name="T2" fmla="*/ 629 w 685"/>
                <a:gd name="T3" fmla="*/ 240 h 642"/>
                <a:gd name="T4" fmla="*/ 617 w 685"/>
                <a:gd name="T5" fmla="*/ 253 h 642"/>
                <a:gd name="T6" fmla="*/ 612 w 685"/>
                <a:gd name="T7" fmla="*/ 249 h 642"/>
                <a:gd name="T8" fmla="*/ 611 w 685"/>
                <a:gd name="T9" fmla="*/ 253 h 642"/>
                <a:gd name="T10" fmla="*/ 628 w 685"/>
                <a:gd name="T11" fmla="*/ 270 h 642"/>
                <a:gd name="T12" fmla="*/ 598 w 685"/>
                <a:gd name="T13" fmla="*/ 285 h 642"/>
                <a:gd name="T14" fmla="*/ 587 w 685"/>
                <a:gd name="T15" fmla="*/ 302 h 642"/>
                <a:gd name="T16" fmla="*/ 577 w 685"/>
                <a:gd name="T17" fmla="*/ 317 h 642"/>
                <a:gd name="T18" fmla="*/ 564 w 685"/>
                <a:gd name="T19" fmla="*/ 321 h 642"/>
                <a:gd name="T20" fmla="*/ 561 w 685"/>
                <a:gd name="T21" fmla="*/ 330 h 642"/>
                <a:gd name="T22" fmla="*/ 552 w 685"/>
                <a:gd name="T23" fmla="*/ 328 h 642"/>
                <a:gd name="T24" fmla="*/ 544 w 685"/>
                <a:gd name="T25" fmla="*/ 342 h 642"/>
                <a:gd name="T26" fmla="*/ 546 w 685"/>
                <a:gd name="T27" fmla="*/ 346 h 642"/>
                <a:gd name="T28" fmla="*/ 585 w 685"/>
                <a:gd name="T29" fmla="*/ 351 h 642"/>
                <a:gd name="T30" fmla="*/ 564 w 685"/>
                <a:gd name="T31" fmla="*/ 359 h 642"/>
                <a:gd name="T32" fmla="*/ 573 w 685"/>
                <a:gd name="T33" fmla="*/ 385 h 642"/>
                <a:gd name="T34" fmla="*/ 547 w 685"/>
                <a:gd name="T35" fmla="*/ 381 h 642"/>
                <a:gd name="T36" fmla="*/ 535 w 685"/>
                <a:gd name="T37" fmla="*/ 398 h 642"/>
                <a:gd name="T38" fmla="*/ 542 w 685"/>
                <a:gd name="T39" fmla="*/ 411 h 642"/>
                <a:gd name="T40" fmla="*/ 507 w 685"/>
                <a:gd name="T41" fmla="*/ 415 h 642"/>
                <a:gd name="T42" fmla="*/ 488 w 685"/>
                <a:gd name="T43" fmla="*/ 396 h 642"/>
                <a:gd name="T44" fmla="*/ 485 w 685"/>
                <a:gd name="T45" fmla="*/ 393 h 642"/>
                <a:gd name="T46" fmla="*/ 492 w 685"/>
                <a:gd name="T47" fmla="*/ 417 h 642"/>
                <a:gd name="T48" fmla="*/ 501 w 685"/>
                <a:gd name="T49" fmla="*/ 442 h 642"/>
                <a:gd name="T50" fmla="*/ 497 w 685"/>
                <a:gd name="T51" fmla="*/ 461 h 642"/>
                <a:gd name="T52" fmla="*/ 499 w 685"/>
                <a:gd name="T53" fmla="*/ 469 h 642"/>
                <a:gd name="T54" fmla="*/ 499 w 685"/>
                <a:gd name="T55" fmla="*/ 498 h 642"/>
                <a:gd name="T56" fmla="*/ 489 w 685"/>
                <a:gd name="T57" fmla="*/ 504 h 642"/>
                <a:gd name="T58" fmla="*/ 472 w 685"/>
                <a:gd name="T59" fmla="*/ 515 h 642"/>
                <a:gd name="T60" fmla="*/ 455 w 685"/>
                <a:gd name="T61" fmla="*/ 532 h 642"/>
                <a:gd name="T62" fmla="*/ 468 w 685"/>
                <a:gd name="T63" fmla="*/ 548 h 642"/>
                <a:gd name="T64" fmla="*/ 453 w 685"/>
                <a:gd name="T65" fmla="*/ 547 h 642"/>
                <a:gd name="T66" fmla="*/ 431 w 685"/>
                <a:gd name="T67" fmla="*/ 526 h 642"/>
                <a:gd name="T68" fmla="*/ 403 w 685"/>
                <a:gd name="T69" fmla="*/ 523 h 642"/>
                <a:gd name="T70" fmla="*/ 412 w 685"/>
                <a:gd name="T71" fmla="*/ 544 h 642"/>
                <a:gd name="T72" fmla="*/ 399 w 685"/>
                <a:gd name="T73" fmla="*/ 557 h 642"/>
                <a:gd name="T74" fmla="*/ 411 w 685"/>
                <a:gd name="T75" fmla="*/ 587 h 642"/>
                <a:gd name="T76" fmla="*/ 425 w 685"/>
                <a:gd name="T77" fmla="*/ 588 h 642"/>
                <a:gd name="T78" fmla="*/ 440 w 685"/>
                <a:gd name="T79" fmla="*/ 602 h 642"/>
                <a:gd name="T80" fmla="*/ 432 w 685"/>
                <a:gd name="T81" fmla="*/ 630 h 642"/>
                <a:gd name="T82" fmla="*/ 373 w 685"/>
                <a:gd name="T83" fmla="*/ 634 h 642"/>
                <a:gd name="T84" fmla="*/ 227 w 685"/>
                <a:gd name="T85" fmla="*/ 611 h 642"/>
                <a:gd name="T86" fmla="*/ 77 w 685"/>
                <a:gd name="T87" fmla="*/ 592 h 642"/>
                <a:gd name="T88" fmla="*/ 9 w 685"/>
                <a:gd name="T89" fmla="*/ 534 h 642"/>
                <a:gd name="T90" fmla="*/ 30 w 685"/>
                <a:gd name="T91" fmla="*/ 486 h 642"/>
                <a:gd name="T92" fmla="*/ 183 w 685"/>
                <a:gd name="T93" fmla="*/ 448 h 642"/>
                <a:gd name="T94" fmla="*/ 293 w 685"/>
                <a:gd name="T95" fmla="*/ 380 h 642"/>
                <a:gd name="T96" fmla="*/ 212 w 685"/>
                <a:gd name="T97" fmla="*/ 207 h 642"/>
                <a:gd name="T98" fmla="*/ 158 w 685"/>
                <a:gd name="T99" fmla="*/ 124 h 642"/>
                <a:gd name="T100" fmla="*/ 236 w 685"/>
                <a:gd name="T101" fmla="*/ 111 h 642"/>
                <a:gd name="T102" fmla="*/ 374 w 685"/>
                <a:gd name="T103" fmla="*/ 38 h 642"/>
                <a:gd name="T104" fmla="*/ 551 w 685"/>
                <a:gd name="T105" fmla="*/ 25 h 642"/>
                <a:gd name="T106" fmla="*/ 612 w 685"/>
                <a:gd name="T107" fmla="*/ 71 h 642"/>
                <a:gd name="T108" fmla="*/ 680 w 685"/>
                <a:gd name="T109" fmla="*/ 1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5" h="642">
                  <a:moveTo>
                    <a:pt x="674" y="223"/>
                  </a:moveTo>
                  <a:lnTo>
                    <a:pt x="671" y="225"/>
                  </a:lnTo>
                  <a:lnTo>
                    <a:pt x="666" y="224"/>
                  </a:lnTo>
                  <a:lnTo>
                    <a:pt x="666" y="228"/>
                  </a:lnTo>
                  <a:lnTo>
                    <a:pt x="664" y="244"/>
                  </a:lnTo>
                  <a:lnTo>
                    <a:pt x="666" y="253"/>
                  </a:lnTo>
                  <a:lnTo>
                    <a:pt x="661" y="262"/>
                  </a:lnTo>
                  <a:lnTo>
                    <a:pt x="653" y="274"/>
                  </a:lnTo>
                  <a:lnTo>
                    <a:pt x="647" y="270"/>
                  </a:lnTo>
                  <a:lnTo>
                    <a:pt x="640" y="261"/>
                  </a:lnTo>
                  <a:lnTo>
                    <a:pt x="631" y="249"/>
                  </a:lnTo>
                  <a:lnTo>
                    <a:pt x="629" y="240"/>
                  </a:lnTo>
                  <a:lnTo>
                    <a:pt x="625" y="240"/>
                  </a:lnTo>
                  <a:lnTo>
                    <a:pt x="623" y="241"/>
                  </a:lnTo>
                  <a:lnTo>
                    <a:pt x="625" y="247"/>
                  </a:lnTo>
                  <a:lnTo>
                    <a:pt x="625" y="253"/>
                  </a:lnTo>
                  <a:lnTo>
                    <a:pt x="621" y="255"/>
                  </a:lnTo>
                  <a:lnTo>
                    <a:pt x="617" y="253"/>
                  </a:lnTo>
                  <a:lnTo>
                    <a:pt x="617" y="249"/>
                  </a:lnTo>
                  <a:lnTo>
                    <a:pt x="615" y="250"/>
                  </a:lnTo>
                  <a:lnTo>
                    <a:pt x="614" y="252"/>
                  </a:lnTo>
                  <a:lnTo>
                    <a:pt x="613" y="253"/>
                  </a:lnTo>
                  <a:lnTo>
                    <a:pt x="611" y="252"/>
                  </a:lnTo>
                  <a:lnTo>
                    <a:pt x="612" y="249"/>
                  </a:lnTo>
                  <a:lnTo>
                    <a:pt x="606" y="243"/>
                  </a:lnTo>
                  <a:lnTo>
                    <a:pt x="603" y="243"/>
                  </a:lnTo>
                  <a:lnTo>
                    <a:pt x="605" y="248"/>
                  </a:lnTo>
                  <a:lnTo>
                    <a:pt x="605" y="250"/>
                  </a:lnTo>
                  <a:lnTo>
                    <a:pt x="608" y="250"/>
                  </a:lnTo>
                  <a:lnTo>
                    <a:pt x="611" y="253"/>
                  </a:lnTo>
                  <a:lnTo>
                    <a:pt x="615" y="257"/>
                  </a:lnTo>
                  <a:lnTo>
                    <a:pt x="625" y="259"/>
                  </a:lnTo>
                  <a:lnTo>
                    <a:pt x="633" y="260"/>
                  </a:lnTo>
                  <a:lnTo>
                    <a:pt x="631" y="266"/>
                  </a:lnTo>
                  <a:lnTo>
                    <a:pt x="631" y="270"/>
                  </a:lnTo>
                  <a:lnTo>
                    <a:pt x="628" y="270"/>
                  </a:lnTo>
                  <a:lnTo>
                    <a:pt x="623" y="268"/>
                  </a:lnTo>
                  <a:lnTo>
                    <a:pt x="620" y="273"/>
                  </a:lnTo>
                  <a:lnTo>
                    <a:pt x="614" y="275"/>
                  </a:lnTo>
                  <a:lnTo>
                    <a:pt x="610" y="276"/>
                  </a:lnTo>
                  <a:lnTo>
                    <a:pt x="606" y="280"/>
                  </a:lnTo>
                  <a:lnTo>
                    <a:pt x="598" y="285"/>
                  </a:lnTo>
                  <a:lnTo>
                    <a:pt x="594" y="278"/>
                  </a:lnTo>
                  <a:lnTo>
                    <a:pt x="588" y="282"/>
                  </a:lnTo>
                  <a:lnTo>
                    <a:pt x="590" y="286"/>
                  </a:lnTo>
                  <a:lnTo>
                    <a:pt x="590" y="294"/>
                  </a:lnTo>
                  <a:lnTo>
                    <a:pt x="590" y="302"/>
                  </a:lnTo>
                  <a:lnTo>
                    <a:pt x="587" y="302"/>
                  </a:lnTo>
                  <a:lnTo>
                    <a:pt x="584" y="298"/>
                  </a:lnTo>
                  <a:lnTo>
                    <a:pt x="580" y="295"/>
                  </a:lnTo>
                  <a:lnTo>
                    <a:pt x="579" y="295"/>
                  </a:lnTo>
                  <a:lnTo>
                    <a:pt x="580" y="307"/>
                  </a:lnTo>
                  <a:lnTo>
                    <a:pt x="577" y="312"/>
                  </a:lnTo>
                  <a:lnTo>
                    <a:pt x="577" y="317"/>
                  </a:lnTo>
                  <a:lnTo>
                    <a:pt x="573" y="321"/>
                  </a:lnTo>
                  <a:lnTo>
                    <a:pt x="572" y="328"/>
                  </a:lnTo>
                  <a:lnTo>
                    <a:pt x="571" y="335"/>
                  </a:lnTo>
                  <a:lnTo>
                    <a:pt x="568" y="330"/>
                  </a:lnTo>
                  <a:lnTo>
                    <a:pt x="568" y="328"/>
                  </a:lnTo>
                  <a:lnTo>
                    <a:pt x="564" y="321"/>
                  </a:lnTo>
                  <a:lnTo>
                    <a:pt x="561" y="323"/>
                  </a:lnTo>
                  <a:lnTo>
                    <a:pt x="554" y="321"/>
                  </a:lnTo>
                  <a:lnTo>
                    <a:pt x="554" y="323"/>
                  </a:lnTo>
                  <a:lnTo>
                    <a:pt x="555" y="326"/>
                  </a:lnTo>
                  <a:lnTo>
                    <a:pt x="559" y="327"/>
                  </a:lnTo>
                  <a:lnTo>
                    <a:pt x="561" y="330"/>
                  </a:lnTo>
                  <a:lnTo>
                    <a:pt x="562" y="332"/>
                  </a:lnTo>
                  <a:lnTo>
                    <a:pt x="568" y="335"/>
                  </a:lnTo>
                  <a:lnTo>
                    <a:pt x="568" y="336"/>
                  </a:lnTo>
                  <a:lnTo>
                    <a:pt x="556" y="336"/>
                  </a:lnTo>
                  <a:lnTo>
                    <a:pt x="554" y="333"/>
                  </a:lnTo>
                  <a:lnTo>
                    <a:pt x="552" y="328"/>
                  </a:lnTo>
                  <a:lnTo>
                    <a:pt x="551" y="326"/>
                  </a:lnTo>
                  <a:lnTo>
                    <a:pt x="551" y="335"/>
                  </a:lnTo>
                  <a:lnTo>
                    <a:pt x="552" y="336"/>
                  </a:lnTo>
                  <a:lnTo>
                    <a:pt x="551" y="340"/>
                  </a:lnTo>
                  <a:lnTo>
                    <a:pt x="546" y="338"/>
                  </a:lnTo>
                  <a:lnTo>
                    <a:pt x="544" y="342"/>
                  </a:lnTo>
                  <a:lnTo>
                    <a:pt x="540" y="343"/>
                  </a:lnTo>
                  <a:lnTo>
                    <a:pt x="535" y="343"/>
                  </a:lnTo>
                  <a:lnTo>
                    <a:pt x="531" y="340"/>
                  </a:lnTo>
                  <a:lnTo>
                    <a:pt x="531" y="341"/>
                  </a:lnTo>
                  <a:lnTo>
                    <a:pt x="534" y="344"/>
                  </a:lnTo>
                  <a:lnTo>
                    <a:pt x="546" y="346"/>
                  </a:lnTo>
                  <a:lnTo>
                    <a:pt x="550" y="349"/>
                  </a:lnTo>
                  <a:lnTo>
                    <a:pt x="553" y="344"/>
                  </a:lnTo>
                  <a:lnTo>
                    <a:pt x="564" y="341"/>
                  </a:lnTo>
                  <a:lnTo>
                    <a:pt x="576" y="343"/>
                  </a:lnTo>
                  <a:lnTo>
                    <a:pt x="584" y="344"/>
                  </a:lnTo>
                  <a:lnTo>
                    <a:pt x="585" y="351"/>
                  </a:lnTo>
                  <a:lnTo>
                    <a:pt x="587" y="354"/>
                  </a:lnTo>
                  <a:lnTo>
                    <a:pt x="585" y="356"/>
                  </a:lnTo>
                  <a:lnTo>
                    <a:pt x="579" y="357"/>
                  </a:lnTo>
                  <a:lnTo>
                    <a:pt x="567" y="354"/>
                  </a:lnTo>
                  <a:lnTo>
                    <a:pt x="565" y="355"/>
                  </a:lnTo>
                  <a:lnTo>
                    <a:pt x="564" y="359"/>
                  </a:lnTo>
                  <a:lnTo>
                    <a:pt x="570" y="362"/>
                  </a:lnTo>
                  <a:lnTo>
                    <a:pt x="571" y="364"/>
                  </a:lnTo>
                  <a:lnTo>
                    <a:pt x="576" y="362"/>
                  </a:lnTo>
                  <a:lnTo>
                    <a:pt x="580" y="364"/>
                  </a:lnTo>
                  <a:lnTo>
                    <a:pt x="576" y="376"/>
                  </a:lnTo>
                  <a:lnTo>
                    <a:pt x="573" y="385"/>
                  </a:lnTo>
                  <a:lnTo>
                    <a:pt x="565" y="392"/>
                  </a:lnTo>
                  <a:lnTo>
                    <a:pt x="556" y="400"/>
                  </a:lnTo>
                  <a:lnTo>
                    <a:pt x="553" y="398"/>
                  </a:lnTo>
                  <a:lnTo>
                    <a:pt x="552" y="390"/>
                  </a:lnTo>
                  <a:lnTo>
                    <a:pt x="548" y="387"/>
                  </a:lnTo>
                  <a:lnTo>
                    <a:pt x="547" y="381"/>
                  </a:lnTo>
                  <a:lnTo>
                    <a:pt x="544" y="380"/>
                  </a:lnTo>
                  <a:lnTo>
                    <a:pt x="543" y="385"/>
                  </a:lnTo>
                  <a:lnTo>
                    <a:pt x="535" y="385"/>
                  </a:lnTo>
                  <a:lnTo>
                    <a:pt x="534" y="387"/>
                  </a:lnTo>
                  <a:lnTo>
                    <a:pt x="534" y="392"/>
                  </a:lnTo>
                  <a:lnTo>
                    <a:pt x="535" y="398"/>
                  </a:lnTo>
                  <a:lnTo>
                    <a:pt x="535" y="402"/>
                  </a:lnTo>
                  <a:lnTo>
                    <a:pt x="538" y="403"/>
                  </a:lnTo>
                  <a:lnTo>
                    <a:pt x="540" y="396"/>
                  </a:lnTo>
                  <a:lnTo>
                    <a:pt x="548" y="394"/>
                  </a:lnTo>
                  <a:lnTo>
                    <a:pt x="546" y="403"/>
                  </a:lnTo>
                  <a:lnTo>
                    <a:pt x="542" y="411"/>
                  </a:lnTo>
                  <a:lnTo>
                    <a:pt x="531" y="417"/>
                  </a:lnTo>
                  <a:lnTo>
                    <a:pt x="527" y="418"/>
                  </a:lnTo>
                  <a:lnTo>
                    <a:pt x="521" y="423"/>
                  </a:lnTo>
                  <a:lnTo>
                    <a:pt x="514" y="419"/>
                  </a:lnTo>
                  <a:lnTo>
                    <a:pt x="513" y="414"/>
                  </a:lnTo>
                  <a:lnTo>
                    <a:pt x="507" y="415"/>
                  </a:lnTo>
                  <a:lnTo>
                    <a:pt x="500" y="412"/>
                  </a:lnTo>
                  <a:lnTo>
                    <a:pt x="497" y="415"/>
                  </a:lnTo>
                  <a:lnTo>
                    <a:pt x="494" y="414"/>
                  </a:lnTo>
                  <a:lnTo>
                    <a:pt x="493" y="408"/>
                  </a:lnTo>
                  <a:lnTo>
                    <a:pt x="489" y="403"/>
                  </a:lnTo>
                  <a:lnTo>
                    <a:pt x="488" y="396"/>
                  </a:lnTo>
                  <a:lnTo>
                    <a:pt x="486" y="388"/>
                  </a:lnTo>
                  <a:lnTo>
                    <a:pt x="483" y="388"/>
                  </a:lnTo>
                  <a:lnTo>
                    <a:pt x="482" y="390"/>
                  </a:lnTo>
                  <a:lnTo>
                    <a:pt x="483" y="394"/>
                  </a:lnTo>
                  <a:lnTo>
                    <a:pt x="483" y="392"/>
                  </a:lnTo>
                  <a:lnTo>
                    <a:pt x="485" y="393"/>
                  </a:lnTo>
                  <a:lnTo>
                    <a:pt x="485" y="398"/>
                  </a:lnTo>
                  <a:lnTo>
                    <a:pt x="483" y="399"/>
                  </a:lnTo>
                  <a:lnTo>
                    <a:pt x="483" y="405"/>
                  </a:lnTo>
                  <a:lnTo>
                    <a:pt x="482" y="407"/>
                  </a:lnTo>
                  <a:lnTo>
                    <a:pt x="483" y="411"/>
                  </a:lnTo>
                  <a:lnTo>
                    <a:pt x="492" y="417"/>
                  </a:lnTo>
                  <a:lnTo>
                    <a:pt x="494" y="422"/>
                  </a:lnTo>
                  <a:lnTo>
                    <a:pt x="494" y="426"/>
                  </a:lnTo>
                  <a:lnTo>
                    <a:pt x="500" y="434"/>
                  </a:lnTo>
                  <a:lnTo>
                    <a:pt x="497" y="436"/>
                  </a:lnTo>
                  <a:lnTo>
                    <a:pt x="497" y="439"/>
                  </a:lnTo>
                  <a:lnTo>
                    <a:pt x="501" y="442"/>
                  </a:lnTo>
                  <a:lnTo>
                    <a:pt x="502" y="448"/>
                  </a:lnTo>
                  <a:lnTo>
                    <a:pt x="501" y="455"/>
                  </a:lnTo>
                  <a:lnTo>
                    <a:pt x="502" y="459"/>
                  </a:lnTo>
                  <a:lnTo>
                    <a:pt x="502" y="464"/>
                  </a:lnTo>
                  <a:lnTo>
                    <a:pt x="501" y="464"/>
                  </a:lnTo>
                  <a:lnTo>
                    <a:pt x="497" y="461"/>
                  </a:lnTo>
                  <a:lnTo>
                    <a:pt x="494" y="457"/>
                  </a:lnTo>
                  <a:lnTo>
                    <a:pt x="489" y="458"/>
                  </a:lnTo>
                  <a:lnTo>
                    <a:pt x="489" y="461"/>
                  </a:lnTo>
                  <a:lnTo>
                    <a:pt x="494" y="465"/>
                  </a:lnTo>
                  <a:lnTo>
                    <a:pt x="497" y="469"/>
                  </a:lnTo>
                  <a:lnTo>
                    <a:pt x="499" y="469"/>
                  </a:lnTo>
                  <a:lnTo>
                    <a:pt x="502" y="467"/>
                  </a:lnTo>
                  <a:lnTo>
                    <a:pt x="510" y="471"/>
                  </a:lnTo>
                  <a:lnTo>
                    <a:pt x="517" y="478"/>
                  </a:lnTo>
                  <a:lnTo>
                    <a:pt x="514" y="484"/>
                  </a:lnTo>
                  <a:lnTo>
                    <a:pt x="503" y="494"/>
                  </a:lnTo>
                  <a:lnTo>
                    <a:pt x="499" y="498"/>
                  </a:lnTo>
                  <a:lnTo>
                    <a:pt x="496" y="498"/>
                  </a:lnTo>
                  <a:lnTo>
                    <a:pt x="497" y="492"/>
                  </a:lnTo>
                  <a:lnTo>
                    <a:pt x="494" y="488"/>
                  </a:lnTo>
                  <a:lnTo>
                    <a:pt x="493" y="489"/>
                  </a:lnTo>
                  <a:lnTo>
                    <a:pt x="493" y="501"/>
                  </a:lnTo>
                  <a:lnTo>
                    <a:pt x="489" y="504"/>
                  </a:lnTo>
                  <a:lnTo>
                    <a:pt x="489" y="510"/>
                  </a:lnTo>
                  <a:lnTo>
                    <a:pt x="486" y="515"/>
                  </a:lnTo>
                  <a:lnTo>
                    <a:pt x="483" y="521"/>
                  </a:lnTo>
                  <a:lnTo>
                    <a:pt x="477" y="521"/>
                  </a:lnTo>
                  <a:lnTo>
                    <a:pt x="474" y="517"/>
                  </a:lnTo>
                  <a:lnTo>
                    <a:pt x="472" y="515"/>
                  </a:lnTo>
                  <a:lnTo>
                    <a:pt x="468" y="516"/>
                  </a:lnTo>
                  <a:lnTo>
                    <a:pt x="465" y="516"/>
                  </a:lnTo>
                  <a:lnTo>
                    <a:pt x="463" y="519"/>
                  </a:lnTo>
                  <a:lnTo>
                    <a:pt x="457" y="521"/>
                  </a:lnTo>
                  <a:lnTo>
                    <a:pt x="455" y="529"/>
                  </a:lnTo>
                  <a:lnTo>
                    <a:pt x="455" y="532"/>
                  </a:lnTo>
                  <a:lnTo>
                    <a:pt x="459" y="536"/>
                  </a:lnTo>
                  <a:lnTo>
                    <a:pt x="463" y="538"/>
                  </a:lnTo>
                  <a:lnTo>
                    <a:pt x="463" y="542"/>
                  </a:lnTo>
                  <a:lnTo>
                    <a:pt x="461" y="543"/>
                  </a:lnTo>
                  <a:lnTo>
                    <a:pt x="466" y="546"/>
                  </a:lnTo>
                  <a:lnTo>
                    <a:pt x="468" y="548"/>
                  </a:lnTo>
                  <a:lnTo>
                    <a:pt x="468" y="554"/>
                  </a:lnTo>
                  <a:lnTo>
                    <a:pt x="468" y="556"/>
                  </a:lnTo>
                  <a:lnTo>
                    <a:pt x="466" y="555"/>
                  </a:lnTo>
                  <a:lnTo>
                    <a:pt x="465" y="553"/>
                  </a:lnTo>
                  <a:lnTo>
                    <a:pt x="460" y="551"/>
                  </a:lnTo>
                  <a:lnTo>
                    <a:pt x="453" y="547"/>
                  </a:lnTo>
                  <a:lnTo>
                    <a:pt x="451" y="543"/>
                  </a:lnTo>
                  <a:lnTo>
                    <a:pt x="447" y="540"/>
                  </a:lnTo>
                  <a:lnTo>
                    <a:pt x="437" y="538"/>
                  </a:lnTo>
                  <a:lnTo>
                    <a:pt x="434" y="535"/>
                  </a:lnTo>
                  <a:lnTo>
                    <a:pt x="431" y="530"/>
                  </a:lnTo>
                  <a:lnTo>
                    <a:pt x="431" y="526"/>
                  </a:lnTo>
                  <a:lnTo>
                    <a:pt x="426" y="515"/>
                  </a:lnTo>
                  <a:lnTo>
                    <a:pt x="423" y="515"/>
                  </a:lnTo>
                  <a:lnTo>
                    <a:pt x="419" y="518"/>
                  </a:lnTo>
                  <a:lnTo>
                    <a:pt x="406" y="521"/>
                  </a:lnTo>
                  <a:lnTo>
                    <a:pt x="405" y="523"/>
                  </a:lnTo>
                  <a:lnTo>
                    <a:pt x="403" y="523"/>
                  </a:lnTo>
                  <a:lnTo>
                    <a:pt x="402" y="526"/>
                  </a:lnTo>
                  <a:lnTo>
                    <a:pt x="403" y="529"/>
                  </a:lnTo>
                  <a:lnTo>
                    <a:pt x="403" y="530"/>
                  </a:lnTo>
                  <a:lnTo>
                    <a:pt x="405" y="532"/>
                  </a:lnTo>
                  <a:lnTo>
                    <a:pt x="411" y="539"/>
                  </a:lnTo>
                  <a:lnTo>
                    <a:pt x="412" y="544"/>
                  </a:lnTo>
                  <a:lnTo>
                    <a:pt x="411" y="545"/>
                  </a:lnTo>
                  <a:lnTo>
                    <a:pt x="412" y="552"/>
                  </a:lnTo>
                  <a:lnTo>
                    <a:pt x="412" y="555"/>
                  </a:lnTo>
                  <a:lnTo>
                    <a:pt x="411" y="556"/>
                  </a:lnTo>
                  <a:lnTo>
                    <a:pt x="404" y="556"/>
                  </a:lnTo>
                  <a:lnTo>
                    <a:pt x="399" y="557"/>
                  </a:lnTo>
                  <a:lnTo>
                    <a:pt x="403" y="559"/>
                  </a:lnTo>
                  <a:lnTo>
                    <a:pt x="406" y="559"/>
                  </a:lnTo>
                  <a:lnTo>
                    <a:pt x="411" y="564"/>
                  </a:lnTo>
                  <a:lnTo>
                    <a:pt x="411" y="571"/>
                  </a:lnTo>
                  <a:lnTo>
                    <a:pt x="411" y="581"/>
                  </a:lnTo>
                  <a:lnTo>
                    <a:pt x="411" y="587"/>
                  </a:lnTo>
                  <a:lnTo>
                    <a:pt x="414" y="579"/>
                  </a:lnTo>
                  <a:lnTo>
                    <a:pt x="416" y="576"/>
                  </a:lnTo>
                  <a:lnTo>
                    <a:pt x="415" y="575"/>
                  </a:lnTo>
                  <a:lnTo>
                    <a:pt x="416" y="575"/>
                  </a:lnTo>
                  <a:lnTo>
                    <a:pt x="422" y="581"/>
                  </a:lnTo>
                  <a:lnTo>
                    <a:pt x="425" y="588"/>
                  </a:lnTo>
                  <a:lnTo>
                    <a:pt x="427" y="593"/>
                  </a:lnTo>
                  <a:lnTo>
                    <a:pt x="430" y="598"/>
                  </a:lnTo>
                  <a:lnTo>
                    <a:pt x="428" y="598"/>
                  </a:lnTo>
                  <a:lnTo>
                    <a:pt x="427" y="599"/>
                  </a:lnTo>
                  <a:lnTo>
                    <a:pt x="428" y="601"/>
                  </a:lnTo>
                  <a:lnTo>
                    <a:pt x="440" y="602"/>
                  </a:lnTo>
                  <a:lnTo>
                    <a:pt x="455" y="607"/>
                  </a:lnTo>
                  <a:lnTo>
                    <a:pt x="454" y="616"/>
                  </a:lnTo>
                  <a:lnTo>
                    <a:pt x="441" y="619"/>
                  </a:lnTo>
                  <a:lnTo>
                    <a:pt x="436" y="624"/>
                  </a:lnTo>
                  <a:lnTo>
                    <a:pt x="431" y="625"/>
                  </a:lnTo>
                  <a:lnTo>
                    <a:pt x="432" y="630"/>
                  </a:lnTo>
                  <a:lnTo>
                    <a:pt x="428" y="634"/>
                  </a:lnTo>
                  <a:lnTo>
                    <a:pt x="425" y="641"/>
                  </a:lnTo>
                  <a:lnTo>
                    <a:pt x="398" y="635"/>
                  </a:lnTo>
                  <a:lnTo>
                    <a:pt x="382" y="638"/>
                  </a:lnTo>
                  <a:lnTo>
                    <a:pt x="381" y="634"/>
                  </a:lnTo>
                  <a:lnTo>
                    <a:pt x="373" y="634"/>
                  </a:lnTo>
                  <a:lnTo>
                    <a:pt x="356" y="636"/>
                  </a:lnTo>
                  <a:lnTo>
                    <a:pt x="334" y="632"/>
                  </a:lnTo>
                  <a:lnTo>
                    <a:pt x="317" y="622"/>
                  </a:lnTo>
                  <a:lnTo>
                    <a:pt x="300" y="619"/>
                  </a:lnTo>
                  <a:lnTo>
                    <a:pt x="271" y="612"/>
                  </a:lnTo>
                  <a:lnTo>
                    <a:pt x="227" y="611"/>
                  </a:lnTo>
                  <a:lnTo>
                    <a:pt x="189" y="602"/>
                  </a:lnTo>
                  <a:lnTo>
                    <a:pt x="154" y="586"/>
                  </a:lnTo>
                  <a:lnTo>
                    <a:pt x="131" y="572"/>
                  </a:lnTo>
                  <a:lnTo>
                    <a:pt x="106" y="580"/>
                  </a:lnTo>
                  <a:lnTo>
                    <a:pt x="85" y="600"/>
                  </a:lnTo>
                  <a:lnTo>
                    <a:pt x="77" y="592"/>
                  </a:lnTo>
                  <a:lnTo>
                    <a:pt x="57" y="605"/>
                  </a:lnTo>
                  <a:lnTo>
                    <a:pt x="22" y="581"/>
                  </a:lnTo>
                  <a:lnTo>
                    <a:pt x="13" y="554"/>
                  </a:lnTo>
                  <a:lnTo>
                    <a:pt x="2" y="553"/>
                  </a:lnTo>
                  <a:lnTo>
                    <a:pt x="2" y="533"/>
                  </a:lnTo>
                  <a:lnTo>
                    <a:pt x="9" y="534"/>
                  </a:lnTo>
                  <a:lnTo>
                    <a:pt x="11" y="530"/>
                  </a:lnTo>
                  <a:lnTo>
                    <a:pt x="3" y="510"/>
                  </a:lnTo>
                  <a:lnTo>
                    <a:pt x="3" y="498"/>
                  </a:lnTo>
                  <a:lnTo>
                    <a:pt x="0" y="489"/>
                  </a:lnTo>
                  <a:lnTo>
                    <a:pt x="21" y="487"/>
                  </a:lnTo>
                  <a:lnTo>
                    <a:pt x="30" y="486"/>
                  </a:lnTo>
                  <a:lnTo>
                    <a:pt x="49" y="492"/>
                  </a:lnTo>
                  <a:lnTo>
                    <a:pt x="55" y="500"/>
                  </a:lnTo>
                  <a:lnTo>
                    <a:pt x="73" y="486"/>
                  </a:lnTo>
                  <a:lnTo>
                    <a:pt x="134" y="474"/>
                  </a:lnTo>
                  <a:lnTo>
                    <a:pt x="157" y="460"/>
                  </a:lnTo>
                  <a:lnTo>
                    <a:pt x="183" y="448"/>
                  </a:lnTo>
                  <a:lnTo>
                    <a:pt x="208" y="456"/>
                  </a:lnTo>
                  <a:lnTo>
                    <a:pt x="227" y="450"/>
                  </a:lnTo>
                  <a:lnTo>
                    <a:pt x="246" y="455"/>
                  </a:lnTo>
                  <a:lnTo>
                    <a:pt x="253" y="430"/>
                  </a:lnTo>
                  <a:lnTo>
                    <a:pt x="266" y="415"/>
                  </a:lnTo>
                  <a:lnTo>
                    <a:pt x="293" y="380"/>
                  </a:lnTo>
                  <a:lnTo>
                    <a:pt x="299" y="378"/>
                  </a:lnTo>
                  <a:lnTo>
                    <a:pt x="345" y="369"/>
                  </a:lnTo>
                  <a:lnTo>
                    <a:pt x="288" y="298"/>
                  </a:lnTo>
                  <a:lnTo>
                    <a:pt x="205" y="224"/>
                  </a:lnTo>
                  <a:lnTo>
                    <a:pt x="211" y="220"/>
                  </a:lnTo>
                  <a:lnTo>
                    <a:pt x="212" y="207"/>
                  </a:lnTo>
                  <a:lnTo>
                    <a:pt x="197" y="198"/>
                  </a:lnTo>
                  <a:lnTo>
                    <a:pt x="193" y="204"/>
                  </a:lnTo>
                  <a:lnTo>
                    <a:pt x="186" y="199"/>
                  </a:lnTo>
                  <a:lnTo>
                    <a:pt x="188" y="174"/>
                  </a:lnTo>
                  <a:lnTo>
                    <a:pt x="189" y="160"/>
                  </a:lnTo>
                  <a:lnTo>
                    <a:pt x="158" y="124"/>
                  </a:lnTo>
                  <a:lnTo>
                    <a:pt x="177" y="117"/>
                  </a:lnTo>
                  <a:lnTo>
                    <a:pt x="187" y="124"/>
                  </a:lnTo>
                  <a:lnTo>
                    <a:pt x="203" y="109"/>
                  </a:lnTo>
                  <a:lnTo>
                    <a:pt x="221" y="124"/>
                  </a:lnTo>
                  <a:lnTo>
                    <a:pt x="228" y="124"/>
                  </a:lnTo>
                  <a:lnTo>
                    <a:pt x="236" y="111"/>
                  </a:lnTo>
                  <a:lnTo>
                    <a:pt x="277" y="105"/>
                  </a:lnTo>
                  <a:lnTo>
                    <a:pt x="270" y="67"/>
                  </a:lnTo>
                  <a:lnTo>
                    <a:pt x="276" y="43"/>
                  </a:lnTo>
                  <a:lnTo>
                    <a:pt x="292" y="0"/>
                  </a:lnTo>
                  <a:lnTo>
                    <a:pt x="317" y="25"/>
                  </a:lnTo>
                  <a:lnTo>
                    <a:pt x="374" y="38"/>
                  </a:lnTo>
                  <a:lnTo>
                    <a:pt x="445" y="47"/>
                  </a:lnTo>
                  <a:lnTo>
                    <a:pt x="548" y="4"/>
                  </a:lnTo>
                  <a:lnTo>
                    <a:pt x="556" y="12"/>
                  </a:lnTo>
                  <a:lnTo>
                    <a:pt x="559" y="18"/>
                  </a:lnTo>
                  <a:lnTo>
                    <a:pt x="557" y="25"/>
                  </a:lnTo>
                  <a:lnTo>
                    <a:pt x="551" y="25"/>
                  </a:lnTo>
                  <a:lnTo>
                    <a:pt x="551" y="30"/>
                  </a:lnTo>
                  <a:lnTo>
                    <a:pt x="562" y="55"/>
                  </a:lnTo>
                  <a:lnTo>
                    <a:pt x="580" y="61"/>
                  </a:lnTo>
                  <a:lnTo>
                    <a:pt x="585" y="60"/>
                  </a:lnTo>
                  <a:lnTo>
                    <a:pt x="604" y="65"/>
                  </a:lnTo>
                  <a:lnTo>
                    <a:pt x="612" y="71"/>
                  </a:lnTo>
                  <a:lnTo>
                    <a:pt x="615" y="75"/>
                  </a:lnTo>
                  <a:lnTo>
                    <a:pt x="626" y="72"/>
                  </a:lnTo>
                  <a:lnTo>
                    <a:pt x="637" y="78"/>
                  </a:lnTo>
                  <a:lnTo>
                    <a:pt x="675" y="159"/>
                  </a:lnTo>
                  <a:lnTo>
                    <a:pt x="684" y="174"/>
                  </a:lnTo>
                  <a:lnTo>
                    <a:pt x="680" y="179"/>
                  </a:lnTo>
                  <a:lnTo>
                    <a:pt x="684" y="220"/>
                  </a:lnTo>
                  <a:lnTo>
                    <a:pt x="683" y="224"/>
                  </a:lnTo>
                  <a:lnTo>
                    <a:pt x="674" y="22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3" name="Freeform 60"/>
            <p:cNvSpPr>
              <a:spLocks/>
            </p:cNvSpPr>
            <p:nvPr/>
          </p:nvSpPr>
          <p:spPr bwMode="auto">
            <a:xfrm>
              <a:off x="3708400" y="2940050"/>
              <a:ext cx="30163" cy="47625"/>
            </a:xfrm>
            <a:custGeom>
              <a:avLst/>
              <a:gdLst>
                <a:gd name="T0" fmla="*/ 28 w 29"/>
                <a:gd name="T1" fmla="*/ 41 h 44"/>
                <a:gd name="T2" fmla="*/ 24 w 29"/>
                <a:gd name="T3" fmla="*/ 42 h 44"/>
                <a:gd name="T4" fmla="*/ 21 w 29"/>
                <a:gd name="T5" fmla="*/ 41 h 44"/>
                <a:gd name="T6" fmla="*/ 17 w 29"/>
                <a:gd name="T7" fmla="*/ 41 h 44"/>
                <a:gd name="T8" fmla="*/ 16 w 29"/>
                <a:gd name="T9" fmla="*/ 41 h 44"/>
                <a:gd name="T10" fmla="*/ 16 w 29"/>
                <a:gd name="T11" fmla="*/ 43 h 44"/>
                <a:gd name="T12" fmla="*/ 12 w 29"/>
                <a:gd name="T13" fmla="*/ 43 h 44"/>
                <a:gd name="T14" fmla="*/ 10 w 29"/>
                <a:gd name="T15" fmla="*/ 41 h 44"/>
                <a:gd name="T16" fmla="*/ 8 w 29"/>
                <a:gd name="T17" fmla="*/ 33 h 44"/>
                <a:gd name="T18" fmla="*/ 10 w 29"/>
                <a:gd name="T19" fmla="*/ 28 h 44"/>
                <a:gd name="T20" fmla="*/ 8 w 29"/>
                <a:gd name="T21" fmla="*/ 17 h 44"/>
                <a:gd name="T22" fmla="*/ 6 w 29"/>
                <a:gd name="T23" fmla="*/ 11 h 44"/>
                <a:gd name="T24" fmla="*/ 0 w 29"/>
                <a:gd name="T25" fmla="*/ 4 h 44"/>
                <a:gd name="T26" fmla="*/ 0 w 29"/>
                <a:gd name="T27" fmla="*/ 1 h 44"/>
                <a:gd name="T28" fmla="*/ 4 w 29"/>
                <a:gd name="T29" fmla="*/ 0 h 44"/>
                <a:gd name="T30" fmla="*/ 16 w 29"/>
                <a:gd name="T31" fmla="*/ 4 h 44"/>
                <a:gd name="T32" fmla="*/ 21 w 29"/>
                <a:gd name="T33" fmla="*/ 7 h 44"/>
                <a:gd name="T34" fmla="*/ 24 w 29"/>
                <a:gd name="T35" fmla="*/ 11 h 44"/>
                <a:gd name="T36" fmla="*/ 19 w 29"/>
                <a:gd name="T37" fmla="*/ 12 h 44"/>
                <a:gd name="T38" fmla="*/ 19 w 29"/>
                <a:gd name="T39" fmla="*/ 15 h 44"/>
                <a:gd name="T40" fmla="*/ 19 w 29"/>
                <a:gd name="T41" fmla="*/ 16 h 44"/>
                <a:gd name="T42" fmla="*/ 24 w 29"/>
                <a:gd name="T43" fmla="*/ 20 h 44"/>
                <a:gd name="T44" fmla="*/ 26 w 29"/>
                <a:gd name="T45" fmla="*/ 22 h 44"/>
                <a:gd name="T46" fmla="*/ 28 w 29"/>
                <a:gd name="T47" fmla="*/ 28 h 44"/>
                <a:gd name="T48" fmla="*/ 28 w 29"/>
                <a:gd name="T49" fmla="*/ 35 h 44"/>
                <a:gd name="T50" fmla="*/ 28 w 29"/>
                <a:gd name="T51"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44">
                  <a:moveTo>
                    <a:pt x="28" y="41"/>
                  </a:moveTo>
                  <a:lnTo>
                    <a:pt x="24" y="42"/>
                  </a:lnTo>
                  <a:lnTo>
                    <a:pt x="21" y="41"/>
                  </a:lnTo>
                  <a:lnTo>
                    <a:pt x="17" y="41"/>
                  </a:lnTo>
                  <a:lnTo>
                    <a:pt x="16" y="41"/>
                  </a:lnTo>
                  <a:lnTo>
                    <a:pt x="16" y="43"/>
                  </a:lnTo>
                  <a:lnTo>
                    <a:pt x="12" y="43"/>
                  </a:lnTo>
                  <a:lnTo>
                    <a:pt x="10" y="41"/>
                  </a:lnTo>
                  <a:lnTo>
                    <a:pt x="8" y="33"/>
                  </a:lnTo>
                  <a:lnTo>
                    <a:pt x="10" y="28"/>
                  </a:lnTo>
                  <a:lnTo>
                    <a:pt x="8" y="17"/>
                  </a:lnTo>
                  <a:lnTo>
                    <a:pt x="6" y="11"/>
                  </a:lnTo>
                  <a:lnTo>
                    <a:pt x="0" y="4"/>
                  </a:lnTo>
                  <a:lnTo>
                    <a:pt x="0" y="1"/>
                  </a:lnTo>
                  <a:lnTo>
                    <a:pt x="4" y="0"/>
                  </a:lnTo>
                  <a:lnTo>
                    <a:pt x="16" y="4"/>
                  </a:lnTo>
                  <a:lnTo>
                    <a:pt x="21" y="7"/>
                  </a:lnTo>
                  <a:lnTo>
                    <a:pt x="24" y="11"/>
                  </a:lnTo>
                  <a:lnTo>
                    <a:pt x="19" y="12"/>
                  </a:lnTo>
                  <a:lnTo>
                    <a:pt x="19" y="15"/>
                  </a:lnTo>
                  <a:lnTo>
                    <a:pt x="19" y="16"/>
                  </a:lnTo>
                  <a:lnTo>
                    <a:pt x="24" y="20"/>
                  </a:lnTo>
                  <a:lnTo>
                    <a:pt x="26" y="22"/>
                  </a:lnTo>
                  <a:lnTo>
                    <a:pt x="28" y="28"/>
                  </a:lnTo>
                  <a:lnTo>
                    <a:pt x="28" y="35"/>
                  </a:lnTo>
                  <a:lnTo>
                    <a:pt x="28" y="4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4" name="Freeform 61"/>
            <p:cNvSpPr>
              <a:spLocks/>
            </p:cNvSpPr>
            <p:nvPr/>
          </p:nvSpPr>
          <p:spPr bwMode="auto">
            <a:xfrm>
              <a:off x="3811588" y="2835275"/>
              <a:ext cx="26988" cy="31750"/>
            </a:xfrm>
            <a:custGeom>
              <a:avLst/>
              <a:gdLst>
                <a:gd name="T0" fmla="*/ 21 w 26"/>
                <a:gd name="T1" fmla="*/ 16 h 30"/>
                <a:gd name="T2" fmla="*/ 18 w 26"/>
                <a:gd name="T3" fmla="*/ 16 h 30"/>
                <a:gd name="T4" fmla="*/ 18 w 26"/>
                <a:gd name="T5" fmla="*/ 20 h 30"/>
                <a:gd name="T6" fmla="*/ 19 w 26"/>
                <a:gd name="T7" fmla="*/ 20 h 30"/>
                <a:gd name="T8" fmla="*/ 21 w 26"/>
                <a:gd name="T9" fmla="*/ 22 h 30"/>
                <a:gd name="T10" fmla="*/ 19 w 26"/>
                <a:gd name="T11" fmla="*/ 24 h 30"/>
                <a:gd name="T12" fmla="*/ 16 w 26"/>
                <a:gd name="T13" fmla="*/ 24 h 30"/>
                <a:gd name="T14" fmla="*/ 13 w 26"/>
                <a:gd name="T15" fmla="*/ 28 h 30"/>
                <a:gd name="T16" fmla="*/ 9 w 26"/>
                <a:gd name="T17" fmla="*/ 29 h 30"/>
                <a:gd name="T18" fmla="*/ 5 w 26"/>
                <a:gd name="T19" fmla="*/ 29 h 30"/>
                <a:gd name="T20" fmla="*/ 0 w 26"/>
                <a:gd name="T21" fmla="*/ 25 h 30"/>
                <a:gd name="T22" fmla="*/ 1 w 26"/>
                <a:gd name="T23" fmla="*/ 14 h 30"/>
                <a:gd name="T24" fmla="*/ 5 w 26"/>
                <a:gd name="T25" fmla="*/ 3 h 30"/>
                <a:gd name="T26" fmla="*/ 8 w 26"/>
                <a:gd name="T27" fmla="*/ 0 h 30"/>
                <a:gd name="T28" fmla="*/ 12 w 26"/>
                <a:gd name="T29" fmla="*/ 2 h 30"/>
                <a:gd name="T30" fmla="*/ 12 w 26"/>
                <a:gd name="T31" fmla="*/ 4 h 30"/>
                <a:gd name="T32" fmla="*/ 16 w 26"/>
                <a:gd name="T33" fmla="*/ 5 h 30"/>
                <a:gd name="T34" fmla="*/ 18 w 26"/>
                <a:gd name="T35" fmla="*/ 3 h 30"/>
                <a:gd name="T36" fmla="*/ 23 w 26"/>
                <a:gd name="T37" fmla="*/ 3 h 30"/>
                <a:gd name="T38" fmla="*/ 25 w 26"/>
                <a:gd name="T39" fmla="*/ 6 h 30"/>
                <a:gd name="T40" fmla="*/ 25 w 26"/>
                <a:gd name="T41" fmla="*/ 12 h 30"/>
                <a:gd name="T42" fmla="*/ 21 w 26"/>
                <a:gd name="T43"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30">
                  <a:moveTo>
                    <a:pt x="21" y="16"/>
                  </a:moveTo>
                  <a:lnTo>
                    <a:pt x="18" y="16"/>
                  </a:lnTo>
                  <a:lnTo>
                    <a:pt x="18" y="20"/>
                  </a:lnTo>
                  <a:lnTo>
                    <a:pt x="19" y="20"/>
                  </a:lnTo>
                  <a:lnTo>
                    <a:pt x="21" y="22"/>
                  </a:lnTo>
                  <a:lnTo>
                    <a:pt x="19" y="24"/>
                  </a:lnTo>
                  <a:lnTo>
                    <a:pt x="16" y="24"/>
                  </a:lnTo>
                  <a:lnTo>
                    <a:pt x="13" y="28"/>
                  </a:lnTo>
                  <a:lnTo>
                    <a:pt x="9" y="29"/>
                  </a:lnTo>
                  <a:lnTo>
                    <a:pt x="5" y="29"/>
                  </a:lnTo>
                  <a:lnTo>
                    <a:pt x="0" y="25"/>
                  </a:lnTo>
                  <a:lnTo>
                    <a:pt x="1" y="14"/>
                  </a:lnTo>
                  <a:lnTo>
                    <a:pt x="5" y="3"/>
                  </a:lnTo>
                  <a:lnTo>
                    <a:pt x="8" y="0"/>
                  </a:lnTo>
                  <a:lnTo>
                    <a:pt x="12" y="2"/>
                  </a:lnTo>
                  <a:lnTo>
                    <a:pt x="12" y="4"/>
                  </a:lnTo>
                  <a:lnTo>
                    <a:pt x="16" y="5"/>
                  </a:lnTo>
                  <a:lnTo>
                    <a:pt x="18" y="3"/>
                  </a:lnTo>
                  <a:lnTo>
                    <a:pt x="23" y="3"/>
                  </a:lnTo>
                  <a:lnTo>
                    <a:pt x="25" y="6"/>
                  </a:lnTo>
                  <a:lnTo>
                    <a:pt x="25" y="12"/>
                  </a:lnTo>
                  <a:lnTo>
                    <a:pt x="21" y="1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5" name="Freeform 62"/>
            <p:cNvSpPr>
              <a:spLocks/>
            </p:cNvSpPr>
            <p:nvPr/>
          </p:nvSpPr>
          <p:spPr bwMode="auto">
            <a:xfrm>
              <a:off x="3225800" y="1516063"/>
              <a:ext cx="1111250" cy="1062037"/>
            </a:xfrm>
            <a:custGeom>
              <a:avLst/>
              <a:gdLst>
                <a:gd name="T0" fmla="*/ 1019 w 1064"/>
                <a:gd name="T1" fmla="*/ 670 h 985"/>
                <a:gd name="T2" fmla="*/ 996 w 1064"/>
                <a:gd name="T3" fmla="*/ 702 h 985"/>
                <a:gd name="T4" fmla="*/ 979 w 1064"/>
                <a:gd name="T5" fmla="*/ 771 h 985"/>
                <a:gd name="T6" fmla="*/ 958 w 1064"/>
                <a:gd name="T7" fmla="*/ 827 h 985"/>
                <a:gd name="T8" fmla="*/ 938 w 1064"/>
                <a:gd name="T9" fmla="*/ 843 h 985"/>
                <a:gd name="T10" fmla="*/ 932 w 1064"/>
                <a:gd name="T11" fmla="*/ 869 h 985"/>
                <a:gd name="T12" fmla="*/ 917 w 1064"/>
                <a:gd name="T13" fmla="*/ 858 h 985"/>
                <a:gd name="T14" fmla="*/ 906 w 1064"/>
                <a:gd name="T15" fmla="*/ 886 h 985"/>
                <a:gd name="T16" fmla="*/ 897 w 1064"/>
                <a:gd name="T17" fmla="*/ 898 h 985"/>
                <a:gd name="T18" fmla="*/ 862 w 1064"/>
                <a:gd name="T19" fmla="*/ 897 h 985"/>
                <a:gd name="T20" fmla="*/ 851 w 1064"/>
                <a:gd name="T21" fmla="*/ 911 h 985"/>
                <a:gd name="T22" fmla="*/ 828 w 1064"/>
                <a:gd name="T23" fmla="*/ 932 h 985"/>
                <a:gd name="T24" fmla="*/ 813 w 1064"/>
                <a:gd name="T25" fmla="*/ 962 h 985"/>
                <a:gd name="T26" fmla="*/ 791 w 1064"/>
                <a:gd name="T27" fmla="*/ 969 h 985"/>
                <a:gd name="T28" fmla="*/ 771 w 1064"/>
                <a:gd name="T29" fmla="*/ 933 h 985"/>
                <a:gd name="T30" fmla="*/ 763 w 1064"/>
                <a:gd name="T31" fmla="*/ 954 h 985"/>
                <a:gd name="T32" fmla="*/ 771 w 1064"/>
                <a:gd name="T33" fmla="*/ 965 h 985"/>
                <a:gd name="T34" fmla="*/ 775 w 1064"/>
                <a:gd name="T35" fmla="*/ 982 h 985"/>
                <a:gd name="T36" fmla="*/ 758 w 1064"/>
                <a:gd name="T37" fmla="*/ 972 h 985"/>
                <a:gd name="T38" fmla="*/ 742 w 1064"/>
                <a:gd name="T39" fmla="*/ 968 h 985"/>
                <a:gd name="T40" fmla="*/ 682 w 1064"/>
                <a:gd name="T41" fmla="*/ 867 h 985"/>
                <a:gd name="T42" fmla="*/ 641 w 1064"/>
                <a:gd name="T43" fmla="*/ 855 h 985"/>
                <a:gd name="T44" fmla="*/ 607 w 1064"/>
                <a:gd name="T45" fmla="*/ 820 h 985"/>
                <a:gd name="T46" fmla="*/ 604 w 1064"/>
                <a:gd name="T47" fmla="*/ 799 h 985"/>
                <a:gd name="T48" fmla="*/ 348 w 1064"/>
                <a:gd name="T49" fmla="*/ 795 h 985"/>
                <a:gd name="T50" fmla="*/ 245 w 1064"/>
                <a:gd name="T51" fmla="*/ 711 h 985"/>
                <a:gd name="T52" fmla="*/ 191 w 1064"/>
                <a:gd name="T53" fmla="*/ 637 h 985"/>
                <a:gd name="T54" fmla="*/ 148 w 1064"/>
                <a:gd name="T55" fmla="*/ 605 h 985"/>
                <a:gd name="T56" fmla="*/ 143 w 1064"/>
                <a:gd name="T57" fmla="*/ 583 h 985"/>
                <a:gd name="T58" fmla="*/ 106 w 1064"/>
                <a:gd name="T59" fmla="*/ 547 h 985"/>
                <a:gd name="T60" fmla="*/ 74 w 1064"/>
                <a:gd name="T61" fmla="*/ 504 h 985"/>
                <a:gd name="T62" fmla="*/ 11 w 1064"/>
                <a:gd name="T63" fmla="*/ 376 h 985"/>
                <a:gd name="T64" fmla="*/ 53 w 1064"/>
                <a:gd name="T65" fmla="*/ 185 h 985"/>
                <a:gd name="T66" fmla="*/ 154 w 1064"/>
                <a:gd name="T67" fmla="*/ 38 h 985"/>
                <a:gd name="T68" fmla="*/ 226 w 1064"/>
                <a:gd name="T69" fmla="*/ 38 h 985"/>
                <a:gd name="T70" fmla="*/ 515 w 1064"/>
                <a:gd name="T71" fmla="*/ 246 h 985"/>
                <a:gd name="T72" fmla="*/ 604 w 1064"/>
                <a:gd name="T73" fmla="*/ 304 h 985"/>
                <a:gd name="T74" fmla="*/ 696 w 1064"/>
                <a:gd name="T75" fmla="*/ 361 h 985"/>
                <a:gd name="T76" fmla="*/ 725 w 1064"/>
                <a:gd name="T77" fmla="*/ 402 h 985"/>
                <a:gd name="T78" fmla="*/ 990 w 1064"/>
                <a:gd name="T79" fmla="*/ 373 h 985"/>
                <a:gd name="T80" fmla="*/ 1017 w 1064"/>
                <a:gd name="T81" fmla="*/ 423 h 985"/>
                <a:gd name="T82" fmla="*/ 997 w 1064"/>
                <a:gd name="T83" fmla="*/ 448 h 985"/>
                <a:gd name="T84" fmla="*/ 1003 w 1064"/>
                <a:gd name="T85" fmla="*/ 473 h 985"/>
                <a:gd name="T86" fmla="*/ 984 w 1064"/>
                <a:gd name="T87" fmla="*/ 497 h 985"/>
                <a:gd name="T88" fmla="*/ 1012 w 1064"/>
                <a:gd name="T89" fmla="*/ 512 h 985"/>
                <a:gd name="T90" fmla="*/ 1008 w 1064"/>
                <a:gd name="T91" fmla="*/ 531 h 985"/>
                <a:gd name="T92" fmla="*/ 1005 w 1064"/>
                <a:gd name="T93" fmla="*/ 538 h 985"/>
                <a:gd name="T94" fmla="*/ 1011 w 1064"/>
                <a:gd name="T95" fmla="*/ 562 h 985"/>
                <a:gd name="T96" fmla="*/ 1052 w 1064"/>
                <a:gd name="T97" fmla="*/ 582 h 985"/>
                <a:gd name="T98" fmla="*/ 1045 w 1064"/>
                <a:gd name="T99" fmla="*/ 605 h 985"/>
                <a:gd name="T100" fmla="*/ 1054 w 1064"/>
                <a:gd name="T101" fmla="*/ 602 h 985"/>
                <a:gd name="T102" fmla="*/ 1054 w 1064"/>
                <a:gd name="T103" fmla="*/ 623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4" h="985">
                  <a:moveTo>
                    <a:pt x="1054" y="623"/>
                  </a:moveTo>
                  <a:lnTo>
                    <a:pt x="1046" y="645"/>
                  </a:lnTo>
                  <a:lnTo>
                    <a:pt x="1031" y="667"/>
                  </a:lnTo>
                  <a:lnTo>
                    <a:pt x="1019" y="670"/>
                  </a:lnTo>
                  <a:lnTo>
                    <a:pt x="1013" y="674"/>
                  </a:lnTo>
                  <a:lnTo>
                    <a:pt x="1008" y="692"/>
                  </a:lnTo>
                  <a:lnTo>
                    <a:pt x="1003" y="700"/>
                  </a:lnTo>
                  <a:lnTo>
                    <a:pt x="996" y="702"/>
                  </a:lnTo>
                  <a:lnTo>
                    <a:pt x="989" y="718"/>
                  </a:lnTo>
                  <a:lnTo>
                    <a:pt x="984" y="720"/>
                  </a:lnTo>
                  <a:lnTo>
                    <a:pt x="982" y="738"/>
                  </a:lnTo>
                  <a:lnTo>
                    <a:pt x="979" y="771"/>
                  </a:lnTo>
                  <a:lnTo>
                    <a:pt x="972" y="791"/>
                  </a:lnTo>
                  <a:lnTo>
                    <a:pt x="963" y="815"/>
                  </a:lnTo>
                  <a:lnTo>
                    <a:pt x="956" y="823"/>
                  </a:lnTo>
                  <a:lnTo>
                    <a:pt x="958" y="827"/>
                  </a:lnTo>
                  <a:lnTo>
                    <a:pt x="949" y="846"/>
                  </a:lnTo>
                  <a:lnTo>
                    <a:pt x="945" y="848"/>
                  </a:lnTo>
                  <a:lnTo>
                    <a:pt x="942" y="844"/>
                  </a:lnTo>
                  <a:lnTo>
                    <a:pt x="938" y="843"/>
                  </a:lnTo>
                  <a:lnTo>
                    <a:pt x="935" y="849"/>
                  </a:lnTo>
                  <a:lnTo>
                    <a:pt x="934" y="857"/>
                  </a:lnTo>
                  <a:lnTo>
                    <a:pt x="935" y="865"/>
                  </a:lnTo>
                  <a:lnTo>
                    <a:pt x="932" y="869"/>
                  </a:lnTo>
                  <a:lnTo>
                    <a:pt x="930" y="867"/>
                  </a:lnTo>
                  <a:lnTo>
                    <a:pt x="926" y="857"/>
                  </a:lnTo>
                  <a:lnTo>
                    <a:pt x="922" y="856"/>
                  </a:lnTo>
                  <a:lnTo>
                    <a:pt x="917" y="858"/>
                  </a:lnTo>
                  <a:lnTo>
                    <a:pt x="915" y="875"/>
                  </a:lnTo>
                  <a:lnTo>
                    <a:pt x="914" y="889"/>
                  </a:lnTo>
                  <a:lnTo>
                    <a:pt x="910" y="891"/>
                  </a:lnTo>
                  <a:lnTo>
                    <a:pt x="906" y="886"/>
                  </a:lnTo>
                  <a:lnTo>
                    <a:pt x="901" y="886"/>
                  </a:lnTo>
                  <a:lnTo>
                    <a:pt x="897" y="887"/>
                  </a:lnTo>
                  <a:lnTo>
                    <a:pt x="897" y="894"/>
                  </a:lnTo>
                  <a:lnTo>
                    <a:pt x="897" y="898"/>
                  </a:lnTo>
                  <a:lnTo>
                    <a:pt x="896" y="900"/>
                  </a:lnTo>
                  <a:lnTo>
                    <a:pt x="879" y="900"/>
                  </a:lnTo>
                  <a:lnTo>
                    <a:pt x="867" y="903"/>
                  </a:lnTo>
                  <a:lnTo>
                    <a:pt x="862" y="897"/>
                  </a:lnTo>
                  <a:lnTo>
                    <a:pt x="857" y="896"/>
                  </a:lnTo>
                  <a:lnTo>
                    <a:pt x="854" y="898"/>
                  </a:lnTo>
                  <a:lnTo>
                    <a:pt x="851" y="903"/>
                  </a:lnTo>
                  <a:lnTo>
                    <a:pt x="851" y="911"/>
                  </a:lnTo>
                  <a:lnTo>
                    <a:pt x="852" y="919"/>
                  </a:lnTo>
                  <a:lnTo>
                    <a:pt x="842" y="917"/>
                  </a:lnTo>
                  <a:lnTo>
                    <a:pt x="838" y="916"/>
                  </a:lnTo>
                  <a:lnTo>
                    <a:pt x="828" y="932"/>
                  </a:lnTo>
                  <a:lnTo>
                    <a:pt x="819" y="943"/>
                  </a:lnTo>
                  <a:lnTo>
                    <a:pt x="811" y="941"/>
                  </a:lnTo>
                  <a:lnTo>
                    <a:pt x="807" y="952"/>
                  </a:lnTo>
                  <a:lnTo>
                    <a:pt x="813" y="962"/>
                  </a:lnTo>
                  <a:lnTo>
                    <a:pt x="808" y="968"/>
                  </a:lnTo>
                  <a:lnTo>
                    <a:pt x="803" y="973"/>
                  </a:lnTo>
                  <a:lnTo>
                    <a:pt x="797" y="977"/>
                  </a:lnTo>
                  <a:lnTo>
                    <a:pt x="791" y="969"/>
                  </a:lnTo>
                  <a:lnTo>
                    <a:pt x="784" y="953"/>
                  </a:lnTo>
                  <a:lnTo>
                    <a:pt x="776" y="945"/>
                  </a:lnTo>
                  <a:lnTo>
                    <a:pt x="772" y="937"/>
                  </a:lnTo>
                  <a:lnTo>
                    <a:pt x="771" y="933"/>
                  </a:lnTo>
                  <a:lnTo>
                    <a:pt x="764" y="933"/>
                  </a:lnTo>
                  <a:lnTo>
                    <a:pt x="763" y="937"/>
                  </a:lnTo>
                  <a:lnTo>
                    <a:pt x="760" y="952"/>
                  </a:lnTo>
                  <a:lnTo>
                    <a:pt x="763" y="954"/>
                  </a:lnTo>
                  <a:lnTo>
                    <a:pt x="767" y="958"/>
                  </a:lnTo>
                  <a:lnTo>
                    <a:pt x="772" y="957"/>
                  </a:lnTo>
                  <a:lnTo>
                    <a:pt x="774" y="960"/>
                  </a:lnTo>
                  <a:lnTo>
                    <a:pt x="771" y="965"/>
                  </a:lnTo>
                  <a:lnTo>
                    <a:pt x="772" y="971"/>
                  </a:lnTo>
                  <a:lnTo>
                    <a:pt x="778" y="974"/>
                  </a:lnTo>
                  <a:lnTo>
                    <a:pt x="778" y="980"/>
                  </a:lnTo>
                  <a:lnTo>
                    <a:pt x="775" y="982"/>
                  </a:lnTo>
                  <a:lnTo>
                    <a:pt x="771" y="984"/>
                  </a:lnTo>
                  <a:lnTo>
                    <a:pt x="766" y="982"/>
                  </a:lnTo>
                  <a:lnTo>
                    <a:pt x="761" y="975"/>
                  </a:lnTo>
                  <a:lnTo>
                    <a:pt x="758" y="972"/>
                  </a:lnTo>
                  <a:lnTo>
                    <a:pt x="755" y="974"/>
                  </a:lnTo>
                  <a:lnTo>
                    <a:pt x="750" y="979"/>
                  </a:lnTo>
                  <a:lnTo>
                    <a:pt x="742" y="972"/>
                  </a:lnTo>
                  <a:lnTo>
                    <a:pt x="742" y="968"/>
                  </a:lnTo>
                  <a:lnTo>
                    <a:pt x="740" y="969"/>
                  </a:lnTo>
                  <a:lnTo>
                    <a:pt x="731" y="954"/>
                  </a:lnTo>
                  <a:lnTo>
                    <a:pt x="693" y="873"/>
                  </a:lnTo>
                  <a:lnTo>
                    <a:pt x="682" y="867"/>
                  </a:lnTo>
                  <a:lnTo>
                    <a:pt x="671" y="870"/>
                  </a:lnTo>
                  <a:lnTo>
                    <a:pt x="668" y="866"/>
                  </a:lnTo>
                  <a:lnTo>
                    <a:pt x="660" y="860"/>
                  </a:lnTo>
                  <a:lnTo>
                    <a:pt x="641" y="855"/>
                  </a:lnTo>
                  <a:lnTo>
                    <a:pt x="636" y="856"/>
                  </a:lnTo>
                  <a:lnTo>
                    <a:pt x="618" y="850"/>
                  </a:lnTo>
                  <a:lnTo>
                    <a:pt x="607" y="825"/>
                  </a:lnTo>
                  <a:lnTo>
                    <a:pt x="607" y="820"/>
                  </a:lnTo>
                  <a:lnTo>
                    <a:pt x="613" y="820"/>
                  </a:lnTo>
                  <a:lnTo>
                    <a:pt x="615" y="813"/>
                  </a:lnTo>
                  <a:lnTo>
                    <a:pt x="612" y="807"/>
                  </a:lnTo>
                  <a:lnTo>
                    <a:pt x="604" y="799"/>
                  </a:lnTo>
                  <a:lnTo>
                    <a:pt x="501" y="842"/>
                  </a:lnTo>
                  <a:lnTo>
                    <a:pt x="430" y="833"/>
                  </a:lnTo>
                  <a:lnTo>
                    <a:pt x="373" y="820"/>
                  </a:lnTo>
                  <a:lnTo>
                    <a:pt x="348" y="795"/>
                  </a:lnTo>
                  <a:lnTo>
                    <a:pt x="276" y="713"/>
                  </a:lnTo>
                  <a:lnTo>
                    <a:pt x="265" y="713"/>
                  </a:lnTo>
                  <a:lnTo>
                    <a:pt x="248" y="719"/>
                  </a:lnTo>
                  <a:lnTo>
                    <a:pt x="245" y="711"/>
                  </a:lnTo>
                  <a:lnTo>
                    <a:pt x="247" y="691"/>
                  </a:lnTo>
                  <a:lnTo>
                    <a:pt x="212" y="667"/>
                  </a:lnTo>
                  <a:lnTo>
                    <a:pt x="201" y="664"/>
                  </a:lnTo>
                  <a:lnTo>
                    <a:pt x="191" y="637"/>
                  </a:lnTo>
                  <a:lnTo>
                    <a:pt x="174" y="627"/>
                  </a:lnTo>
                  <a:lnTo>
                    <a:pt x="160" y="614"/>
                  </a:lnTo>
                  <a:lnTo>
                    <a:pt x="157" y="606"/>
                  </a:lnTo>
                  <a:lnTo>
                    <a:pt x="148" y="605"/>
                  </a:lnTo>
                  <a:lnTo>
                    <a:pt x="141" y="591"/>
                  </a:lnTo>
                  <a:lnTo>
                    <a:pt x="135" y="589"/>
                  </a:lnTo>
                  <a:lnTo>
                    <a:pt x="131" y="587"/>
                  </a:lnTo>
                  <a:lnTo>
                    <a:pt x="143" y="583"/>
                  </a:lnTo>
                  <a:lnTo>
                    <a:pt x="143" y="575"/>
                  </a:lnTo>
                  <a:lnTo>
                    <a:pt x="140" y="572"/>
                  </a:lnTo>
                  <a:lnTo>
                    <a:pt x="122" y="552"/>
                  </a:lnTo>
                  <a:lnTo>
                    <a:pt x="106" y="547"/>
                  </a:lnTo>
                  <a:lnTo>
                    <a:pt x="101" y="544"/>
                  </a:lnTo>
                  <a:lnTo>
                    <a:pt x="102" y="535"/>
                  </a:lnTo>
                  <a:lnTo>
                    <a:pt x="91" y="515"/>
                  </a:lnTo>
                  <a:lnTo>
                    <a:pt x="74" y="504"/>
                  </a:lnTo>
                  <a:lnTo>
                    <a:pt x="73" y="497"/>
                  </a:lnTo>
                  <a:lnTo>
                    <a:pt x="54" y="469"/>
                  </a:lnTo>
                  <a:lnTo>
                    <a:pt x="0" y="419"/>
                  </a:lnTo>
                  <a:lnTo>
                    <a:pt x="11" y="376"/>
                  </a:lnTo>
                  <a:lnTo>
                    <a:pt x="29" y="356"/>
                  </a:lnTo>
                  <a:lnTo>
                    <a:pt x="30" y="310"/>
                  </a:lnTo>
                  <a:lnTo>
                    <a:pt x="39" y="223"/>
                  </a:lnTo>
                  <a:lnTo>
                    <a:pt x="53" y="185"/>
                  </a:lnTo>
                  <a:lnTo>
                    <a:pt x="41" y="75"/>
                  </a:lnTo>
                  <a:lnTo>
                    <a:pt x="99" y="71"/>
                  </a:lnTo>
                  <a:lnTo>
                    <a:pt x="111" y="70"/>
                  </a:lnTo>
                  <a:lnTo>
                    <a:pt x="154" y="38"/>
                  </a:lnTo>
                  <a:lnTo>
                    <a:pt x="164" y="20"/>
                  </a:lnTo>
                  <a:lnTo>
                    <a:pt x="154" y="0"/>
                  </a:lnTo>
                  <a:lnTo>
                    <a:pt x="195" y="17"/>
                  </a:lnTo>
                  <a:lnTo>
                    <a:pt x="226" y="38"/>
                  </a:lnTo>
                  <a:lnTo>
                    <a:pt x="310" y="103"/>
                  </a:lnTo>
                  <a:lnTo>
                    <a:pt x="343" y="110"/>
                  </a:lnTo>
                  <a:lnTo>
                    <a:pt x="472" y="233"/>
                  </a:lnTo>
                  <a:lnTo>
                    <a:pt x="515" y="246"/>
                  </a:lnTo>
                  <a:lnTo>
                    <a:pt x="548" y="262"/>
                  </a:lnTo>
                  <a:lnTo>
                    <a:pt x="562" y="279"/>
                  </a:lnTo>
                  <a:lnTo>
                    <a:pt x="585" y="289"/>
                  </a:lnTo>
                  <a:lnTo>
                    <a:pt x="604" y="304"/>
                  </a:lnTo>
                  <a:lnTo>
                    <a:pt x="624" y="305"/>
                  </a:lnTo>
                  <a:lnTo>
                    <a:pt x="629" y="312"/>
                  </a:lnTo>
                  <a:lnTo>
                    <a:pt x="635" y="321"/>
                  </a:lnTo>
                  <a:lnTo>
                    <a:pt x="696" y="361"/>
                  </a:lnTo>
                  <a:lnTo>
                    <a:pt x="703" y="372"/>
                  </a:lnTo>
                  <a:lnTo>
                    <a:pt x="706" y="383"/>
                  </a:lnTo>
                  <a:lnTo>
                    <a:pt x="714" y="386"/>
                  </a:lnTo>
                  <a:lnTo>
                    <a:pt x="725" y="402"/>
                  </a:lnTo>
                  <a:lnTo>
                    <a:pt x="753" y="385"/>
                  </a:lnTo>
                  <a:lnTo>
                    <a:pt x="789" y="318"/>
                  </a:lnTo>
                  <a:lnTo>
                    <a:pt x="922" y="365"/>
                  </a:lnTo>
                  <a:lnTo>
                    <a:pt x="990" y="373"/>
                  </a:lnTo>
                  <a:lnTo>
                    <a:pt x="1033" y="405"/>
                  </a:lnTo>
                  <a:lnTo>
                    <a:pt x="1036" y="413"/>
                  </a:lnTo>
                  <a:lnTo>
                    <a:pt x="1028" y="422"/>
                  </a:lnTo>
                  <a:lnTo>
                    <a:pt x="1017" y="423"/>
                  </a:lnTo>
                  <a:lnTo>
                    <a:pt x="1014" y="427"/>
                  </a:lnTo>
                  <a:lnTo>
                    <a:pt x="1011" y="438"/>
                  </a:lnTo>
                  <a:lnTo>
                    <a:pt x="1010" y="443"/>
                  </a:lnTo>
                  <a:lnTo>
                    <a:pt x="997" y="448"/>
                  </a:lnTo>
                  <a:lnTo>
                    <a:pt x="995" y="452"/>
                  </a:lnTo>
                  <a:lnTo>
                    <a:pt x="1001" y="461"/>
                  </a:lnTo>
                  <a:lnTo>
                    <a:pt x="1005" y="469"/>
                  </a:lnTo>
                  <a:lnTo>
                    <a:pt x="1003" y="473"/>
                  </a:lnTo>
                  <a:lnTo>
                    <a:pt x="997" y="474"/>
                  </a:lnTo>
                  <a:lnTo>
                    <a:pt x="991" y="483"/>
                  </a:lnTo>
                  <a:lnTo>
                    <a:pt x="989" y="493"/>
                  </a:lnTo>
                  <a:lnTo>
                    <a:pt x="984" y="497"/>
                  </a:lnTo>
                  <a:lnTo>
                    <a:pt x="986" y="506"/>
                  </a:lnTo>
                  <a:lnTo>
                    <a:pt x="994" y="506"/>
                  </a:lnTo>
                  <a:lnTo>
                    <a:pt x="1003" y="504"/>
                  </a:lnTo>
                  <a:lnTo>
                    <a:pt x="1012" y="512"/>
                  </a:lnTo>
                  <a:lnTo>
                    <a:pt x="1012" y="515"/>
                  </a:lnTo>
                  <a:lnTo>
                    <a:pt x="1003" y="518"/>
                  </a:lnTo>
                  <a:lnTo>
                    <a:pt x="1003" y="521"/>
                  </a:lnTo>
                  <a:lnTo>
                    <a:pt x="1008" y="531"/>
                  </a:lnTo>
                  <a:lnTo>
                    <a:pt x="1014" y="537"/>
                  </a:lnTo>
                  <a:lnTo>
                    <a:pt x="1014" y="543"/>
                  </a:lnTo>
                  <a:lnTo>
                    <a:pt x="1013" y="544"/>
                  </a:lnTo>
                  <a:lnTo>
                    <a:pt x="1005" y="538"/>
                  </a:lnTo>
                  <a:lnTo>
                    <a:pt x="1001" y="537"/>
                  </a:lnTo>
                  <a:lnTo>
                    <a:pt x="1007" y="547"/>
                  </a:lnTo>
                  <a:lnTo>
                    <a:pt x="1010" y="555"/>
                  </a:lnTo>
                  <a:lnTo>
                    <a:pt x="1011" y="562"/>
                  </a:lnTo>
                  <a:lnTo>
                    <a:pt x="1028" y="561"/>
                  </a:lnTo>
                  <a:lnTo>
                    <a:pt x="1042" y="571"/>
                  </a:lnTo>
                  <a:lnTo>
                    <a:pt x="1045" y="580"/>
                  </a:lnTo>
                  <a:lnTo>
                    <a:pt x="1052" y="582"/>
                  </a:lnTo>
                  <a:lnTo>
                    <a:pt x="1054" y="587"/>
                  </a:lnTo>
                  <a:lnTo>
                    <a:pt x="1046" y="591"/>
                  </a:lnTo>
                  <a:lnTo>
                    <a:pt x="1044" y="592"/>
                  </a:lnTo>
                  <a:lnTo>
                    <a:pt x="1045" y="605"/>
                  </a:lnTo>
                  <a:lnTo>
                    <a:pt x="1045" y="610"/>
                  </a:lnTo>
                  <a:lnTo>
                    <a:pt x="1049" y="612"/>
                  </a:lnTo>
                  <a:lnTo>
                    <a:pt x="1052" y="606"/>
                  </a:lnTo>
                  <a:lnTo>
                    <a:pt x="1054" y="602"/>
                  </a:lnTo>
                  <a:lnTo>
                    <a:pt x="1060" y="599"/>
                  </a:lnTo>
                  <a:lnTo>
                    <a:pt x="1062" y="605"/>
                  </a:lnTo>
                  <a:lnTo>
                    <a:pt x="1063" y="614"/>
                  </a:lnTo>
                  <a:lnTo>
                    <a:pt x="1054" y="62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6" name="Freeform 63"/>
            <p:cNvSpPr>
              <a:spLocks/>
            </p:cNvSpPr>
            <p:nvPr/>
          </p:nvSpPr>
          <p:spPr bwMode="auto">
            <a:xfrm>
              <a:off x="3376613" y="503238"/>
              <a:ext cx="1289050" cy="1444625"/>
            </a:xfrm>
            <a:custGeom>
              <a:avLst/>
              <a:gdLst>
                <a:gd name="T0" fmla="*/ 1182 w 1234"/>
                <a:gd name="T1" fmla="*/ 1054 h 1339"/>
                <a:gd name="T2" fmla="*/ 1162 w 1234"/>
                <a:gd name="T3" fmla="*/ 1057 h 1339"/>
                <a:gd name="T4" fmla="*/ 1130 w 1234"/>
                <a:gd name="T5" fmla="*/ 1075 h 1339"/>
                <a:gd name="T6" fmla="*/ 1097 w 1234"/>
                <a:gd name="T7" fmla="*/ 1092 h 1339"/>
                <a:gd name="T8" fmla="*/ 1049 w 1234"/>
                <a:gd name="T9" fmla="*/ 1071 h 1339"/>
                <a:gd name="T10" fmla="*/ 1029 w 1234"/>
                <a:gd name="T11" fmla="*/ 1063 h 1339"/>
                <a:gd name="T12" fmla="*/ 1006 w 1234"/>
                <a:gd name="T13" fmla="*/ 1084 h 1339"/>
                <a:gd name="T14" fmla="*/ 979 w 1234"/>
                <a:gd name="T15" fmla="*/ 1071 h 1339"/>
                <a:gd name="T16" fmla="*/ 969 w 1234"/>
                <a:gd name="T17" fmla="*/ 1159 h 1339"/>
                <a:gd name="T18" fmla="*/ 939 w 1234"/>
                <a:gd name="T19" fmla="*/ 1190 h 1339"/>
                <a:gd name="T20" fmla="*/ 907 w 1234"/>
                <a:gd name="T21" fmla="*/ 1221 h 1339"/>
                <a:gd name="T22" fmla="*/ 891 w 1234"/>
                <a:gd name="T23" fmla="*/ 1240 h 1339"/>
                <a:gd name="T24" fmla="*/ 884 w 1234"/>
                <a:gd name="T25" fmla="*/ 1275 h 1339"/>
                <a:gd name="T26" fmla="*/ 882 w 1234"/>
                <a:gd name="T27" fmla="*/ 1313 h 1339"/>
                <a:gd name="T28" fmla="*/ 841 w 1234"/>
                <a:gd name="T29" fmla="*/ 1306 h 1339"/>
                <a:gd name="T30" fmla="*/ 566 w 1234"/>
                <a:gd name="T31" fmla="*/ 1319 h 1339"/>
                <a:gd name="T32" fmla="*/ 482 w 1234"/>
                <a:gd name="T33" fmla="*/ 1245 h 1339"/>
                <a:gd name="T34" fmla="*/ 401 w 1234"/>
                <a:gd name="T35" fmla="*/ 1196 h 1339"/>
                <a:gd name="T36" fmla="*/ 81 w 1234"/>
                <a:gd name="T37" fmla="*/ 973 h 1339"/>
                <a:gd name="T38" fmla="*/ 94 w 1234"/>
                <a:gd name="T39" fmla="*/ 743 h 1339"/>
                <a:gd name="T40" fmla="*/ 116 w 1234"/>
                <a:gd name="T41" fmla="*/ 539 h 1339"/>
                <a:gd name="T42" fmla="*/ 260 w 1234"/>
                <a:gd name="T43" fmla="*/ 335 h 1339"/>
                <a:gd name="T44" fmla="*/ 367 w 1234"/>
                <a:gd name="T45" fmla="*/ 185 h 1339"/>
                <a:gd name="T46" fmla="*/ 623 w 1234"/>
                <a:gd name="T47" fmla="*/ 192 h 1339"/>
                <a:gd name="T48" fmla="*/ 624 w 1234"/>
                <a:gd name="T49" fmla="*/ 45 h 1339"/>
                <a:gd name="T50" fmla="*/ 691 w 1234"/>
                <a:gd name="T51" fmla="*/ 41 h 1339"/>
                <a:gd name="T52" fmla="*/ 754 w 1234"/>
                <a:gd name="T53" fmla="*/ 89 h 1339"/>
                <a:gd name="T54" fmla="*/ 800 w 1234"/>
                <a:gd name="T55" fmla="*/ 131 h 1339"/>
                <a:gd name="T56" fmla="*/ 839 w 1234"/>
                <a:gd name="T57" fmla="*/ 159 h 1339"/>
                <a:gd name="T58" fmla="*/ 940 w 1234"/>
                <a:gd name="T59" fmla="*/ 193 h 1339"/>
                <a:gd name="T60" fmla="*/ 1027 w 1234"/>
                <a:gd name="T61" fmla="*/ 300 h 1339"/>
                <a:gd name="T62" fmla="*/ 1051 w 1234"/>
                <a:gd name="T63" fmla="*/ 352 h 1339"/>
                <a:gd name="T64" fmla="*/ 1055 w 1234"/>
                <a:gd name="T65" fmla="*/ 485 h 1339"/>
                <a:gd name="T66" fmla="*/ 1097 w 1234"/>
                <a:gd name="T67" fmla="*/ 497 h 1339"/>
                <a:gd name="T68" fmla="*/ 1103 w 1234"/>
                <a:gd name="T69" fmla="*/ 554 h 1339"/>
                <a:gd name="T70" fmla="*/ 1090 w 1234"/>
                <a:gd name="T71" fmla="*/ 589 h 1339"/>
                <a:gd name="T72" fmla="*/ 1154 w 1234"/>
                <a:gd name="T73" fmla="*/ 715 h 1339"/>
                <a:gd name="T74" fmla="*/ 1146 w 1234"/>
                <a:gd name="T75" fmla="*/ 763 h 1339"/>
                <a:gd name="T76" fmla="*/ 1130 w 1234"/>
                <a:gd name="T77" fmla="*/ 845 h 1339"/>
                <a:gd name="T78" fmla="*/ 1174 w 1234"/>
                <a:gd name="T79" fmla="*/ 928 h 1339"/>
                <a:gd name="T80" fmla="*/ 1209 w 1234"/>
                <a:gd name="T81" fmla="*/ 991 h 1339"/>
                <a:gd name="T82" fmla="*/ 1220 w 1234"/>
                <a:gd name="T83" fmla="*/ 1043 h 1339"/>
                <a:gd name="T84" fmla="*/ 419 w 1234"/>
                <a:gd name="T85" fmla="*/ 1126 h 1339"/>
                <a:gd name="T86" fmla="*/ 352 w 1234"/>
                <a:gd name="T87" fmla="*/ 1074 h 1339"/>
                <a:gd name="T88" fmla="*/ 360 w 1234"/>
                <a:gd name="T89" fmla="*/ 1025 h 1339"/>
                <a:gd name="T90" fmla="*/ 328 w 1234"/>
                <a:gd name="T91" fmla="*/ 986 h 1339"/>
                <a:gd name="T92" fmla="*/ 227 w 1234"/>
                <a:gd name="T93" fmla="*/ 904 h 1339"/>
                <a:gd name="T94" fmla="*/ 264 w 1234"/>
                <a:gd name="T95" fmla="*/ 939 h 1339"/>
                <a:gd name="T96" fmla="*/ 292 w 1234"/>
                <a:gd name="T97" fmla="*/ 981 h 1339"/>
                <a:gd name="T98" fmla="*/ 333 w 1234"/>
                <a:gd name="T99" fmla="*/ 1022 h 1339"/>
                <a:gd name="T100" fmla="*/ 331 w 1234"/>
                <a:gd name="T101" fmla="*/ 1061 h 1339"/>
                <a:gd name="T102" fmla="*/ 347 w 1234"/>
                <a:gd name="T103" fmla="*/ 1086 h 1339"/>
                <a:gd name="T104" fmla="*/ 410 w 1234"/>
                <a:gd name="T105" fmla="*/ 1171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4" h="1339">
                  <a:moveTo>
                    <a:pt x="1220" y="1043"/>
                  </a:moveTo>
                  <a:lnTo>
                    <a:pt x="1209" y="1054"/>
                  </a:lnTo>
                  <a:lnTo>
                    <a:pt x="1200" y="1060"/>
                  </a:lnTo>
                  <a:lnTo>
                    <a:pt x="1195" y="1057"/>
                  </a:lnTo>
                  <a:lnTo>
                    <a:pt x="1182" y="1054"/>
                  </a:lnTo>
                  <a:lnTo>
                    <a:pt x="1177" y="1046"/>
                  </a:lnTo>
                  <a:lnTo>
                    <a:pt x="1168" y="1042"/>
                  </a:lnTo>
                  <a:lnTo>
                    <a:pt x="1164" y="1046"/>
                  </a:lnTo>
                  <a:lnTo>
                    <a:pt x="1165" y="1053"/>
                  </a:lnTo>
                  <a:lnTo>
                    <a:pt x="1162" y="1057"/>
                  </a:lnTo>
                  <a:lnTo>
                    <a:pt x="1153" y="1061"/>
                  </a:lnTo>
                  <a:lnTo>
                    <a:pt x="1149" y="1060"/>
                  </a:lnTo>
                  <a:lnTo>
                    <a:pt x="1142" y="1057"/>
                  </a:lnTo>
                  <a:lnTo>
                    <a:pt x="1134" y="1069"/>
                  </a:lnTo>
                  <a:lnTo>
                    <a:pt x="1130" y="1075"/>
                  </a:lnTo>
                  <a:lnTo>
                    <a:pt x="1126" y="1069"/>
                  </a:lnTo>
                  <a:lnTo>
                    <a:pt x="1120" y="1063"/>
                  </a:lnTo>
                  <a:lnTo>
                    <a:pt x="1107" y="1075"/>
                  </a:lnTo>
                  <a:lnTo>
                    <a:pt x="1100" y="1084"/>
                  </a:lnTo>
                  <a:lnTo>
                    <a:pt x="1097" y="1092"/>
                  </a:lnTo>
                  <a:lnTo>
                    <a:pt x="1092" y="1096"/>
                  </a:lnTo>
                  <a:lnTo>
                    <a:pt x="1087" y="1097"/>
                  </a:lnTo>
                  <a:lnTo>
                    <a:pt x="1086" y="1087"/>
                  </a:lnTo>
                  <a:lnTo>
                    <a:pt x="1070" y="1080"/>
                  </a:lnTo>
                  <a:lnTo>
                    <a:pt x="1049" y="1071"/>
                  </a:lnTo>
                  <a:lnTo>
                    <a:pt x="1044" y="1057"/>
                  </a:lnTo>
                  <a:lnTo>
                    <a:pt x="1033" y="1050"/>
                  </a:lnTo>
                  <a:lnTo>
                    <a:pt x="1027" y="1044"/>
                  </a:lnTo>
                  <a:lnTo>
                    <a:pt x="1023" y="1046"/>
                  </a:lnTo>
                  <a:lnTo>
                    <a:pt x="1029" y="1063"/>
                  </a:lnTo>
                  <a:lnTo>
                    <a:pt x="1031" y="1076"/>
                  </a:lnTo>
                  <a:lnTo>
                    <a:pt x="1028" y="1080"/>
                  </a:lnTo>
                  <a:lnTo>
                    <a:pt x="1020" y="1076"/>
                  </a:lnTo>
                  <a:lnTo>
                    <a:pt x="1012" y="1078"/>
                  </a:lnTo>
                  <a:lnTo>
                    <a:pt x="1006" y="1084"/>
                  </a:lnTo>
                  <a:lnTo>
                    <a:pt x="1001" y="1080"/>
                  </a:lnTo>
                  <a:lnTo>
                    <a:pt x="1003" y="1071"/>
                  </a:lnTo>
                  <a:lnTo>
                    <a:pt x="993" y="1059"/>
                  </a:lnTo>
                  <a:lnTo>
                    <a:pt x="980" y="1057"/>
                  </a:lnTo>
                  <a:lnTo>
                    <a:pt x="979" y="1071"/>
                  </a:lnTo>
                  <a:lnTo>
                    <a:pt x="983" y="1082"/>
                  </a:lnTo>
                  <a:lnTo>
                    <a:pt x="980" y="1095"/>
                  </a:lnTo>
                  <a:lnTo>
                    <a:pt x="986" y="1113"/>
                  </a:lnTo>
                  <a:lnTo>
                    <a:pt x="986" y="1130"/>
                  </a:lnTo>
                  <a:lnTo>
                    <a:pt x="969" y="1159"/>
                  </a:lnTo>
                  <a:lnTo>
                    <a:pt x="961" y="1175"/>
                  </a:lnTo>
                  <a:lnTo>
                    <a:pt x="952" y="1178"/>
                  </a:lnTo>
                  <a:lnTo>
                    <a:pt x="940" y="1178"/>
                  </a:lnTo>
                  <a:lnTo>
                    <a:pt x="933" y="1182"/>
                  </a:lnTo>
                  <a:lnTo>
                    <a:pt x="939" y="1190"/>
                  </a:lnTo>
                  <a:lnTo>
                    <a:pt x="948" y="1191"/>
                  </a:lnTo>
                  <a:lnTo>
                    <a:pt x="944" y="1208"/>
                  </a:lnTo>
                  <a:lnTo>
                    <a:pt x="933" y="1213"/>
                  </a:lnTo>
                  <a:lnTo>
                    <a:pt x="909" y="1213"/>
                  </a:lnTo>
                  <a:lnTo>
                    <a:pt x="907" y="1221"/>
                  </a:lnTo>
                  <a:lnTo>
                    <a:pt x="895" y="1221"/>
                  </a:lnTo>
                  <a:lnTo>
                    <a:pt x="884" y="1220"/>
                  </a:lnTo>
                  <a:lnTo>
                    <a:pt x="876" y="1224"/>
                  </a:lnTo>
                  <a:lnTo>
                    <a:pt x="877" y="1228"/>
                  </a:lnTo>
                  <a:lnTo>
                    <a:pt x="891" y="1240"/>
                  </a:lnTo>
                  <a:lnTo>
                    <a:pt x="895" y="1248"/>
                  </a:lnTo>
                  <a:lnTo>
                    <a:pt x="896" y="1255"/>
                  </a:lnTo>
                  <a:lnTo>
                    <a:pt x="892" y="1267"/>
                  </a:lnTo>
                  <a:lnTo>
                    <a:pt x="889" y="1278"/>
                  </a:lnTo>
                  <a:lnTo>
                    <a:pt x="884" y="1275"/>
                  </a:lnTo>
                  <a:lnTo>
                    <a:pt x="878" y="1278"/>
                  </a:lnTo>
                  <a:lnTo>
                    <a:pt x="875" y="1283"/>
                  </a:lnTo>
                  <a:lnTo>
                    <a:pt x="885" y="1305"/>
                  </a:lnTo>
                  <a:lnTo>
                    <a:pt x="884" y="1311"/>
                  </a:lnTo>
                  <a:lnTo>
                    <a:pt x="882" y="1313"/>
                  </a:lnTo>
                  <a:lnTo>
                    <a:pt x="879" y="1323"/>
                  </a:lnTo>
                  <a:lnTo>
                    <a:pt x="879" y="1329"/>
                  </a:lnTo>
                  <a:lnTo>
                    <a:pt x="884" y="1334"/>
                  </a:lnTo>
                  <a:lnTo>
                    <a:pt x="884" y="1338"/>
                  </a:lnTo>
                  <a:lnTo>
                    <a:pt x="841" y="1306"/>
                  </a:lnTo>
                  <a:lnTo>
                    <a:pt x="773" y="1298"/>
                  </a:lnTo>
                  <a:lnTo>
                    <a:pt x="641" y="1251"/>
                  </a:lnTo>
                  <a:lnTo>
                    <a:pt x="605" y="1318"/>
                  </a:lnTo>
                  <a:lnTo>
                    <a:pt x="577" y="1335"/>
                  </a:lnTo>
                  <a:lnTo>
                    <a:pt x="566" y="1319"/>
                  </a:lnTo>
                  <a:lnTo>
                    <a:pt x="558" y="1316"/>
                  </a:lnTo>
                  <a:lnTo>
                    <a:pt x="555" y="1305"/>
                  </a:lnTo>
                  <a:lnTo>
                    <a:pt x="548" y="1294"/>
                  </a:lnTo>
                  <a:lnTo>
                    <a:pt x="488" y="1254"/>
                  </a:lnTo>
                  <a:lnTo>
                    <a:pt x="482" y="1245"/>
                  </a:lnTo>
                  <a:lnTo>
                    <a:pt x="477" y="1238"/>
                  </a:lnTo>
                  <a:lnTo>
                    <a:pt x="457" y="1237"/>
                  </a:lnTo>
                  <a:lnTo>
                    <a:pt x="438" y="1223"/>
                  </a:lnTo>
                  <a:lnTo>
                    <a:pt x="415" y="1213"/>
                  </a:lnTo>
                  <a:lnTo>
                    <a:pt x="401" y="1196"/>
                  </a:lnTo>
                  <a:lnTo>
                    <a:pt x="368" y="1180"/>
                  </a:lnTo>
                  <a:lnTo>
                    <a:pt x="325" y="1167"/>
                  </a:lnTo>
                  <a:lnTo>
                    <a:pt x="197" y="1044"/>
                  </a:lnTo>
                  <a:lnTo>
                    <a:pt x="164" y="1037"/>
                  </a:lnTo>
                  <a:lnTo>
                    <a:pt x="81" y="973"/>
                  </a:lnTo>
                  <a:lnTo>
                    <a:pt x="50" y="952"/>
                  </a:lnTo>
                  <a:lnTo>
                    <a:pt x="9" y="935"/>
                  </a:lnTo>
                  <a:lnTo>
                    <a:pt x="0" y="886"/>
                  </a:lnTo>
                  <a:lnTo>
                    <a:pt x="30" y="850"/>
                  </a:lnTo>
                  <a:lnTo>
                    <a:pt x="94" y="743"/>
                  </a:lnTo>
                  <a:lnTo>
                    <a:pt x="141" y="700"/>
                  </a:lnTo>
                  <a:lnTo>
                    <a:pt x="144" y="651"/>
                  </a:lnTo>
                  <a:lnTo>
                    <a:pt x="144" y="646"/>
                  </a:lnTo>
                  <a:lnTo>
                    <a:pt x="106" y="567"/>
                  </a:lnTo>
                  <a:lnTo>
                    <a:pt x="116" y="539"/>
                  </a:lnTo>
                  <a:lnTo>
                    <a:pt x="148" y="535"/>
                  </a:lnTo>
                  <a:lnTo>
                    <a:pt x="160" y="515"/>
                  </a:lnTo>
                  <a:lnTo>
                    <a:pt x="190" y="406"/>
                  </a:lnTo>
                  <a:lnTo>
                    <a:pt x="246" y="357"/>
                  </a:lnTo>
                  <a:lnTo>
                    <a:pt x="260" y="335"/>
                  </a:lnTo>
                  <a:lnTo>
                    <a:pt x="311" y="364"/>
                  </a:lnTo>
                  <a:lnTo>
                    <a:pt x="334" y="379"/>
                  </a:lnTo>
                  <a:lnTo>
                    <a:pt x="368" y="301"/>
                  </a:lnTo>
                  <a:lnTo>
                    <a:pt x="364" y="227"/>
                  </a:lnTo>
                  <a:lnTo>
                    <a:pt x="367" y="185"/>
                  </a:lnTo>
                  <a:lnTo>
                    <a:pt x="401" y="170"/>
                  </a:lnTo>
                  <a:lnTo>
                    <a:pt x="427" y="194"/>
                  </a:lnTo>
                  <a:lnTo>
                    <a:pt x="472" y="191"/>
                  </a:lnTo>
                  <a:lnTo>
                    <a:pt x="588" y="242"/>
                  </a:lnTo>
                  <a:lnTo>
                    <a:pt x="623" y="192"/>
                  </a:lnTo>
                  <a:lnTo>
                    <a:pt x="586" y="172"/>
                  </a:lnTo>
                  <a:lnTo>
                    <a:pt x="600" y="160"/>
                  </a:lnTo>
                  <a:lnTo>
                    <a:pt x="618" y="132"/>
                  </a:lnTo>
                  <a:lnTo>
                    <a:pt x="631" y="87"/>
                  </a:lnTo>
                  <a:lnTo>
                    <a:pt x="624" y="45"/>
                  </a:lnTo>
                  <a:lnTo>
                    <a:pt x="594" y="6"/>
                  </a:lnTo>
                  <a:lnTo>
                    <a:pt x="651" y="0"/>
                  </a:lnTo>
                  <a:lnTo>
                    <a:pt x="677" y="4"/>
                  </a:lnTo>
                  <a:lnTo>
                    <a:pt x="694" y="21"/>
                  </a:lnTo>
                  <a:lnTo>
                    <a:pt x="691" y="41"/>
                  </a:lnTo>
                  <a:lnTo>
                    <a:pt x="695" y="50"/>
                  </a:lnTo>
                  <a:lnTo>
                    <a:pt x="707" y="49"/>
                  </a:lnTo>
                  <a:lnTo>
                    <a:pt x="736" y="74"/>
                  </a:lnTo>
                  <a:lnTo>
                    <a:pt x="746" y="89"/>
                  </a:lnTo>
                  <a:lnTo>
                    <a:pt x="754" y="89"/>
                  </a:lnTo>
                  <a:lnTo>
                    <a:pt x="756" y="91"/>
                  </a:lnTo>
                  <a:lnTo>
                    <a:pt x="763" y="112"/>
                  </a:lnTo>
                  <a:lnTo>
                    <a:pt x="780" y="117"/>
                  </a:lnTo>
                  <a:lnTo>
                    <a:pt x="796" y="127"/>
                  </a:lnTo>
                  <a:lnTo>
                    <a:pt x="800" y="131"/>
                  </a:lnTo>
                  <a:lnTo>
                    <a:pt x="799" y="139"/>
                  </a:lnTo>
                  <a:lnTo>
                    <a:pt x="806" y="144"/>
                  </a:lnTo>
                  <a:lnTo>
                    <a:pt x="818" y="140"/>
                  </a:lnTo>
                  <a:lnTo>
                    <a:pt x="826" y="144"/>
                  </a:lnTo>
                  <a:lnTo>
                    <a:pt x="839" y="159"/>
                  </a:lnTo>
                  <a:lnTo>
                    <a:pt x="845" y="175"/>
                  </a:lnTo>
                  <a:lnTo>
                    <a:pt x="879" y="171"/>
                  </a:lnTo>
                  <a:lnTo>
                    <a:pt x="896" y="177"/>
                  </a:lnTo>
                  <a:lnTo>
                    <a:pt x="917" y="185"/>
                  </a:lnTo>
                  <a:lnTo>
                    <a:pt x="940" y="193"/>
                  </a:lnTo>
                  <a:lnTo>
                    <a:pt x="976" y="218"/>
                  </a:lnTo>
                  <a:lnTo>
                    <a:pt x="993" y="276"/>
                  </a:lnTo>
                  <a:lnTo>
                    <a:pt x="1000" y="277"/>
                  </a:lnTo>
                  <a:lnTo>
                    <a:pt x="1009" y="267"/>
                  </a:lnTo>
                  <a:lnTo>
                    <a:pt x="1027" y="300"/>
                  </a:lnTo>
                  <a:lnTo>
                    <a:pt x="1056" y="322"/>
                  </a:lnTo>
                  <a:lnTo>
                    <a:pt x="1064" y="325"/>
                  </a:lnTo>
                  <a:lnTo>
                    <a:pt x="1065" y="339"/>
                  </a:lnTo>
                  <a:lnTo>
                    <a:pt x="1059" y="348"/>
                  </a:lnTo>
                  <a:lnTo>
                    <a:pt x="1051" y="352"/>
                  </a:lnTo>
                  <a:lnTo>
                    <a:pt x="1048" y="377"/>
                  </a:lnTo>
                  <a:lnTo>
                    <a:pt x="1058" y="428"/>
                  </a:lnTo>
                  <a:lnTo>
                    <a:pt x="1069" y="442"/>
                  </a:lnTo>
                  <a:lnTo>
                    <a:pt x="1066" y="461"/>
                  </a:lnTo>
                  <a:lnTo>
                    <a:pt x="1055" y="485"/>
                  </a:lnTo>
                  <a:lnTo>
                    <a:pt x="1055" y="491"/>
                  </a:lnTo>
                  <a:lnTo>
                    <a:pt x="1063" y="499"/>
                  </a:lnTo>
                  <a:lnTo>
                    <a:pt x="1070" y="500"/>
                  </a:lnTo>
                  <a:lnTo>
                    <a:pt x="1076" y="495"/>
                  </a:lnTo>
                  <a:lnTo>
                    <a:pt x="1097" y="497"/>
                  </a:lnTo>
                  <a:lnTo>
                    <a:pt x="1105" y="499"/>
                  </a:lnTo>
                  <a:lnTo>
                    <a:pt x="1105" y="524"/>
                  </a:lnTo>
                  <a:lnTo>
                    <a:pt x="1110" y="532"/>
                  </a:lnTo>
                  <a:lnTo>
                    <a:pt x="1108" y="549"/>
                  </a:lnTo>
                  <a:lnTo>
                    <a:pt x="1103" y="554"/>
                  </a:lnTo>
                  <a:lnTo>
                    <a:pt x="1091" y="558"/>
                  </a:lnTo>
                  <a:lnTo>
                    <a:pt x="1086" y="563"/>
                  </a:lnTo>
                  <a:lnTo>
                    <a:pt x="1087" y="573"/>
                  </a:lnTo>
                  <a:lnTo>
                    <a:pt x="1093" y="580"/>
                  </a:lnTo>
                  <a:lnTo>
                    <a:pt x="1090" y="589"/>
                  </a:lnTo>
                  <a:lnTo>
                    <a:pt x="1091" y="597"/>
                  </a:lnTo>
                  <a:lnTo>
                    <a:pt x="1135" y="663"/>
                  </a:lnTo>
                  <a:lnTo>
                    <a:pt x="1134" y="677"/>
                  </a:lnTo>
                  <a:lnTo>
                    <a:pt x="1154" y="703"/>
                  </a:lnTo>
                  <a:lnTo>
                    <a:pt x="1154" y="715"/>
                  </a:lnTo>
                  <a:lnTo>
                    <a:pt x="1151" y="718"/>
                  </a:lnTo>
                  <a:lnTo>
                    <a:pt x="1146" y="715"/>
                  </a:lnTo>
                  <a:lnTo>
                    <a:pt x="1142" y="729"/>
                  </a:lnTo>
                  <a:lnTo>
                    <a:pt x="1148" y="742"/>
                  </a:lnTo>
                  <a:lnTo>
                    <a:pt x="1146" y="763"/>
                  </a:lnTo>
                  <a:lnTo>
                    <a:pt x="1151" y="787"/>
                  </a:lnTo>
                  <a:lnTo>
                    <a:pt x="1147" y="799"/>
                  </a:lnTo>
                  <a:lnTo>
                    <a:pt x="1137" y="820"/>
                  </a:lnTo>
                  <a:lnTo>
                    <a:pt x="1129" y="834"/>
                  </a:lnTo>
                  <a:lnTo>
                    <a:pt x="1130" y="845"/>
                  </a:lnTo>
                  <a:lnTo>
                    <a:pt x="1137" y="857"/>
                  </a:lnTo>
                  <a:lnTo>
                    <a:pt x="1137" y="886"/>
                  </a:lnTo>
                  <a:lnTo>
                    <a:pt x="1151" y="916"/>
                  </a:lnTo>
                  <a:lnTo>
                    <a:pt x="1163" y="923"/>
                  </a:lnTo>
                  <a:lnTo>
                    <a:pt x="1174" y="928"/>
                  </a:lnTo>
                  <a:lnTo>
                    <a:pt x="1181" y="927"/>
                  </a:lnTo>
                  <a:lnTo>
                    <a:pt x="1183" y="933"/>
                  </a:lnTo>
                  <a:lnTo>
                    <a:pt x="1189" y="956"/>
                  </a:lnTo>
                  <a:lnTo>
                    <a:pt x="1206" y="977"/>
                  </a:lnTo>
                  <a:lnTo>
                    <a:pt x="1209" y="991"/>
                  </a:lnTo>
                  <a:lnTo>
                    <a:pt x="1218" y="1002"/>
                  </a:lnTo>
                  <a:lnTo>
                    <a:pt x="1222" y="1004"/>
                  </a:lnTo>
                  <a:lnTo>
                    <a:pt x="1230" y="1028"/>
                  </a:lnTo>
                  <a:lnTo>
                    <a:pt x="1233" y="1038"/>
                  </a:lnTo>
                  <a:lnTo>
                    <a:pt x="1220" y="1043"/>
                  </a:lnTo>
                  <a:lnTo>
                    <a:pt x="433" y="1173"/>
                  </a:lnTo>
                  <a:lnTo>
                    <a:pt x="439" y="1165"/>
                  </a:lnTo>
                  <a:lnTo>
                    <a:pt x="427" y="1146"/>
                  </a:lnTo>
                  <a:lnTo>
                    <a:pt x="425" y="1128"/>
                  </a:lnTo>
                  <a:lnTo>
                    <a:pt x="419" y="1126"/>
                  </a:lnTo>
                  <a:lnTo>
                    <a:pt x="404" y="1129"/>
                  </a:lnTo>
                  <a:lnTo>
                    <a:pt x="384" y="1126"/>
                  </a:lnTo>
                  <a:lnTo>
                    <a:pt x="366" y="1091"/>
                  </a:lnTo>
                  <a:lnTo>
                    <a:pt x="351" y="1081"/>
                  </a:lnTo>
                  <a:lnTo>
                    <a:pt x="352" y="1074"/>
                  </a:lnTo>
                  <a:lnTo>
                    <a:pt x="356" y="1058"/>
                  </a:lnTo>
                  <a:lnTo>
                    <a:pt x="343" y="1043"/>
                  </a:lnTo>
                  <a:lnTo>
                    <a:pt x="345" y="1030"/>
                  </a:lnTo>
                  <a:lnTo>
                    <a:pt x="349" y="1026"/>
                  </a:lnTo>
                  <a:lnTo>
                    <a:pt x="360" y="1025"/>
                  </a:lnTo>
                  <a:lnTo>
                    <a:pt x="364" y="1019"/>
                  </a:lnTo>
                  <a:lnTo>
                    <a:pt x="358" y="1017"/>
                  </a:lnTo>
                  <a:lnTo>
                    <a:pt x="349" y="1017"/>
                  </a:lnTo>
                  <a:lnTo>
                    <a:pt x="337" y="1003"/>
                  </a:lnTo>
                  <a:lnTo>
                    <a:pt x="328" y="986"/>
                  </a:lnTo>
                  <a:lnTo>
                    <a:pt x="311" y="979"/>
                  </a:lnTo>
                  <a:lnTo>
                    <a:pt x="303" y="972"/>
                  </a:lnTo>
                  <a:lnTo>
                    <a:pt x="270" y="930"/>
                  </a:lnTo>
                  <a:lnTo>
                    <a:pt x="238" y="916"/>
                  </a:lnTo>
                  <a:lnTo>
                    <a:pt x="227" y="904"/>
                  </a:lnTo>
                  <a:lnTo>
                    <a:pt x="223" y="908"/>
                  </a:lnTo>
                  <a:lnTo>
                    <a:pt x="231" y="913"/>
                  </a:lnTo>
                  <a:lnTo>
                    <a:pt x="231" y="922"/>
                  </a:lnTo>
                  <a:lnTo>
                    <a:pt x="244" y="929"/>
                  </a:lnTo>
                  <a:lnTo>
                    <a:pt x="264" y="939"/>
                  </a:lnTo>
                  <a:lnTo>
                    <a:pt x="267" y="946"/>
                  </a:lnTo>
                  <a:lnTo>
                    <a:pt x="286" y="965"/>
                  </a:lnTo>
                  <a:lnTo>
                    <a:pt x="282" y="974"/>
                  </a:lnTo>
                  <a:lnTo>
                    <a:pt x="283" y="983"/>
                  </a:lnTo>
                  <a:lnTo>
                    <a:pt x="292" y="981"/>
                  </a:lnTo>
                  <a:lnTo>
                    <a:pt x="303" y="984"/>
                  </a:lnTo>
                  <a:lnTo>
                    <a:pt x="308" y="993"/>
                  </a:lnTo>
                  <a:lnTo>
                    <a:pt x="315" y="1006"/>
                  </a:lnTo>
                  <a:lnTo>
                    <a:pt x="331" y="1013"/>
                  </a:lnTo>
                  <a:lnTo>
                    <a:pt x="333" y="1022"/>
                  </a:lnTo>
                  <a:lnTo>
                    <a:pt x="328" y="1031"/>
                  </a:lnTo>
                  <a:lnTo>
                    <a:pt x="323" y="1031"/>
                  </a:lnTo>
                  <a:lnTo>
                    <a:pt x="312" y="1033"/>
                  </a:lnTo>
                  <a:lnTo>
                    <a:pt x="315" y="1047"/>
                  </a:lnTo>
                  <a:lnTo>
                    <a:pt x="331" y="1061"/>
                  </a:lnTo>
                  <a:lnTo>
                    <a:pt x="331" y="1069"/>
                  </a:lnTo>
                  <a:lnTo>
                    <a:pt x="327" y="1086"/>
                  </a:lnTo>
                  <a:lnTo>
                    <a:pt x="333" y="1104"/>
                  </a:lnTo>
                  <a:lnTo>
                    <a:pt x="343" y="1104"/>
                  </a:lnTo>
                  <a:lnTo>
                    <a:pt x="347" y="1086"/>
                  </a:lnTo>
                  <a:lnTo>
                    <a:pt x="363" y="1095"/>
                  </a:lnTo>
                  <a:lnTo>
                    <a:pt x="375" y="1125"/>
                  </a:lnTo>
                  <a:lnTo>
                    <a:pt x="384" y="1141"/>
                  </a:lnTo>
                  <a:lnTo>
                    <a:pt x="392" y="1161"/>
                  </a:lnTo>
                  <a:lnTo>
                    <a:pt x="410" y="1171"/>
                  </a:lnTo>
                  <a:lnTo>
                    <a:pt x="433" y="1173"/>
                  </a:lnTo>
                  <a:lnTo>
                    <a:pt x="1220" y="1043"/>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7" name="Freeform 64"/>
            <p:cNvSpPr>
              <a:spLocks/>
            </p:cNvSpPr>
            <p:nvPr/>
          </p:nvSpPr>
          <p:spPr bwMode="auto">
            <a:xfrm>
              <a:off x="3376613" y="503238"/>
              <a:ext cx="1295400" cy="1450975"/>
            </a:xfrm>
            <a:custGeom>
              <a:avLst/>
              <a:gdLst>
                <a:gd name="T0" fmla="*/ 1201 w 1240"/>
                <a:gd name="T1" fmla="*/ 1062 h 1345"/>
                <a:gd name="T2" fmla="*/ 1170 w 1240"/>
                <a:gd name="T3" fmla="*/ 1051 h 1345"/>
                <a:gd name="T4" fmla="*/ 1155 w 1240"/>
                <a:gd name="T5" fmla="*/ 1065 h 1345"/>
                <a:gd name="T6" fmla="*/ 1131 w 1240"/>
                <a:gd name="T7" fmla="*/ 1074 h 1345"/>
                <a:gd name="T8" fmla="*/ 1102 w 1240"/>
                <a:gd name="T9" fmla="*/ 1097 h 1345"/>
                <a:gd name="T10" fmla="*/ 1075 w 1240"/>
                <a:gd name="T11" fmla="*/ 1085 h 1345"/>
                <a:gd name="T12" fmla="*/ 1032 w 1240"/>
                <a:gd name="T13" fmla="*/ 1049 h 1345"/>
                <a:gd name="T14" fmla="*/ 1033 w 1240"/>
                <a:gd name="T15" fmla="*/ 1085 h 1345"/>
                <a:gd name="T16" fmla="*/ 1006 w 1240"/>
                <a:gd name="T17" fmla="*/ 1085 h 1345"/>
                <a:gd name="T18" fmla="*/ 984 w 1240"/>
                <a:gd name="T19" fmla="*/ 1076 h 1345"/>
                <a:gd name="T20" fmla="*/ 991 w 1240"/>
                <a:gd name="T21" fmla="*/ 1135 h 1345"/>
                <a:gd name="T22" fmla="*/ 945 w 1240"/>
                <a:gd name="T23" fmla="*/ 1183 h 1345"/>
                <a:gd name="T24" fmla="*/ 949 w 1240"/>
                <a:gd name="T25" fmla="*/ 1213 h 1345"/>
                <a:gd name="T26" fmla="*/ 899 w 1240"/>
                <a:gd name="T27" fmla="*/ 1226 h 1345"/>
                <a:gd name="T28" fmla="*/ 895 w 1240"/>
                <a:gd name="T29" fmla="*/ 1246 h 1345"/>
                <a:gd name="T30" fmla="*/ 893 w 1240"/>
                <a:gd name="T31" fmla="*/ 1284 h 1345"/>
                <a:gd name="T32" fmla="*/ 889 w 1240"/>
                <a:gd name="T33" fmla="*/ 1311 h 1345"/>
                <a:gd name="T34" fmla="*/ 883 w 1240"/>
                <a:gd name="T35" fmla="*/ 1335 h 1345"/>
                <a:gd name="T36" fmla="*/ 777 w 1240"/>
                <a:gd name="T37" fmla="*/ 1304 h 1345"/>
                <a:gd name="T38" fmla="*/ 569 w 1240"/>
                <a:gd name="T39" fmla="*/ 1325 h 1345"/>
                <a:gd name="T40" fmla="*/ 490 w 1240"/>
                <a:gd name="T41" fmla="*/ 1260 h 1345"/>
                <a:gd name="T42" fmla="*/ 440 w 1240"/>
                <a:gd name="T43" fmla="*/ 1228 h 1345"/>
                <a:gd name="T44" fmla="*/ 327 w 1240"/>
                <a:gd name="T45" fmla="*/ 1172 h 1345"/>
                <a:gd name="T46" fmla="*/ 50 w 1240"/>
                <a:gd name="T47" fmla="*/ 956 h 1345"/>
                <a:gd name="T48" fmla="*/ 94 w 1240"/>
                <a:gd name="T49" fmla="*/ 746 h 1345"/>
                <a:gd name="T50" fmla="*/ 107 w 1240"/>
                <a:gd name="T51" fmla="*/ 570 h 1345"/>
                <a:gd name="T52" fmla="*/ 191 w 1240"/>
                <a:gd name="T53" fmla="*/ 408 h 1345"/>
                <a:gd name="T54" fmla="*/ 336 w 1240"/>
                <a:gd name="T55" fmla="*/ 381 h 1345"/>
                <a:gd name="T56" fmla="*/ 403 w 1240"/>
                <a:gd name="T57" fmla="*/ 171 h 1345"/>
                <a:gd name="T58" fmla="*/ 626 w 1240"/>
                <a:gd name="T59" fmla="*/ 193 h 1345"/>
                <a:gd name="T60" fmla="*/ 634 w 1240"/>
                <a:gd name="T61" fmla="*/ 87 h 1345"/>
                <a:gd name="T62" fmla="*/ 680 w 1240"/>
                <a:gd name="T63" fmla="*/ 4 h 1345"/>
                <a:gd name="T64" fmla="*/ 710 w 1240"/>
                <a:gd name="T65" fmla="*/ 49 h 1345"/>
                <a:gd name="T66" fmla="*/ 760 w 1240"/>
                <a:gd name="T67" fmla="*/ 91 h 1345"/>
                <a:gd name="T68" fmla="*/ 804 w 1240"/>
                <a:gd name="T69" fmla="*/ 132 h 1345"/>
                <a:gd name="T70" fmla="*/ 830 w 1240"/>
                <a:gd name="T71" fmla="*/ 145 h 1345"/>
                <a:gd name="T72" fmla="*/ 900 w 1240"/>
                <a:gd name="T73" fmla="*/ 178 h 1345"/>
                <a:gd name="T74" fmla="*/ 998 w 1240"/>
                <a:gd name="T75" fmla="*/ 277 h 1345"/>
                <a:gd name="T76" fmla="*/ 1061 w 1240"/>
                <a:gd name="T77" fmla="*/ 323 h 1345"/>
                <a:gd name="T78" fmla="*/ 1056 w 1240"/>
                <a:gd name="T79" fmla="*/ 354 h 1345"/>
                <a:gd name="T80" fmla="*/ 1071 w 1240"/>
                <a:gd name="T81" fmla="*/ 463 h 1345"/>
                <a:gd name="T82" fmla="*/ 1075 w 1240"/>
                <a:gd name="T83" fmla="*/ 502 h 1345"/>
                <a:gd name="T84" fmla="*/ 1110 w 1240"/>
                <a:gd name="T85" fmla="*/ 526 h 1345"/>
                <a:gd name="T86" fmla="*/ 1096 w 1240"/>
                <a:gd name="T87" fmla="*/ 561 h 1345"/>
                <a:gd name="T88" fmla="*/ 1095 w 1240"/>
                <a:gd name="T89" fmla="*/ 592 h 1345"/>
                <a:gd name="T90" fmla="*/ 1160 w 1240"/>
                <a:gd name="T91" fmla="*/ 706 h 1345"/>
                <a:gd name="T92" fmla="*/ 1148 w 1240"/>
                <a:gd name="T93" fmla="*/ 732 h 1345"/>
                <a:gd name="T94" fmla="*/ 1153 w 1240"/>
                <a:gd name="T95" fmla="*/ 803 h 1345"/>
                <a:gd name="T96" fmla="*/ 1143 w 1240"/>
                <a:gd name="T97" fmla="*/ 861 h 1345"/>
                <a:gd name="T98" fmla="*/ 1180 w 1240"/>
                <a:gd name="T99" fmla="*/ 932 h 1345"/>
                <a:gd name="T100" fmla="*/ 1212 w 1240"/>
                <a:gd name="T101" fmla="*/ 981 h 1345"/>
                <a:gd name="T102" fmla="*/ 1236 w 1240"/>
                <a:gd name="T103" fmla="*/ 1033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40" h="1345">
                  <a:moveTo>
                    <a:pt x="1226" y="1048"/>
                  </a:moveTo>
                  <a:lnTo>
                    <a:pt x="1215" y="1059"/>
                  </a:lnTo>
                  <a:lnTo>
                    <a:pt x="1206" y="1065"/>
                  </a:lnTo>
                  <a:lnTo>
                    <a:pt x="1201" y="1062"/>
                  </a:lnTo>
                  <a:lnTo>
                    <a:pt x="1188" y="1059"/>
                  </a:lnTo>
                  <a:lnTo>
                    <a:pt x="1183" y="1051"/>
                  </a:lnTo>
                  <a:lnTo>
                    <a:pt x="1174" y="1047"/>
                  </a:lnTo>
                  <a:lnTo>
                    <a:pt x="1170" y="1051"/>
                  </a:lnTo>
                  <a:lnTo>
                    <a:pt x="1171" y="1058"/>
                  </a:lnTo>
                  <a:lnTo>
                    <a:pt x="1168" y="1062"/>
                  </a:lnTo>
                  <a:lnTo>
                    <a:pt x="1159" y="1066"/>
                  </a:lnTo>
                  <a:lnTo>
                    <a:pt x="1155" y="1065"/>
                  </a:lnTo>
                  <a:lnTo>
                    <a:pt x="1148" y="1062"/>
                  </a:lnTo>
                  <a:lnTo>
                    <a:pt x="1140" y="1074"/>
                  </a:lnTo>
                  <a:lnTo>
                    <a:pt x="1136" y="1080"/>
                  </a:lnTo>
                  <a:lnTo>
                    <a:pt x="1131" y="1074"/>
                  </a:lnTo>
                  <a:lnTo>
                    <a:pt x="1125" y="1068"/>
                  </a:lnTo>
                  <a:lnTo>
                    <a:pt x="1112" y="1080"/>
                  </a:lnTo>
                  <a:lnTo>
                    <a:pt x="1105" y="1089"/>
                  </a:lnTo>
                  <a:lnTo>
                    <a:pt x="1102" y="1097"/>
                  </a:lnTo>
                  <a:lnTo>
                    <a:pt x="1097" y="1101"/>
                  </a:lnTo>
                  <a:lnTo>
                    <a:pt x="1092" y="1102"/>
                  </a:lnTo>
                  <a:lnTo>
                    <a:pt x="1091" y="1092"/>
                  </a:lnTo>
                  <a:lnTo>
                    <a:pt x="1075" y="1085"/>
                  </a:lnTo>
                  <a:lnTo>
                    <a:pt x="1054" y="1076"/>
                  </a:lnTo>
                  <a:lnTo>
                    <a:pt x="1049" y="1062"/>
                  </a:lnTo>
                  <a:lnTo>
                    <a:pt x="1038" y="1055"/>
                  </a:lnTo>
                  <a:lnTo>
                    <a:pt x="1032" y="1049"/>
                  </a:lnTo>
                  <a:lnTo>
                    <a:pt x="1028" y="1051"/>
                  </a:lnTo>
                  <a:lnTo>
                    <a:pt x="1034" y="1068"/>
                  </a:lnTo>
                  <a:lnTo>
                    <a:pt x="1036" y="1081"/>
                  </a:lnTo>
                  <a:lnTo>
                    <a:pt x="1033" y="1085"/>
                  </a:lnTo>
                  <a:lnTo>
                    <a:pt x="1025" y="1081"/>
                  </a:lnTo>
                  <a:lnTo>
                    <a:pt x="1017" y="1083"/>
                  </a:lnTo>
                  <a:lnTo>
                    <a:pt x="1011" y="1089"/>
                  </a:lnTo>
                  <a:lnTo>
                    <a:pt x="1006" y="1085"/>
                  </a:lnTo>
                  <a:lnTo>
                    <a:pt x="1008" y="1076"/>
                  </a:lnTo>
                  <a:lnTo>
                    <a:pt x="998" y="1064"/>
                  </a:lnTo>
                  <a:lnTo>
                    <a:pt x="985" y="1062"/>
                  </a:lnTo>
                  <a:lnTo>
                    <a:pt x="984" y="1076"/>
                  </a:lnTo>
                  <a:lnTo>
                    <a:pt x="988" y="1087"/>
                  </a:lnTo>
                  <a:lnTo>
                    <a:pt x="985" y="1100"/>
                  </a:lnTo>
                  <a:lnTo>
                    <a:pt x="991" y="1118"/>
                  </a:lnTo>
                  <a:lnTo>
                    <a:pt x="991" y="1135"/>
                  </a:lnTo>
                  <a:lnTo>
                    <a:pt x="974" y="1164"/>
                  </a:lnTo>
                  <a:lnTo>
                    <a:pt x="966" y="1180"/>
                  </a:lnTo>
                  <a:lnTo>
                    <a:pt x="957" y="1183"/>
                  </a:lnTo>
                  <a:lnTo>
                    <a:pt x="945" y="1183"/>
                  </a:lnTo>
                  <a:lnTo>
                    <a:pt x="938" y="1187"/>
                  </a:lnTo>
                  <a:lnTo>
                    <a:pt x="944" y="1195"/>
                  </a:lnTo>
                  <a:lnTo>
                    <a:pt x="953" y="1196"/>
                  </a:lnTo>
                  <a:lnTo>
                    <a:pt x="949" y="1213"/>
                  </a:lnTo>
                  <a:lnTo>
                    <a:pt x="938" y="1218"/>
                  </a:lnTo>
                  <a:lnTo>
                    <a:pt x="913" y="1218"/>
                  </a:lnTo>
                  <a:lnTo>
                    <a:pt x="911" y="1226"/>
                  </a:lnTo>
                  <a:lnTo>
                    <a:pt x="899" y="1226"/>
                  </a:lnTo>
                  <a:lnTo>
                    <a:pt x="888" y="1225"/>
                  </a:lnTo>
                  <a:lnTo>
                    <a:pt x="880" y="1229"/>
                  </a:lnTo>
                  <a:lnTo>
                    <a:pt x="881" y="1234"/>
                  </a:lnTo>
                  <a:lnTo>
                    <a:pt x="895" y="1246"/>
                  </a:lnTo>
                  <a:lnTo>
                    <a:pt x="899" y="1254"/>
                  </a:lnTo>
                  <a:lnTo>
                    <a:pt x="900" y="1261"/>
                  </a:lnTo>
                  <a:lnTo>
                    <a:pt x="896" y="1273"/>
                  </a:lnTo>
                  <a:lnTo>
                    <a:pt x="893" y="1284"/>
                  </a:lnTo>
                  <a:lnTo>
                    <a:pt x="888" y="1281"/>
                  </a:lnTo>
                  <a:lnTo>
                    <a:pt x="882" y="1284"/>
                  </a:lnTo>
                  <a:lnTo>
                    <a:pt x="879" y="1289"/>
                  </a:lnTo>
                  <a:lnTo>
                    <a:pt x="889" y="1311"/>
                  </a:lnTo>
                  <a:lnTo>
                    <a:pt x="888" y="1317"/>
                  </a:lnTo>
                  <a:lnTo>
                    <a:pt x="886" y="1319"/>
                  </a:lnTo>
                  <a:lnTo>
                    <a:pt x="883" y="1329"/>
                  </a:lnTo>
                  <a:lnTo>
                    <a:pt x="883" y="1335"/>
                  </a:lnTo>
                  <a:lnTo>
                    <a:pt x="888" y="1340"/>
                  </a:lnTo>
                  <a:lnTo>
                    <a:pt x="888" y="1344"/>
                  </a:lnTo>
                  <a:lnTo>
                    <a:pt x="845" y="1312"/>
                  </a:lnTo>
                  <a:lnTo>
                    <a:pt x="777" y="1304"/>
                  </a:lnTo>
                  <a:lnTo>
                    <a:pt x="644" y="1257"/>
                  </a:lnTo>
                  <a:lnTo>
                    <a:pt x="608" y="1324"/>
                  </a:lnTo>
                  <a:lnTo>
                    <a:pt x="580" y="1341"/>
                  </a:lnTo>
                  <a:lnTo>
                    <a:pt x="569" y="1325"/>
                  </a:lnTo>
                  <a:lnTo>
                    <a:pt x="561" y="1322"/>
                  </a:lnTo>
                  <a:lnTo>
                    <a:pt x="558" y="1311"/>
                  </a:lnTo>
                  <a:lnTo>
                    <a:pt x="551" y="1300"/>
                  </a:lnTo>
                  <a:lnTo>
                    <a:pt x="490" y="1260"/>
                  </a:lnTo>
                  <a:lnTo>
                    <a:pt x="484" y="1251"/>
                  </a:lnTo>
                  <a:lnTo>
                    <a:pt x="479" y="1244"/>
                  </a:lnTo>
                  <a:lnTo>
                    <a:pt x="459" y="1243"/>
                  </a:lnTo>
                  <a:lnTo>
                    <a:pt x="440" y="1228"/>
                  </a:lnTo>
                  <a:lnTo>
                    <a:pt x="417" y="1218"/>
                  </a:lnTo>
                  <a:lnTo>
                    <a:pt x="403" y="1201"/>
                  </a:lnTo>
                  <a:lnTo>
                    <a:pt x="370" y="1185"/>
                  </a:lnTo>
                  <a:lnTo>
                    <a:pt x="327" y="1172"/>
                  </a:lnTo>
                  <a:lnTo>
                    <a:pt x="198" y="1049"/>
                  </a:lnTo>
                  <a:lnTo>
                    <a:pt x="165" y="1042"/>
                  </a:lnTo>
                  <a:lnTo>
                    <a:pt x="81" y="977"/>
                  </a:lnTo>
                  <a:lnTo>
                    <a:pt x="50" y="956"/>
                  </a:lnTo>
                  <a:lnTo>
                    <a:pt x="9" y="939"/>
                  </a:lnTo>
                  <a:lnTo>
                    <a:pt x="0" y="890"/>
                  </a:lnTo>
                  <a:lnTo>
                    <a:pt x="30" y="854"/>
                  </a:lnTo>
                  <a:lnTo>
                    <a:pt x="94" y="746"/>
                  </a:lnTo>
                  <a:lnTo>
                    <a:pt x="142" y="703"/>
                  </a:lnTo>
                  <a:lnTo>
                    <a:pt x="145" y="654"/>
                  </a:lnTo>
                  <a:lnTo>
                    <a:pt x="145" y="649"/>
                  </a:lnTo>
                  <a:lnTo>
                    <a:pt x="107" y="570"/>
                  </a:lnTo>
                  <a:lnTo>
                    <a:pt x="117" y="541"/>
                  </a:lnTo>
                  <a:lnTo>
                    <a:pt x="149" y="537"/>
                  </a:lnTo>
                  <a:lnTo>
                    <a:pt x="161" y="517"/>
                  </a:lnTo>
                  <a:lnTo>
                    <a:pt x="191" y="408"/>
                  </a:lnTo>
                  <a:lnTo>
                    <a:pt x="247" y="359"/>
                  </a:lnTo>
                  <a:lnTo>
                    <a:pt x="261" y="336"/>
                  </a:lnTo>
                  <a:lnTo>
                    <a:pt x="313" y="366"/>
                  </a:lnTo>
                  <a:lnTo>
                    <a:pt x="336" y="381"/>
                  </a:lnTo>
                  <a:lnTo>
                    <a:pt x="370" y="302"/>
                  </a:lnTo>
                  <a:lnTo>
                    <a:pt x="366" y="228"/>
                  </a:lnTo>
                  <a:lnTo>
                    <a:pt x="369" y="186"/>
                  </a:lnTo>
                  <a:lnTo>
                    <a:pt x="403" y="171"/>
                  </a:lnTo>
                  <a:lnTo>
                    <a:pt x="429" y="195"/>
                  </a:lnTo>
                  <a:lnTo>
                    <a:pt x="474" y="192"/>
                  </a:lnTo>
                  <a:lnTo>
                    <a:pt x="591" y="243"/>
                  </a:lnTo>
                  <a:lnTo>
                    <a:pt x="626" y="193"/>
                  </a:lnTo>
                  <a:lnTo>
                    <a:pt x="589" y="173"/>
                  </a:lnTo>
                  <a:lnTo>
                    <a:pt x="603" y="161"/>
                  </a:lnTo>
                  <a:lnTo>
                    <a:pt x="621" y="133"/>
                  </a:lnTo>
                  <a:lnTo>
                    <a:pt x="634" y="87"/>
                  </a:lnTo>
                  <a:lnTo>
                    <a:pt x="627" y="45"/>
                  </a:lnTo>
                  <a:lnTo>
                    <a:pt x="597" y="6"/>
                  </a:lnTo>
                  <a:lnTo>
                    <a:pt x="654" y="0"/>
                  </a:lnTo>
                  <a:lnTo>
                    <a:pt x="680" y="4"/>
                  </a:lnTo>
                  <a:lnTo>
                    <a:pt x="697" y="21"/>
                  </a:lnTo>
                  <a:lnTo>
                    <a:pt x="694" y="41"/>
                  </a:lnTo>
                  <a:lnTo>
                    <a:pt x="698" y="50"/>
                  </a:lnTo>
                  <a:lnTo>
                    <a:pt x="710" y="49"/>
                  </a:lnTo>
                  <a:lnTo>
                    <a:pt x="740" y="74"/>
                  </a:lnTo>
                  <a:lnTo>
                    <a:pt x="750" y="89"/>
                  </a:lnTo>
                  <a:lnTo>
                    <a:pt x="758" y="89"/>
                  </a:lnTo>
                  <a:lnTo>
                    <a:pt x="760" y="91"/>
                  </a:lnTo>
                  <a:lnTo>
                    <a:pt x="767" y="113"/>
                  </a:lnTo>
                  <a:lnTo>
                    <a:pt x="784" y="118"/>
                  </a:lnTo>
                  <a:lnTo>
                    <a:pt x="800" y="128"/>
                  </a:lnTo>
                  <a:lnTo>
                    <a:pt x="804" y="132"/>
                  </a:lnTo>
                  <a:lnTo>
                    <a:pt x="803" y="140"/>
                  </a:lnTo>
                  <a:lnTo>
                    <a:pt x="810" y="145"/>
                  </a:lnTo>
                  <a:lnTo>
                    <a:pt x="822" y="141"/>
                  </a:lnTo>
                  <a:lnTo>
                    <a:pt x="830" y="145"/>
                  </a:lnTo>
                  <a:lnTo>
                    <a:pt x="843" y="160"/>
                  </a:lnTo>
                  <a:lnTo>
                    <a:pt x="849" y="176"/>
                  </a:lnTo>
                  <a:lnTo>
                    <a:pt x="883" y="172"/>
                  </a:lnTo>
                  <a:lnTo>
                    <a:pt x="900" y="178"/>
                  </a:lnTo>
                  <a:lnTo>
                    <a:pt x="921" y="186"/>
                  </a:lnTo>
                  <a:lnTo>
                    <a:pt x="945" y="194"/>
                  </a:lnTo>
                  <a:lnTo>
                    <a:pt x="981" y="219"/>
                  </a:lnTo>
                  <a:lnTo>
                    <a:pt x="998" y="277"/>
                  </a:lnTo>
                  <a:lnTo>
                    <a:pt x="1005" y="278"/>
                  </a:lnTo>
                  <a:lnTo>
                    <a:pt x="1014" y="268"/>
                  </a:lnTo>
                  <a:lnTo>
                    <a:pt x="1032" y="301"/>
                  </a:lnTo>
                  <a:lnTo>
                    <a:pt x="1061" y="323"/>
                  </a:lnTo>
                  <a:lnTo>
                    <a:pt x="1069" y="326"/>
                  </a:lnTo>
                  <a:lnTo>
                    <a:pt x="1070" y="341"/>
                  </a:lnTo>
                  <a:lnTo>
                    <a:pt x="1064" y="350"/>
                  </a:lnTo>
                  <a:lnTo>
                    <a:pt x="1056" y="354"/>
                  </a:lnTo>
                  <a:lnTo>
                    <a:pt x="1053" y="379"/>
                  </a:lnTo>
                  <a:lnTo>
                    <a:pt x="1063" y="430"/>
                  </a:lnTo>
                  <a:lnTo>
                    <a:pt x="1074" y="444"/>
                  </a:lnTo>
                  <a:lnTo>
                    <a:pt x="1071" y="463"/>
                  </a:lnTo>
                  <a:lnTo>
                    <a:pt x="1060" y="487"/>
                  </a:lnTo>
                  <a:lnTo>
                    <a:pt x="1060" y="493"/>
                  </a:lnTo>
                  <a:lnTo>
                    <a:pt x="1068" y="501"/>
                  </a:lnTo>
                  <a:lnTo>
                    <a:pt x="1075" y="502"/>
                  </a:lnTo>
                  <a:lnTo>
                    <a:pt x="1081" y="497"/>
                  </a:lnTo>
                  <a:lnTo>
                    <a:pt x="1102" y="499"/>
                  </a:lnTo>
                  <a:lnTo>
                    <a:pt x="1110" y="501"/>
                  </a:lnTo>
                  <a:lnTo>
                    <a:pt x="1110" y="526"/>
                  </a:lnTo>
                  <a:lnTo>
                    <a:pt x="1115" y="534"/>
                  </a:lnTo>
                  <a:lnTo>
                    <a:pt x="1113" y="551"/>
                  </a:lnTo>
                  <a:lnTo>
                    <a:pt x="1108" y="556"/>
                  </a:lnTo>
                  <a:lnTo>
                    <a:pt x="1096" y="561"/>
                  </a:lnTo>
                  <a:lnTo>
                    <a:pt x="1091" y="566"/>
                  </a:lnTo>
                  <a:lnTo>
                    <a:pt x="1092" y="576"/>
                  </a:lnTo>
                  <a:lnTo>
                    <a:pt x="1098" y="583"/>
                  </a:lnTo>
                  <a:lnTo>
                    <a:pt x="1095" y="592"/>
                  </a:lnTo>
                  <a:lnTo>
                    <a:pt x="1096" y="600"/>
                  </a:lnTo>
                  <a:lnTo>
                    <a:pt x="1141" y="666"/>
                  </a:lnTo>
                  <a:lnTo>
                    <a:pt x="1140" y="680"/>
                  </a:lnTo>
                  <a:lnTo>
                    <a:pt x="1160" y="706"/>
                  </a:lnTo>
                  <a:lnTo>
                    <a:pt x="1160" y="718"/>
                  </a:lnTo>
                  <a:lnTo>
                    <a:pt x="1157" y="721"/>
                  </a:lnTo>
                  <a:lnTo>
                    <a:pt x="1152" y="718"/>
                  </a:lnTo>
                  <a:lnTo>
                    <a:pt x="1148" y="732"/>
                  </a:lnTo>
                  <a:lnTo>
                    <a:pt x="1154" y="745"/>
                  </a:lnTo>
                  <a:lnTo>
                    <a:pt x="1152" y="766"/>
                  </a:lnTo>
                  <a:lnTo>
                    <a:pt x="1157" y="791"/>
                  </a:lnTo>
                  <a:lnTo>
                    <a:pt x="1153" y="803"/>
                  </a:lnTo>
                  <a:lnTo>
                    <a:pt x="1143" y="824"/>
                  </a:lnTo>
                  <a:lnTo>
                    <a:pt x="1134" y="838"/>
                  </a:lnTo>
                  <a:lnTo>
                    <a:pt x="1135" y="849"/>
                  </a:lnTo>
                  <a:lnTo>
                    <a:pt x="1143" y="861"/>
                  </a:lnTo>
                  <a:lnTo>
                    <a:pt x="1143" y="890"/>
                  </a:lnTo>
                  <a:lnTo>
                    <a:pt x="1157" y="920"/>
                  </a:lnTo>
                  <a:lnTo>
                    <a:pt x="1169" y="927"/>
                  </a:lnTo>
                  <a:lnTo>
                    <a:pt x="1180" y="932"/>
                  </a:lnTo>
                  <a:lnTo>
                    <a:pt x="1187" y="931"/>
                  </a:lnTo>
                  <a:lnTo>
                    <a:pt x="1189" y="937"/>
                  </a:lnTo>
                  <a:lnTo>
                    <a:pt x="1195" y="960"/>
                  </a:lnTo>
                  <a:lnTo>
                    <a:pt x="1212" y="981"/>
                  </a:lnTo>
                  <a:lnTo>
                    <a:pt x="1215" y="995"/>
                  </a:lnTo>
                  <a:lnTo>
                    <a:pt x="1224" y="1006"/>
                  </a:lnTo>
                  <a:lnTo>
                    <a:pt x="1228" y="1009"/>
                  </a:lnTo>
                  <a:lnTo>
                    <a:pt x="1236" y="1033"/>
                  </a:lnTo>
                  <a:lnTo>
                    <a:pt x="1239" y="1043"/>
                  </a:lnTo>
                  <a:lnTo>
                    <a:pt x="1226" y="1048"/>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8" name="Freeform 65"/>
            <p:cNvSpPr>
              <a:spLocks/>
            </p:cNvSpPr>
            <p:nvPr/>
          </p:nvSpPr>
          <p:spPr bwMode="auto">
            <a:xfrm>
              <a:off x="3611563" y="1482725"/>
              <a:ext cx="227013" cy="292100"/>
            </a:xfrm>
            <a:custGeom>
              <a:avLst/>
              <a:gdLst>
                <a:gd name="T0" fmla="*/ 211 w 218"/>
                <a:gd name="T1" fmla="*/ 270 h 271"/>
                <a:gd name="T2" fmla="*/ 217 w 218"/>
                <a:gd name="T3" fmla="*/ 262 h 271"/>
                <a:gd name="T4" fmla="*/ 205 w 218"/>
                <a:gd name="T5" fmla="*/ 243 h 271"/>
                <a:gd name="T6" fmla="*/ 203 w 218"/>
                <a:gd name="T7" fmla="*/ 225 h 271"/>
                <a:gd name="T8" fmla="*/ 197 w 218"/>
                <a:gd name="T9" fmla="*/ 223 h 271"/>
                <a:gd name="T10" fmla="*/ 182 w 218"/>
                <a:gd name="T11" fmla="*/ 226 h 271"/>
                <a:gd name="T12" fmla="*/ 162 w 218"/>
                <a:gd name="T13" fmla="*/ 223 h 271"/>
                <a:gd name="T14" fmla="*/ 144 w 218"/>
                <a:gd name="T15" fmla="*/ 188 h 271"/>
                <a:gd name="T16" fmla="*/ 129 w 218"/>
                <a:gd name="T17" fmla="*/ 178 h 271"/>
                <a:gd name="T18" fmla="*/ 130 w 218"/>
                <a:gd name="T19" fmla="*/ 171 h 271"/>
                <a:gd name="T20" fmla="*/ 134 w 218"/>
                <a:gd name="T21" fmla="*/ 155 h 271"/>
                <a:gd name="T22" fmla="*/ 121 w 218"/>
                <a:gd name="T23" fmla="*/ 140 h 271"/>
                <a:gd name="T24" fmla="*/ 123 w 218"/>
                <a:gd name="T25" fmla="*/ 127 h 271"/>
                <a:gd name="T26" fmla="*/ 127 w 218"/>
                <a:gd name="T27" fmla="*/ 123 h 271"/>
                <a:gd name="T28" fmla="*/ 138 w 218"/>
                <a:gd name="T29" fmla="*/ 122 h 271"/>
                <a:gd name="T30" fmla="*/ 142 w 218"/>
                <a:gd name="T31" fmla="*/ 116 h 271"/>
                <a:gd name="T32" fmla="*/ 136 w 218"/>
                <a:gd name="T33" fmla="*/ 114 h 271"/>
                <a:gd name="T34" fmla="*/ 127 w 218"/>
                <a:gd name="T35" fmla="*/ 114 h 271"/>
                <a:gd name="T36" fmla="*/ 115 w 218"/>
                <a:gd name="T37" fmla="*/ 99 h 271"/>
                <a:gd name="T38" fmla="*/ 106 w 218"/>
                <a:gd name="T39" fmla="*/ 82 h 271"/>
                <a:gd name="T40" fmla="*/ 89 w 218"/>
                <a:gd name="T41" fmla="*/ 75 h 271"/>
                <a:gd name="T42" fmla="*/ 80 w 218"/>
                <a:gd name="T43" fmla="*/ 68 h 271"/>
                <a:gd name="T44" fmla="*/ 47 w 218"/>
                <a:gd name="T45" fmla="*/ 26 h 271"/>
                <a:gd name="T46" fmla="*/ 15 w 218"/>
                <a:gd name="T47" fmla="*/ 12 h 271"/>
                <a:gd name="T48" fmla="*/ 4 w 218"/>
                <a:gd name="T49" fmla="*/ 0 h 271"/>
                <a:gd name="T50" fmla="*/ 0 w 218"/>
                <a:gd name="T51" fmla="*/ 4 h 271"/>
                <a:gd name="T52" fmla="*/ 8 w 218"/>
                <a:gd name="T53" fmla="*/ 9 h 271"/>
                <a:gd name="T54" fmla="*/ 8 w 218"/>
                <a:gd name="T55" fmla="*/ 18 h 271"/>
                <a:gd name="T56" fmla="*/ 21 w 218"/>
                <a:gd name="T57" fmla="*/ 25 h 271"/>
                <a:gd name="T58" fmla="*/ 41 w 218"/>
                <a:gd name="T59" fmla="*/ 35 h 271"/>
                <a:gd name="T60" fmla="*/ 44 w 218"/>
                <a:gd name="T61" fmla="*/ 42 h 271"/>
                <a:gd name="T62" fmla="*/ 63 w 218"/>
                <a:gd name="T63" fmla="*/ 61 h 271"/>
                <a:gd name="T64" fmla="*/ 59 w 218"/>
                <a:gd name="T65" fmla="*/ 70 h 271"/>
                <a:gd name="T66" fmla="*/ 60 w 218"/>
                <a:gd name="T67" fmla="*/ 79 h 271"/>
                <a:gd name="T68" fmla="*/ 69 w 218"/>
                <a:gd name="T69" fmla="*/ 77 h 271"/>
                <a:gd name="T70" fmla="*/ 80 w 218"/>
                <a:gd name="T71" fmla="*/ 80 h 271"/>
                <a:gd name="T72" fmla="*/ 85 w 218"/>
                <a:gd name="T73" fmla="*/ 89 h 271"/>
                <a:gd name="T74" fmla="*/ 93 w 218"/>
                <a:gd name="T75" fmla="*/ 103 h 271"/>
                <a:gd name="T76" fmla="*/ 109 w 218"/>
                <a:gd name="T77" fmla="*/ 110 h 271"/>
                <a:gd name="T78" fmla="*/ 111 w 218"/>
                <a:gd name="T79" fmla="*/ 119 h 271"/>
                <a:gd name="T80" fmla="*/ 106 w 218"/>
                <a:gd name="T81" fmla="*/ 128 h 271"/>
                <a:gd name="T82" fmla="*/ 101 w 218"/>
                <a:gd name="T83" fmla="*/ 128 h 271"/>
                <a:gd name="T84" fmla="*/ 90 w 218"/>
                <a:gd name="T85" fmla="*/ 130 h 271"/>
                <a:gd name="T86" fmla="*/ 93 w 218"/>
                <a:gd name="T87" fmla="*/ 144 h 271"/>
                <a:gd name="T88" fmla="*/ 109 w 218"/>
                <a:gd name="T89" fmla="*/ 158 h 271"/>
                <a:gd name="T90" fmla="*/ 109 w 218"/>
                <a:gd name="T91" fmla="*/ 166 h 271"/>
                <a:gd name="T92" fmla="*/ 105 w 218"/>
                <a:gd name="T93" fmla="*/ 183 h 271"/>
                <a:gd name="T94" fmla="*/ 111 w 218"/>
                <a:gd name="T95" fmla="*/ 201 h 271"/>
                <a:gd name="T96" fmla="*/ 121 w 218"/>
                <a:gd name="T97" fmla="*/ 201 h 271"/>
                <a:gd name="T98" fmla="*/ 125 w 218"/>
                <a:gd name="T99" fmla="*/ 183 h 271"/>
                <a:gd name="T100" fmla="*/ 141 w 218"/>
                <a:gd name="T101" fmla="*/ 192 h 271"/>
                <a:gd name="T102" fmla="*/ 153 w 218"/>
                <a:gd name="T103" fmla="*/ 222 h 271"/>
                <a:gd name="T104" fmla="*/ 162 w 218"/>
                <a:gd name="T105" fmla="*/ 238 h 271"/>
                <a:gd name="T106" fmla="*/ 170 w 218"/>
                <a:gd name="T107" fmla="*/ 258 h 271"/>
                <a:gd name="T108" fmla="*/ 188 w 218"/>
                <a:gd name="T109" fmla="*/ 268 h 271"/>
                <a:gd name="T110" fmla="*/ 211 w 218"/>
                <a:gd name="T111" fmla="*/ 27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271">
                  <a:moveTo>
                    <a:pt x="211" y="270"/>
                  </a:moveTo>
                  <a:lnTo>
                    <a:pt x="217" y="262"/>
                  </a:lnTo>
                  <a:lnTo>
                    <a:pt x="205" y="243"/>
                  </a:lnTo>
                  <a:lnTo>
                    <a:pt x="203" y="225"/>
                  </a:lnTo>
                  <a:lnTo>
                    <a:pt x="197" y="223"/>
                  </a:lnTo>
                  <a:lnTo>
                    <a:pt x="182" y="226"/>
                  </a:lnTo>
                  <a:lnTo>
                    <a:pt x="162" y="223"/>
                  </a:lnTo>
                  <a:lnTo>
                    <a:pt x="144" y="188"/>
                  </a:lnTo>
                  <a:lnTo>
                    <a:pt x="129" y="178"/>
                  </a:lnTo>
                  <a:lnTo>
                    <a:pt x="130" y="171"/>
                  </a:lnTo>
                  <a:lnTo>
                    <a:pt x="134" y="155"/>
                  </a:lnTo>
                  <a:lnTo>
                    <a:pt x="121" y="140"/>
                  </a:lnTo>
                  <a:lnTo>
                    <a:pt x="123" y="127"/>
                  </a:lnTo>
                  <a:lnTo>
                    <a:pt x="127" y="123"/>
                  </a:lnTo>
                  <a:lnTo>
                    <a:pt x="138" y="122"/>
                  </a:lnTo>
                  <a:lnTo>
                    <a:pt x="142" y="116"/>
                  </a:lnTo>
                  <a:lnTo>
                    <a:pt x="136" y="114"/>
                  </a:lnTo>
                  <a:lnTo>
                    <a:pt x="127" y="114"/>
                  </a:lnTo>
                  <a:lnTo>
                    <a:pt x="115" y="99"/>
                  </a:lnTo>
                  <a:lnTo>
                    <a:pt x="106" y="82"/>
                  </a:lnTo>
                  <a:lnTo>
                    <a:pt x="89" y="75"/>
                  </a:lnTo>
                  <a:lnTo>
                    <a:pt x="80" y="68"/>
                  </a:lnTo>
                  <a:lnTo>
                    <a:pt x="47" y="26"/>
                  </a:lnTo>
                  <a:lnTo>
                    <a:pt x="15" y="12"/>
                  </a:lnTo>
                  <a:lnTo>
                    <a:pt x="4" y="0"/>
                  </a:lnTo>
                  <a:lnTo>
                    <a:pt x="0" y="4"/>
                  </a:lnTo>
                  <a:lnTo>
                    <a:pt x="8" y="9"/>
                  </a:lnTo>
                  <a:lnTo>
                    <a:pt x="8" y="18"/>
                  </a:lnTo>
                  <a:lnTo>
                    <a:pt x="21" y="25"/>
                  </a:lnTo>
                  <a:lnTo>
                    <a:pt x="41" y="35"/>
                  </a:lnTo>
                  <a:lnTo>
                    <a:pt x="44" y="42"/>
                  </a:lnTo>
                  <a:lnTo>
                    <a:pt x="63" y="61"/>
                  </a:lnTo>
                  <a:lnTo>
                    <a:pt x="59" y="70"/>
                  </a:lnTo>
                  <a:lnTo>
                    <a:pt x="60" y="79"/>
                  </a:lnTo>
                  <a:lnTo>
                    <a:pt x="69" y="77"/>
                  </a:lnTo>
                  <a:lnTo>
                    <a:pt x="80" y="80"/>
                  </a:lnTo>
                  <a:lnTo>
                    <a:pt x="85" y="89"/>
                  </a:lnTo>
                  <a:lnTo>
                    <a:pt x="93" y="103"/>
                  </a:lnTo>
                  <a:lnTo>
                    <a:pt x="109" y="110"/>
                  </a:lnTo>
                  <a:lnTo>
                    <a:pt x="111" y="119"/>
                  </a:lnTo>
                  <a:lnTo>
                    <a:pt x="106" y="128"/>
                  </a:lnTo>
                  <a:lnTo>
                    <a:pt x="101" y="128"/>
                  </a:lnTo>
                  <a:lnTo>
                    <a:pt x="90" y="130"/>
                  </a:lnTo>
                  <a:lnTo>
                    <a:pt x="93" y="144"/>
                  </a:lnTo>
                  <a:lnTo>
                    <a:pt x="109" y="158"/>
                  </a:lnTo>
                  <a:lnTo>
                    <a:pt x="109" y="166"/>
                  </a:lnTo>
                  <a:lnTo>
                    <a:pt x="105" y="183"/>
                  </a:lnTo>
                  <a:lnTo>
                    <a:pt x="111" y="201"/>
                  </a:lnTo>
                  <a:lnTo>
                    <a:pt x="121" y="201"/>
                  </a:lnTo>
                  <a:lnTo>
                    <a:pt x="125" y="183"/>
                  </a:lnTo>
                  <a:lnTo>
                    <a:pt x="141" y="192"/>
                  </a:lnTo>
                  <a:lnTo>
                    <a:pt x="153" y="222"/>
                  </a:lnTo>
                  <a:lnTo>
                    <a:pt x="162" y="238"/>
                  </a:lnTo>
                  <a:lnTo>
                    <a:pt x="170" y="258"/>
                  </a:lnTo>
                  <a:lnTo>
                    <a:pt x="188" y="268"/>
                  </a:lnTo>
                  <a:lnTo>
                    <a:pt x="211" y="27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69" name="Freeform 66"/>
            <p:cNvSpPr>
              <a:spLocks/>
            </p:cNvSpPr>
            <p:nvPr/>
          </p:nvSpPr>
          <p:spPr bwMode="auto">
            <a:xfrm>
              <a:off x="2711450" y="3451225"/>
              <a:ext cx="500063" cy="806450"/>
            </a:xfrm>
            <a:custGeom>
              <a:avLst/>
              <a:gdLst>
                <a:gd name="T0" fmla="*/ 463 w 480"/>
                <a:gd name="T1" fmla="*/ 579 h 748"/>
                <a:gd name="T2" fmla="*/ 451 w 480"/>
                <a:gd name="T3" fmla="*/ 681 h 748"/>
                <a:gd name="T4" fmla="*/ 390 w 480"/>
                <a:gd name="T5" fmla="*/ 693 h 748"/>
                <a:gd name="T6" fmla="*/ 386 w 480"/>
                <a:gd name="T7" fmla="*/ 664 h 748"/>
                <a:gd name="T8" fmla="*/ 405 w 480"/>
                <a:gd name="T9" fmla="*/ 627 h 748"/>
                <a:gd name="T10" fmla="*/ 377 w 480"/>
                <a:gd name="T11" fmla="*/ 608 h 748"/>
                <a:gd name="T12" fmla="*/ 370 w 480"/>
                <a:gd name="T13" fmla="*/ 582 h 748"/>
                <a:gd name="T14" fmla="*/ 357 w 480"/>
                <a:gd name="T15" fmla="*/ 587 h 748"/>
                <a:gd name="T16" fmla="*/ 336 w 480"/>
                <a:gd name="T17" fmla="*/ 579 h 748"/>
                <a:gd name="T18" fmla="*/ 334 w 480"/>
                <a:gd name="T19" fmla="*/ 575 h 748"/>
                <a:gd name="T20" fmla="*/ 315 w 480"/>
                <a:gd name="T21" fmla="*/ 585 h 748"/>
                <a:gd name="T22" fmla="*/ 310 w 480"/>
                <a:gd name="T23" fmla="*/ 591 h 748"/>
                <a:gd name="T24" fmla="*/ 318 w 480"/>
                <a:gd name="T25" fmla="*/ 589 h 748"/>
                <a:gd name="T26" fmla="*/ 321 w 480"/>
                <a:gd name="T27" fmla="*/ 607 h 748"/>
                <a:gd name="T28" fmla="*/ 315 w 480"/>
                <a:gd name="T29" fmla="*/ 618 h 748"/>
                <a:gd name="T30" fmla="*/ 308 w 480"/>
                <a:gd name="T31" fmla="*/ 604 h 748"/>
                <a:gd name="T32" fmla="*/ 294 w 480"/>
                <a:gd name="T33" fmla="*/ 594 h 748"/>
                <a:gd name="T34" fmla="*/ 285 w 480"/>
                <a:gd name="T35" fmla="*/ 584 h 748"/>
                <a:gd name="T36" fmla="*/ 269 w 480"/>
                <a:gd name="T37" fmla="*/ 601 h 748"/>
                <a:gd name="T38" fmla="*/ 258 w 480"/>
                <a:gd name="T39" fmla="*/ 607 h 748"/>
                <a:gd name="T40" fmla="*/ 255 w 480"/>
                <a:gd name="T41" fmla="*/ 589 h 748"/>
                <a:gd name="T42" fmla="*/ 243 w 480"/>
                <a:gd name="T43" fmla="*/ 589 h 748"/>
                <a:gd name="T44" fmla="*/ 242 w 480"/>
                <a:gd name="T45" fmla="*/ 595 h 748"/>
                <a:gd name="T46" fmla="*/ 239 w 480"/>
                <a:gd name="T47" fmla="*/ 622 h 748"/>
                <a:gd name="T48" fmla="*/ 259 w 480"/>
                <a:gd name="T49" fmla="*/ 708 h 748"/>
                <a:gd name="T50" fmla="*/ 245 w 480"/>
                <a:gd name="T51" fmla="*/ 741 h 748"/>
                <a:gd name="T52" fmla="*/ 224 w 480"/>
                <a:gd name="T53" fmla="*/ 715 h 748"/>
                <a:gd name="T54" fmla="*/ 223 w 480"/>
                <a:gd name="T55" fmla="*/ 701 h 748"/>
                <a:gd name="T56" fmla="*/ 196 w 480"/>
                <a:gd name="T57" fmla="*/ 688 h 748"/>
                <a:gd name="T58" fmla="*/ 189 w 480"/>
                <a:gd name="T59" fmla="*/ 674 h 748"/>
                <a:gd name="T60" fmla="*/ 175 w 480"/>
                <a:gd name="T61" fmla="*/ 660 h 748"/>
                <a:gd name="T62" fmla="*/ 152 w 480"/>
                <a:gd name="T63" fmla="*/ 656 h 748"/>
                <a:gd name="T64" fmla="*/ 125 w 480"/>
                <a:gd name="T65" fmla="*/ 640 h 748"/>
                <a:gd name="T66" fmla="*/ 99 w 480"/>
                <a:gd name="T67" fmla="*/ 636 h 748"/>
                <a:gd name="T68" fmla="*/ 64 w 480"/>
                <a:gd name="T69" fmla="*/ 633 h 748"/>
                <a:gd name="T70" fmla="*/ 28 w 480"/>
                <a:gd name="T71" fmla="*/ 620 h 748"/>
                <a:gd name="T72" fmla="*/ 13 w 480"/>
                <a:gd name="T73" fmla="*/ 540 h 748"/>
                <a:gd name="T74" fmla="*/ 29 w 480"/>
                <a:gd name="T75" fmla="*/ 473 h 748"/>
                <a:gd name="T76" fmla="*/ 36 w 480"/>
                <a:gd name="T77" fmla="*/ 413 h 748"/>
                <a:gd name="T78" fmla="*/ 67 w 480"/>
                <a:gd name="T79" fmla="*/ 394 h 748"/>
                <a:gd name="T80" fmla="*/ 127 w 480"/>
                <a:gd name="T81" fmla="*/ 353 h 748"/>
                <a:gd name="T82" fmla="*/ 151 w 480"/>
                <a:gd name="T83" fmla="*/ 251 h 748"/>
                <a:gd name="T84" fmla="*/ 159 w 480"/>
                <a:gd name="T85" fmla="*/ 156 h 748"/>
                <a:gd name="T86" fmla="*/ 133 w 480"/>
                <a:gd name="T87" fmla="*/ 52 h 748"/>
                <a:gd name="T88" fmla="*/ 161 w 480"/>
                <a:gd name="T89" fmla="*/ 0 h 748"/>
                <a:gd name="T90" fmla="*/ 246 w 480"/>
                <a:gd name="T91" fmla="*/ 81 h 748"/>
                <a:gd name="T92" fmla="*/ 280 w 480"/>
                <a:gd name="T93" fmla="*/ 132 h 748"/>
                <a:gd name="T94" fmla="*/ 347 w 480"/>
                <a:gd name="T95" fmla="*/ 231 h 748"/>
                <a:gd name="T96" fmla="*/ 392 w 480"/>
                <a:gd name="T97" fmla="*/ 283 h 748"/>
                <a:gd name="T98" fmla="*/ 471 w 480"/>
                <a:gd name="T99" fmla="*/ 362 h 748"/>
                <a:gd name="T100" fmla="*/ 460 w 480"/>
                <a:gd name="T101" fmla="*/ 402 h 748"/>
                <a:gd name="T102" fmla="*/ 462 w 480"/>
                <a:gd name="T103" fmla="*/ 460 h 748"/>
                <a:gd name="T104" fmla="*/ 473 w 480"/>
                <a:gd name="T105" fmla="*/ 52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0" h="748">
                  <a:moveTo>
                    <a:pt x="473" y="529"/>
                  </a:moveTo>
                  <a:lnTo>
                    <a:pt x="467" y="536"/>
                  </a:lnTo>
                  <a:lnTo>
                    <a:pt x="479" y="562"/>
                  </a:lnTo>
                  <a:lnTo>
                    <a:pt x="463" y="579"/>
                  </a:lnTo>
                  <a:lnTo>
                    <a:pt x="452" y="602"/>
                  </a:lnTo>
                  <a:lnTo>
                    <a:pt x="445" y="635"/>
                  </a:lnTo>
                  <a:lnTo>
                    <a:pt x="446" y="667"/>
                  </a:lnTo>
                  <a:lnTo>
                    <a:pt x="451" y="681"/>
                  </a:lnTo>
                  <a:lnTo>
                    <a:pt x="443" y="706"/>
                  </a:lnTo>
                  <a:lnTo>
                    <a:pt x="424" y="692"/>
                  </a:lnTo>
                  <a:lnTo>
                    <a:pt x="403" y="691"/>
                  </a:lnTo>
                  <a:lnTo>
                    <a:pt x="390" y="693"/>
                  </a:lnTo>
                  <a:lnTo>
                    <a:pt x="388" y="695"/>
                  </a:lnTo>
                  <a:lnTo>
                    <a:pt x="385" y="695"/>
                  </a:lnTo>
                  <a:lnTo>
                    <a:pt x="380" y="680"/>
                  </a:lnTo>
                  <a:lnTo>
                    <a:pt x="386" y="664"/>
                  </a:lnTo>
                  <a:lnTo>
                    <a:pt x="394" y="660"/>
                  </a:lnTo>
                  <a:lnTo>
                    <a:pt x="396" y="649"/>
                  </a:lnTo>
                  <a:lnTo>
                    <a:pt x="405" y="637"/>
                  </a:lnTo>
                  <a:lnTo>
                    <a:pt x="405" y="627"/>
                  </a:lnTo>
                  <a:lnTo>
                    <a:pt x="399" y="614"/>
                  </a:lnTo>
                  <a:lnTo>
                    <a:pt x="395" y="607"/>
                  </a:lnTo>
                  <a:lnTo>
                    <a:pt x="392" y="608"/>
                  </a:lnTo>
                  <a:lnTo>
                    <a:pt x="377" y="608"/>
                  </a:lnTo>
                  <a:lnTo>
                    <a:pt x="370" y="601"/>
                  </a:lnTo>
                  <a:lnTo>
                    <a:pt x="373" y="595"/>
                  </a:lnTo>
                  <a:lnTo>
                    <a:pt x="370" y="592"/>
                  </a:lnTo>
                  <a:lnTo>
                    <a:pt x="370" y="582"/>
                  </a:lnTo>
                  <a:lnTo>
                    <a:pt x="370" y="592"/>
                  </a:lnTo>
                  <a:lnTo>
                    <a:pt x="368" y="596"/>
                  </a:lnTo>
                  <a:lnTo>
                    <a:pt x="364" y="587"/>
                  </a:lnTo>
                  <a:lnTo>
                    <a:pt x="357" y="587"/>
                  </a:lnTo>
                  <a:lnTo>
                    <a:pt x="357" y="581"/>
                  </a:lnTo>
                  <a:lnTo>
                    <a:pt x="350" y="578"/>
                  </a:lnTo>
                  <a:lnTo>
                    <a:pt x="340" y="582"/>
                  </a:lnTo>
                  <a:lnTo>
                    <a:pt x="336" y="579"/>
                  </a:lnTo>
                  <a:lnTo>
                    <a:pt x="337" y="575"/>
                  </a:lnTo>
                  <a:lnTo>
                    <a:pt x="342" y="570"/>
                  </a:lnTo>
                  <a:lnTo>
                    <a:pt x="337" y="568"/>
                  </a:lnTo>
                  <a:lnTo>
                    <a:pt x="334" y="575"/>
                  </a:lnTo>
                  <a:lnTo>
                    <a:pt x="325" y="576"/>
                  </a:lnTo>
                  <a:lnTo>
                    <a:pt x="318" y="582"/>
                  </a:lnTo>
                  <a:lnTo>
                    <a:pt x="315" y="583"/>
                  </a:lnTo>
                  <a:lnTo>
                    <a:pt x="315" y="585"/>
                  </a:lnTo>
                  <a:lnTo>
                    <a:pt x="308" y="584"/>
                  </a:lnTo>
                  <a:lnTo>
                    <a:pt x="303" y="587"/>
                  </a:lnTo>
                  <a:lnTo>
                    <a:pt x="308" y="591"/>
                  </a:lnTo>
                  <a:lnTo>
                    <a:pt x="310" y="591"/>
                  </a:lnTo>
                  <a:lnTo>
                    <a:pt x="310" y="594"/>
                  </a:lnTo>
                  <a:lnTo>
                    <a:pt x="315" y="594"/>
                  </a:lnTo>
                  <a:lnTo>
                    <a:pt x="317" y="588"/>
                  </a:lnTo>
                  <a:lnTo>
                    <a:pt x="318" y="589"/>
                  </a:lnTo>
                  <a:lnTo>
                    <a:pt x="318" y="594"/>
                  </a:lnTo>
                  <a:lnTo>
                    <a:pt x="321" y="594"/>
                  </a:lnTo>
                  <a:lnTo>
                    <a:pt x="323" y="600"/>
                  </a:lnTo>
                  <a:lnTo>
                    <a:pt x="321" y="607"/>
                  </a:lnTo>
                  <a:lnTo>
                    <a:pt x="317" y="607"/>
                  </a:lnTo>
                  <a:lnTo>
                    <a:pt x="315" y="611"/>
                  </a:lnTo>
                  <a:lnTo>
                    <a:pt x="318" y="613"/>
                  </a:lnTo>
                  <a:lnTo>
                    <a:pt x="315" y="618"/>
                  </a:lnTo>
                  <a:lnTo>
                    <a:pt x="308" y="621"/>
                  </a:lnTo>
                  <a:lnTo>
                    <a:pt x="306" y="621"/>
                  </a:lnTo>
                  <a:lnTo>
                    <a:pt x="304" y="614"/>
                  </a:lnTo>
                  <a:lnTo>
                    <a:pt x="308" y="604"/>
                  </a:lnTo>
                  <a:lnTo>
                    <a:pt x="304" y="602"/>
                  </a:lnTo>
                  <a:lnTo>
                    <a:pt x="295" y="601"/>
                  </a:lnTo>
                  <a:lnTo>
                    <a:pt x="296" y="598"/>
                  </a:lnTo>
                  <a:lnTo>
                    <a:pt x="294" y="594"/>
                  </a:lnTo>
                  <a:lnTo>
                    <a:pt x="294" y="592"/>
                  </a:lnTo>
                  <a:lnTo>
                    <a:pt x="294" y="585"/>
                  </a:lnTo>
                  <a:lnTo>
                    <a:pt x="290" y="581"/>
                  </a:lnTo>
                  <a:lnTo>
                    <a:pt x="285" y="584"/>
                  </a:lnTo>
                  <a:lnTo>
                    <a:pt x="283" y="587"/>
                  </a:lnTo>
                  <a:lnTo>
                    <a:pt x="271" y="585"/>
                  </a:lnTo>
                  <a:lnTo>
                    <a:pt x="265" y="591"/>
                  </a:lnTo>
                  <a:lnTo>
                    <a:pt x="269" y="601"/>
                  </a:lnTo>
                  <a:lnTo>
                    <a:pt x="274" y="607"/>
                  </a:lnTo>
                  <a:lnTo>
                    <a:pt x="271" y="610"/>
                  </a:lnTo>
                  <a:lnTo>
                    <a:pt x="265" y="605"/>
                  </a:lnTo>
                  <a:lnTo>
                    <a:pt x="258" y="607"/>
                  </a:lnTo>
                  <a:lnTo>
                    <a:pt x="259" y="613"/>
                  </a:lnTo>
                  <a:lnTo>
                    <a:pt x="255" y="613"/>
                  </a:lnTo>
                  <a:lnTo>
                    <a:pt x="252" y="607"/>
                  </a:lnTo>
                  <a:lnTo>
                    <a:pt x="255" y="589"/>
                  </a:lnTo>
                  <a:lnTo>
                    <a:pt x="252" y="583"/>
                  </a:lnTo>
                  <a:lnTo>
                    <a:pt x="248" y="587"/>
                  </a:lnTo>
                  <a:lnTo>
                    <a:pt x="247" y="592"/>
                  </a:lnTo>
                  <a:lnTo>
                    <a:pt x="243" y="589"/>
                  </a:lnTo>
                  <a:lnTo>
                    <a:pt x="241" y="592"/>
                  </a:lnTo>
                  <a:lnTo>
                    <a:pt x="239" y="594"/>
                  </a:lnTo>
                  <a:lnTo>
                    <a:pt x="239" y="596"/>
                  </a:lnTo>
                  <a:lnTo>
                    <a:pt x="242" y="595"/>
                  </a:lnTo>
                  <a:lnTo>
                    <a:pt x="245" y="608"/>
                  </a:lnTo>
                  <a:lnTo>
                    <a:pt x="243" y="618"/>
                  </a:lnTo>
                  <a:lnTo>
                    <a:pt x="240" y="619"/>
                  </a:lnTo>
                  <a:lnTo>
                    <a:pt x="239" y="622"/>
                  </a:lnTo>
                  <a:lnTo>
                    <a:pt x="245" y="635"/>
                  </a:lnTo>
                  <a:lnTo>
                    <a:pt x="245" y="650"/>
                  </a:lnTo>
                  <a:lnTo>
                    <a:pt x="254" y="671"/>
                  </a:lnTo>
                  <a:lnTo>
                    <a:pt x="259" y="708"/>
                  </a:lnTo>
                  <a:lnTo>
                    <a:pt x="260" y="742"/>
                  </a:lnTo>
                  <a:lnTo>
                    <a:pt x="256" y="746"/>
                  </a:lnTo>
                  <a:lnTo>
                    <a:pt x="248" y="747"/>
                  </a:lnTo>
                  <a:lnTo>
                    <a:pt x="245" y="741"/>
                  </a:lnTo>
                  <a:lnTo>
                    <a:pt x="238" y="740"/>
                  </a:lnTo>
                  <a:lnTo>
                    <a:pt x="231" y="723"/>
                  </a:lnTo>
                  <a:lnTo>
                    <a:pt x="225" y="720"/>
                  </a:lnTo>
                  <a:lnTo>
                    <a:pt x="224" y="715"/>
                  </a:lnTo>
                  <a:lnTo>
                    <a:pt x="232" y="713"/>
                  </a:lnTo>
                  <a:lnTo>
                    <a:pt x="233" y="707"/>
                  </a:lnTo>
                  <a:lnTo>
                    <a:pt x="229" y="701"/>
                  </a:lnTo>
                  <a:lnTo>
                    <a:pt x="223" y="701"/>
                  </a:lnTo>
                  <a:lnTo>
                    <a:pt x="219" y="693"/>
                  </a:lnTo>
                  <a:lnTo>
                    <a:pt x="213" y="691"/>
                  </a:lnTo>
                  <a:lnTo>
                    <a:pt x="201" y="694"/>
                  </a:lnTo>
                  <a:lnTo>
                    <a:pt x="196" y="688"/>
                  </a:lnTo>
                  <a:lnTo>
                    <a:pt x="199" y="680"/>
                  </a:lnTo>
                  <a:lnTo>
                    <a:pt x="194" y="678"/>
                  </a:lnTo>
                  <a:lnTo>
                    <a:pt x="194" y="673"/>
                  </a:lnTo>
                  <a:lnTo>
                    <a:pt x="189" y="674"/>
                  </a:lnTo>
                  <a:lnTo>
                    <a:pt x="188" y="682"/>
                  </a:lnTo>
                  <a:lnTo>
                    <a:pt x="186" y="691"/>
                  </a:lnTo>
                  <a:lnTo>
                    <a:pt x="176" y="691"/>
                  </a:lnTo>
                  <a:lnTo>
                    <a:pt x="175" y="660"/>
                  </a:lnTo>
                  <a:lnTo>
                    <a:pt x="166" y="647"/>
                  </a:lnTo>
                  <a:lnTo>
                    <a:pt x="160" y="641"/>
                  </a:lnTo>
                  <a:lnTo>
                    <a:pt x="154" y="644"/>
                  </a:lnTo>
                  <a:lnTo>
                    <a:pt x="152" y="656"/>
                  </a:lnTo>
                  <a:lnTo>
                    <a:pt x="145" y="664"/>
                  </a:lnTo>
                  <a:lnTo>
                    <a:pt x="124" y="658"/>
                  </a:lnTo>
                  <a:lnTo>
                    <a:pt x="122" y="646"/>
                  </a:lnTo>
                  <a:lnTo>
                    <a:pt x="125" y="640"/>
                  </a:lnTo>
                  <a:lnTo>
                    <a:pt x="124" y="636"/>
                  </a:lnTo>
                  <a:lnTo>
                    <a:pt x="118" y="636"/>
                  </a:lnTo>
                  <a:lnTo>
                    <a:pt x="105" y="643"/>
                  </a:lnTo>
                  <a:lnTo>
                    <a:pt x="99" y="636"/>
                  </a:lnTo>
                  <a:lnTo>
                    <a:pt x="93" y="636"/>
                  </a:lnTo>
                  <a:lnTo>
                    <a:pt x="87" y="613"/>
                  </a:lnTo>
                  <a:lnTo>
                    <a:pt x="63" y="612"/>
                  </a:lnTo>
                  <a:lnTo>
                    <a:pt x="64" y="633"/>
                  </a:lnTo>
                  <a:lnTo>
                    <a:pt x="60" y="639"/>
                  </a:lnTo>
                  <a:lnTo>
                    <a:pt x="39" y="614"/>
                  </a:lnTo>
                  <a:lnTo>
                    <a:pt x="34" y="621"/>
                  </a:lnTo>
                  <a:lnTo>
                    <a:pt x="28" y="620"/>
                  </a:lnTo>
                  <a:lnTo>
                    <a:pt x="19" y="616"/>
                  </a:lnTo>
                  <a:lnTo>
                    <a:pt x="17" y="616"/>
                  </a:lnTo>
                  <a:lnTo>
                    <a:pt x="18" y="578"/>
                  </a:lnTo>
                  <a:lnTo>
                    <a:pt x="13" y="540"/>
                  </a:lnTo>
                  <a:lnTo>
                    <a:pt x="7" y="519"/>
                  </a:lnTo>
                  <a:lnTo>
                    <a:pt x="0" y="485"/>
                  </a:lnTo>
                  <a:lnTo>
                    <a:pt x="14" y="474"/>
                  </a:lnTo>
                  <a:lnTo>
                    <a:pt x="29" y="473"/>
                  </a:lnTo>
                  <a:lnTo>
                    <a:pt x="33" y="458"/>
                  </a:lnTo>
                  <a:lnTo>
                    <a:pt x="43" y="457"/>
                  </a:lnTo>
                  <a:lnTo>
                    <a:pt x="42" y="425"/>
                  </a:lnTo>
                  <a:lnTo>
                    <a:pt x="36" y="413"/>
                  </a:lnTo>
                  <a:lnTo>
                    <a:pt x="29" y="408"/>
                  </a:lnTo>
                  <a:lnTo>
                    <a:pt x="38" y="398"/>
                  </a:lnTo>
                  <a:lnTo>
                    <a:pt x="55" y="389"/>
                  </a:lnTo>
                  <a:lnTo>
                    <a:pt x="67" y="394"/>
                  </a:lnTo>
                  <a:lnTo>
                    <a:pt x="87" y="394"/>
                  </a:lnTo>
                  <a:lnTo>
                    <a:pt x="99" y="381"/>
                  </a:lnTo>
                  <a:lnTo>
                    <a:pt x="117" y="370"/>
                  </a:lnTo>
                  <a:lnTo>
                    <a:pt x="127" y="353"/>
                  </a:lnTo>
                  <a:lnTo>
                    <a:pt x="137" y="346"/>
                  </a:lnTo>
                  <a:lnTo>
                    <a:pt x="150" y="316"/>
                  </a:lnTo>
                  <a:lnTo>
                    <a:pt x="155" y="296"/>
                  </a:lnTo>
                  <a:lnTo>
                    <a:pt x="151" y="251"/>
                  </a:lnTo>
                  <a:lnTo>
                    <a:pt x="170" y="223"/>
                  </a:lnTo>
                  <a:lnTo>
                    <a:pt x="172" y="188"/>
                  </a:lnTo>
                  <a:lnTo>
                    <a:pt x="168" y="173"/>
                  </a:lnTo>
                  <a:lnTo>
                    <a:pt x="159" y="156"/>
                  </a:lnTo>
                  <a:lnTo>
                    <a:pt x="159" y="141"/>
                  </a:lnTo>
                  <a:lnTo>
                    <a:pt x="142" y="109"/>
                  </a:lnTo>
                  <a:lnTo>
                    <a:pt x="136" y="78"/>
                  </a:lnTo>
                  <a:lnTo>
                    <a:pt x="133" y="52"/>
                  </a:lnTo>
                  <a:lnTo>
                    <a:pt x="114" y="9"/>
                  </a:lnTo>
                  <a:lnTo>
                    <a:pt x="117" y="7"/>
                  </a:lnTo>
                  <a:lnTo>
                    <a:pt x="152" y="0"/>
                  </a:lnTo>
                  <a:lnTo>
                    <a:pt x="161" y="0"/>
                  </a:lnTo>
                  <a:lnTo>
                    <a:pt x="178" y="3"/>
                  </a:lnTo>
                  <a:lnTo>
                    <a:pt x="186" y="1"/>
                  </a:lnTo>
                  <a:lnTo>
                    <a:pt x="190" y="20"/>
                  </a:lnTo>
                  <a:lnTo>
                    <a:pt x="246" y="81"/>
                  </a:lnTo>
                  <a:lnTo>
                    <a:pt x="243" y="79"/>
                  </a:lnTo>
                  <a:lnTo>
                    <a:pt x="266" y="107"/>
                  </a:lnTo>
                  <a:lnTo>
                    <a:pt x="271" y="132"/>
                  </a:lnTo>
                  <a:lnTo>
                    <a:pt x="280" y="132"/>
                  </a:lnTo>
                  <a:lnTo>
                    <a:pt x="312" y="210"/>
                  </a:lnTo>
                  <a:lnTo>
                    <a:pt x="325" y="223"/>
                  </a:lnTo>
                  <a:lnTo>
                    <a:pt x="337" y="227"/>
                  </a:lnTo>
                  <a:lnTo>
                    <a:pt x="347" y="231"/>
                  </a:lnTo>
                  <a:lnTo>
                    <a:pt x="370" y="281"/>
                  </a:lnTo>
                  <a:lnTo>
                    <a:pt x="394" y="309"/>
                  </a:lnTo>
                  <a:lnTo>
                    <a:pt x="402" y="304"/>
                  </a:lnTo>
                  <a:lnTo>
                    <a:pt x="392" y="283"/>
                  </a:lnTo>
                  <a:lnTo>
                    <a:pt x="399" y="283"/>
                  </a:lnTo>
                  <a:lnTo>
                    <a:pt x="424" y="291"/>
                  </a:lnTo>
                  <a:lnTo>
                    <a:pt x="434" y="337"/>
                  </a:lnTo>
                  <a:lnTo>
                    <a:pt x="471" y="362"/>
                  </a:lnTo>
                  <a:lnTo>
                    <a:pt x="473" y="380"/>
                  </a:lnTo>
                  <a:lnTo>
                    <a:pt x="451" y="387"/>
                  </a:lnTo>
                  <a:lnTo>
                    <a:pt x="458" y="400"/>
                  </a:lnTo>
                  <a:lnTo>
                    <a:pt x="460" y="402"/>
                  </a:lnTo>
                  <a:lnTo>
                    <a:pt x="466" y="404"/>
                  </a:lnTo>
                  <a:lnTo>
                    <a:pt x="464" y="433"/>
                  </a:lnTo>
                  <a:lnTo>
                    <a:pt x="466" y="449"/>
                  </a:lnTo>
                  <a:lnTo>
                    <a:pt x="462" y="460"/>
                  </a:lnTo>
                  <a:lnTo>
                    <a:pt x="467" y="480"/>
                  </a:lnTo>
                  <a:lnTo>
                    <a:pt x="476" y="514"/>
                  </a:lnTo>
                  <a:lnTo>
                    <a:pt x="476" y="533"/>
                  </a:lnTo>
                  <a:lnTo>
                    <a:pt x="473" y="52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0" name="Freeform 67"/>
            <p:cNvSpPr>
              <a:spLocks/>
            </p:cNvSpPr>
            <p:nvPr/>
          </p:nvSpPr>
          <p:spPr bwMode="auto">
            <a:xfrm>
              <a:off x="2820988" y="4195763"/>
              <a:ext cx="417513" cy="454025"/>
            </a:xfrm>
            <a:custGeom>
              <a:avLst/>
              <a:gdLst>
                <a:gd name="T0" fmla="*/ 374 w 399"/>
                <a:gd name="T1" fmla="*/ 148 h 421"/>
                <a:gd name="T2" fmla="*/ 363 w 399"/>
                <a:gd name="T3" fmla="*/ 170 h 421"/>
                <a:gd name="T4" fmla="*/ 365 w 399"/>
                <a:gd name="T5" fmla="*/ 182 h 421"/>
                <a:gd name="T6" fmla="*/ 353 w 399"/>
                <a:gd name="T7" fmla="*/ 207 h 421"/>
                <a:gd name="T8" fmla="*/ 341 w 399"/>
                <a:gd name="T9" fmla="*/ 232 h 421"/>
                <a:gd name="T10" fmla="*/ 325 w 399"/>
                <a:gd name="T11" fmla="*/ 267 h 421"/>
                <a:gd name="T12" fmla="*/ 316 w 399"/>
                <a:gd name="T13" fmla="*/ 291 h 421"/>
                <a:gd name="T14" fmla="*/ 311 w 399"/>
                <a:gd name="T15" fmla="*/ 330 h 421"/>
                <a:gd name="T16" fmla="*/ 295 w 399"/>
                <a:gd name="T17" fmla="*/ 371 h 421"/>
                <a:gd name="T18" fmla="*/ 295 w 399"/>
                <a:gd name="T19" fmla="*/ 395 h 421"/>
                <a:gd name="T20" fmla="*/ 271 w 399"/>
                <a:gd name="T21" fmla="*/ 405 h 421"/>
                <a:gd name="T22" fmla="*/ 258 w 399"/>
                <a:gd name="T23" fmla="*/ 407 h 421"/>
                <a:gd name="T24" fmla="*/ 240 w 399"/>
                <a:gd name="T25" fmla="*/ 412 h 421"/>
                <a:gd name="T26" fmla="*/ 232 w 399"/>
                <a:gd name="T27" fmla="*/ 384 h 421"/>
                <a:gd name="T28" fmla="*/ 199 w 399"/>
                <a:gd name="T29" fmla="*/ 385 h 421"/>
                <a:gd name="T30" fmla="*/ 185 w 399"/>
                <a:gd name="T31" fmla="*/ 350 h 421"/>
                <a:gd name="T32" fmla="*/ 167 w 399"/>
                <a:gd name="T33" fmla="*/ 361 h 421"/>
                <a:gd name="T34" fmla="*/ 152 w 399"/>
                <a:gd name="T35" fmla="*/ 350 h 421"/>
                <a:gd name="T36" fmla="*/ 131 w 399"/>
                <a:gd name="T37" fmla="*/ 320 h 421"/>
                <a:gd name="T38" fmla="*/ 117 w 399"/>
                <a:gd name="T39" fmla="*/ 314 h 421"/>
                <a:gd name="T40" fmla="*/ 66 w 399"/>
                <a:gd name="T41" fmla="*/ 313 h 421"/>
                <a:gd name="T42" fmla="*/ 47 w 399"/>
                <a:gd name="T43" fmla="*/ 297 h 421"/>
                <a:gd name="T44" fmla="*/ 17 w 399"/>
                <a:gd name="T45" fmla="*/ 269 h 421"/>
                <a:gd name="T46" fmla="*/ 6 w 399"/>
                <a:gd name="T47" fmla="*/ 243 h 421"/>
                <a:gd name="T48" fmla="*/ 13 w 399"/>
                <a:gd name="T49" fmla="*/ 221 h 421"/>
                <a:gd name="T50" fmla="*/ 30 w 399"/>
                <a:gd name="T51" fmla="*/ 222 h 421"/>
                <a:gd name="T52" fmla="*/ 43 w 399"/>
                <a:gd name="T53" fmla="*/ 211 h 421"/>
                <a:gd name="T54" fmla="*/ 56 w 399"/>
                <a:gd name="T55" fmla="*/ 194 h 421"/>
                <a:gd name="T56" fmla="*/ 94 w 399"/>
                <a:gd name="T57" fmla="*/ 168 h 421"/>
                <a:gd name="T58" fmla="*/ 103 w 399"/>
                <a:gd name="T59" fmla="*/ 146 h 421"/>
                <a:gd name="T60" fmla="*/ 137 w 399"/>
                <a:gd name="T61" fmla="*/ 117 h 421"/>
                <a:gd name="T62" fmla="*/ 137 w 399"/>
                <a:gd name="T63" fmla="*/ 145 h 421"/>
                <a:gd name="T64" fmla="*/ 124 w 399"/>
                <a:gd name="T65" fmla="*/ 173 h 421"/>
                <a:gd name="T66" fmla="*/ 147 w 399"/>
                <a:gd name="T67" fmla="*/ 185 h 421"/>
                <a:gd name="T68" fmla="*/ 157 w 399"/>
                <a:gd name="T69" fmla="*/ 172 h 421"/>
                <a:gd name="T70" fmla="*/ 179 w 399"/>
                <a:gd name="T71" fmla="*/ 141 h 421"/>
                <a:gd name="T72" fmla="*/ 182 w 399"/>
                <a:gd name="T73" fmla="*/ 137 h 421"/>
                <a:gd name="T74" fmla="*/ 202 w 399"/>
                <a:gd name="T75" fmla="*/ 130 h 421"/>
                <a:gd name="T76" fmla="*/ 222 w 399"/>
                <a:gd name="T77" fmla="*/ 118 h 421"/>
                <a:gd name="T78" fmla="*/ 234 w 399"/>
                <a:gd name="T79" fmla="*/ 118 h 421"/>
                <a:gd name="T80" fmla="*/ 250 w 399"/>
                <a:gd name="T81" fmla="*/ 112 h 421"/>
                <a:gd name="T82" fmla="*/ 262 w 399"/>
                <a:gd name="T83" fmla="*/ 101 h 421"/>
                <a:gd name="T84" fmla="*/ 258 w 399"/>
                <a:gd name="T85" fmla="*/ 83 h 421"/>
                <a:gd name="T86" fmla="*/ 282 w 399"/>
                <a:gd name="T87" fmla="*/ 55 h 421"/>
                <a:gd name="T88" fmla="*/ 277 w 399"/>
                <a:gd name="T89" fmla="*/ 19 h 421"/>
                <a:gd name="T90" fmla="*/ 292 w 399"/>
                <a:gd name="T91" fmla="*/ 17 h 421"/>
                <a:gd name="T92" fmla="*/ 313 w 399"/>
                <a:gd name="T93" fmla="*/ 1 h 421"/>
                <a:gd name="T94" fmla="*/ 329 w 399"/>
                <a:gd name="T95" fmla="*/ 35 h 421"/>
                <a:gd name="T96" fmla="*/ 344 w 399"/>
                <a:gd name="T97" fmla="*/ 71 h 421"/>
                <a:gd name="T98" fmla="*/ 358 w 399"/>
                <a:gd name="T99" fmla="*/ 113 h 421"/>
                <a:gd name="T100" fmla="*/ 370 w 399"/>
                <a:gd name="T101" fmla="*/ 127 h 421"/>
                <a:gd name="T102" fmla="*/ 395 w 399"/>
                <a:gd name="T103" fmla="*/ 108 h 421"/>
                <a:gd name="T104" fmla="*/ 252 w 399"/>
                <a:gd name="T105" fmla="*/ 93 h 421"/>
                <a:gd name="T106" fmla="*/ 234 w 399"/>
                <a:gd name="T107" fmla="*/ 105 h 421"/>
                <a:gd name="T108" fmla="*/ 233 w 399"/>
                <a:gd name="T109" fmla="*/ 98 h 421"/>
                <a:gd name="T110" fmla="*/ 232 w 399"/>
                <a:gd name="T111" fmla="*/ 71 h 421"/>
                <a:gd name="T112" fmla="*/ 242 w 399"/>
                <a:gd name="T113" fmla="*/ 82 h 421"/>
                <a:gd name="T114" fmla="*/ 251 w 399"/>
                <a:gd name="T115" fmla="*/ 73 h 421"/>
                <a:gd name="T116" fmla="*/ 252 w 399"/>
                <a:gd name="T117" fmla="*/ 93 h 421"/>
                <a:gd name="T118" fmla="*/ 227 w 399"/>
                <a:gd name="T119" fmla="*/ 86 h 421"/>
                <a:gd name="T120" fmla="*/ 220 w 399"/>
                <a:gd name="T121" fmla="*/ 68 h 421"/>
                <a:gd name="T122" fmla="*/ 228 w 399"/>
                <a:gd name="T123" fmla="*/ 6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9" h="421">
                  <a:moveTo>
                    <a:pt x="392" y="134"/>
                  </a:moveTo>
                  <a:lnTo>
                    <a:pt x="381" y="137"/>
                  </a:lnTo>
                  <a:lnTo>
                    <a:pt x="374" y="148"/>
                  </a:lnTo>
                  <a:lnTo>
                    <a:pt x="370" y="148"/>
                  </a:lnTo>
                  <a:lnTo>
                    <a:pt x="365" y="170"/>
                  </a:lnTo>
                  <a:lnTo>
                    <a:pt x="363" y="170"/>
                  </a:lnTo>
                  <a:lnTo>
                    <a:pt x="364" y="177"/>
                  </a:lnTo>
                  <a:lnTo>
                    <a:pt x="367" y="175"/>
                  </a:lnTo>
                  <a:lnTo>
                    <a:pt x="365" y="182"/>
                  </a:lnTo>
                  <a:lnTo>
                    <a:pt x="358" y="196"/>
                  </a:lnTo>
                  <a:lnTo>
                    <a:pt x="354" y="195"/>
                  </a:lnTo>
                  <a:lnTo>
                    <a:pt x="353" y="207"/>
                  </a:lnTo>
                  <a:lnTo>
                    <a:pt x="344" y="213"/>
                  </a:lnTo>
                  <a:lnTo>
                    <a:pt x="346" y="219"/>
                  </a:lnTo>
                  <a:lnTo>
                    <a:pt x="341" y="232"/>
                  </a:lnTo>
                  <a:lnTo>
                    <a:pt x="332" y="249"/>
                  </a:lnTo>
                  <a:lnTo>
                    <a:pt x="325" y="256"/>
                  </a:lnTo>
                  <a:lnTo>
                    <a:pt x="325" y="267"/>
                  </a:lnTo>
                  <a:lnTo>
                    <a:pt x="320" y="275"/>
                  </a:lnTo>
                  <a:lnTo>
                    <a:pt x="322" y="281"/>
                  </a:lnTo>
                  <a:lnTo>
                    <a:pt x="316" y="291"/>
                  </a:lnTo>
                  <a:lnTo>
                    <a:pt x="317" y="300"/>
                  </a:lnTo>
                  <a:lnTo>
                    <a:pt x="317" y="310"/>
                  </a:lnTo>
                  <a:lnTo>
                    <a:pt x="311" y="330"/>
                  </a:lnTo>
                  <a:lnTo>
                    <a:pt x="305" y="348"/>
                  </a:lnTo>
                  <a:lnTo>
                    <a:pt x="296" y="367"/>
                  </a:lnTo>
                  <a:lnTo>
                    <a:pt x="295" y="371"/>
                  </a:lnTo>
                  <a:lnTo>
                    <a:pt x="296" y="380"/>
                  </a:lnTo>
                  <a:lnTo>
                    <a:pt x="295" y="392"/>
                  </a:lnTo>
                  <a:lnTo>
                    <a:pt x="295" y="395"/>
                  </a:lnTo>
                  <a:lnTo>
                    <a:pt x="289" y="397"/>
                  </a:lnTo>
                  <a:lnTo>
                    <a:pt x="282" y="403"/>
                  </a:lnTo>
                  <a:lnTo>
                    <a:pt x="271" y="405"/>
                  </a:lnTo>
                  <a:lnTo>
                    <a:pt x="270" y="420"/>
                  </a:lnTo>
                  <a:lnTo>
                    <a:pt x="263" y="418"/>
                  </a:lnTo>
                  <a:lnTo>
                    <a:pt x="258" y="407"/>
                  </a:lnTo>
                  <a:lnTo>
                    <a:pt x="252" y="404"/>
                  </a:lnTo>
                  <a:lnTo>
                    <a:pt x="243" y="404"/>
                  </a:lnTo>
                  <a:lnTo>
                    <a:pt x="240" y="412"/>
                  </a:lnTo>
                  <a:lnTo>
                    <a:pt x="222" y="406"/>
                  </a:lnTo>
                  <a:lnTo>
                    <a:pt x="227" y="395"/>
                  </a:lnTo>
                  <a:lnTo>
                    <a:pt x="232" y="384"/>
                  </a:lnTo>
                  <a:lnTo>
                    <a:pt x="227" y="375"/>
                  </a:lnTo>
                  <a:lnTo>
                    <a:pt x="221" y="378"/>
                  </a:lnTo>
                  <a:lnTo>
                    <a:pt x="199" y="385"/>
                  </a:lnTo>
                  <a:lnTo>
                    <a:pt x="197" y="383"/>
                  </a:lnTo>
                  <a:lnTo>
                    <a:pt x="197" y="358"/>
                  </a:lnTo>
                  <a:lnTo>
                    <a:pt x="185" y="350"/>
                  </a:lnTo>
                  <a:lnTo>
                    <a:pt x="178" y="363"/>
                  </a:lnTo>
                  <a:lnTo>
                    <a:pt x="173" y="365"/>
                  </a:lnTo>
                  <a:lnTo>
                    <a:pt x="167" y="361"/>
                  </a:lnTo>
                  <a:lnTo>
                    <a:pt x="157" y="359"/>
                  </a:lnTo>
                  <a:lnTo>
                    <a:pt x="158" y="353"/>
                  </a:lnTo>
                  <a:lnTo>
                    <a:pt x="152" y="350"/>
                  </a:lnTo>
                  <a:lnTo>
                    <a:pt x="149" y="325"/>
                  </a:lnTo>
                  <a:lnTo>
                    <a:pt x="140" y="321"/>
                  </a:lnTo>
                  <a:lnTo>
                    <a:pt x="131" y="320"/>
                  </a:lnTo>
                  <a:lnTo>
                    <a:pt x="132" y="313"/>
                  </a:lnTo>
                  <a:lnTo>
                    <a:pt x="128" y="310"/>
                  </a:lnTo>
                  <a:lnTo>
                    <a:pt x="117" y="314"/>
                  </a:lnTo>
                  <a:lnTo>
                    <a:pt x="83" y="313"/>
                  </a:lnTo>
                  <a:lnTo>
                    <a:pt x="80" y="313"/>
                  </a:lnTo>
                  <a:lnTo>
                    <a:pt x="66" y="313"/>
                  </a:lnTo>
                  <a:lnTo>
                    <a:pt x="43" y="316"/>
                  </a:lnTo>
                  <a:lnTo>
                    <a:pt x="40" y="304"/>
                  </a:lnTo>
                  <a:lnTo>
                    <a:pt x="47" y="297"/>
                  </a:lnTo>
                  <a:lnTo>
                    <a:pt x="45" y="288"/>
                  </a:lnTo>
                  <a:lnTo>
                    <a:pt x="19" y="281"/>
                  </a:lnTo>
                  <a:lnTo>
                    <a:pt x="17" y="269"/>
                  </a:lnTo>
                  <a:lnTo>
                    <a:pt x="25" y="253"/>
                  </a:lnTo>
                  <a:lnTo>
                    <a:pt x="16" y="242"/>
                  </a:lnTo>
                  <a:lnTo>
                    <a:pt x="6" y="243"/>
                  </a:lnTo>
                  <a:lnTo>
                    <a:pt x="0" y="232"/>
                  </a:lnTo>
                  <a:lnTo>
                    <a:pt x="2" y="227"/>
                  </a:lnTo>
                  <a:lnTo>
                    <a:pt x="13" y="221"/>
                  </a:lnTo>
                  <a:lnTo>
                    <a:pt x="20" y="228"/>
                  </a:lnTo>
                  <a:lnTo>
                    <a:pt x="28" y="225"/>
                  </a:lnTo>
                  <a:lnTo>
                    <a:pt x="30" y="222"/>
                  </a:lnTo>
                  <a:lnTo>
                    <a:pt x="36" y="219"/>
                  </a:lnTo>
                  <a:lnTo>
                    <a:pt x="37" y="212"/>
                  </a:lnTo>
                  <a:lnTo>
                    <a:pt x="43" y="211"/>
                  </a:lnTo>
                  <a:lnTo>
                    <a:pt x="45" y="207"/>
                  </a:lnTo>
                  <a:lnTo>
                    <a:pt x="43" y="199"/>
                  </a:lnTo>
                  <a:lnTo>
                    <a:pt x="56" y="194"/>
                  </a:lnTo>
                  <a:lnTo>
                    <a:pt x="59" y="186"/>
                  </a:lnTo>
                  <a:lnTo>
                    <a:pt x="82" y="183"/>
                  </a:lnTo>
                  <a:lnTo>
                    <a:pt x="94" y="168"/>
                  </a:lnTo>
                  <a:lnTo>
                    <a:pt x="89" y="160"/>
                  </a:lnTo>
                  <a:lnTo>
                    <a:pt x="100" y="160"/>
                  </a:lnTo>
                  <a:lnTo>
                    <a:pt x="103" y="146"/>
                  </a:lnTo>
                  <a:lnTo>
                    <a:pt x="116" y="129"/>
                  </a:lnTo>
                  <a:lnTo>
                    <a:pt x="126" y="117"/>
                  </a:lnTo>
                  <a:lnTo>
                    <a:pt x="137" y="117"/>
                  </a:lnTo>
                  <a:lnTo>
                    <a:pt x="142" y="123"/>
                  </a:lnTo>
                  <a:lnTo>
                    <a:pt x="144" y="127"/>
                  </a:lnTo>
                  <a:lnTo>
                    <a:pt x="137" y="145"/>
                  </a:lnTo>
                  <a:lnTo>
                    <a:pt x="133" y="160"/>
                  </a:lnTo>
                  <a:lnTo>
                    <a:pt x="130" y="167"/>
                  </a:lnTo>
                  <a:lnTo>
                    <a:pt x="124" y="173"/>
                  </a:lnTo>
                  <a:lnTo>
                    <a:pt x="128" y="179"/>
                  </a:lnTo>
                  <a:lnTo>
                    <a:pt x="135" y="183"/>
                  </a:lnTo>
                  <a:lnTo>
                    <a:pt x="147" y="185"/>
                  </a:lnTo>
                  <a:lnTo>
                    <a:pt x="152" y="182"/>
                  </a:lnTo>
                  <a:lnTo>
                    <a:pt x="152" y="175"/>
                  </a:lnTo>
                  <a:lnTo>
                    <a:pt x="157" y="172"/>
                  </a:lnTo>
                  <a:lnTo>
                    <a:pt x="163" y="150"/>
                  </a:lnTo>
                  <a:lnTo>
                    <a:pt x="170" y="142"/>
                  </a:lnTo>
                  <a:lnTo>
                    <a:pt x="179" y="141"/>
                  </a:lnTo>
                  <a:lnTo>
                    <a:pt x="181" y="142"/>
                  </a:lnTo>
                  <a:lnTo>
                    <a:pt x="182" y="141"/>
                  </a:lnTo>
                  <a:lnTo>
                    <a:pt x="182" y="137"/>
                  </a:lnTo>
                  <a:lnTo>
                    <a:pt x="189" y="129"/>
                  </a:lnTo>
                  <a:lnTo>
                    <a:pt x="197" y="130"/>
                  </a:lnTo>
                  <a:lnTo>
                    <a:pt x="202" y="130"/>
                  </a:lnTo>
                  <a:lnTo>
                    <a:pt x="210" y="123"/>
                  </a:lnTo>
                  <a:lnTo>
                    <a:pt x="215" y="121"/>
                  </a:lnTo>
                  <a:lnTo>
                    <a:pt x="222" y="118"/>
                  </a:lnTo>
                  <a:lnTo>
                    <a:pt x="220" y="127"/>
                  </a:lnTo>
                  <a:lnTo>
                    <a:pt x="227" y="129"/>
                  </a:lnTo>
                  <a:lnTo>
                    <a:pt x="234" y="118"/>
                  </a:lnTo>
                  <a:lnTo>
                    <a:pt x="243" y="113"/>
                  </a:lnTo>
                  <a:lnTo>
                    <a:pt x="246" y="114"/>
                  </a:lnTo>
                  <a:lnTo>
                    <a:pt x="250" y="112"/>
                  </a:lnTo>
                  <a:lnTo>
                    <a:pt x="252" y="108"/>
                  </a:lnTo>
                  <a:lnTo>
                    <a:pt x="258" y="101"/>
                  </a:lnTo>
                  <a:lnTo>
                    <a:pt x="262" y="101"/>
                  </a:lnTo>
                  <a:lnTo>
                    <a:pt x="260" y="93"/>
                  </a:lnTo>
                  <a:lnTo>
                    <a:pt x="255" y="92"/>
                  </a:lnTo>
                  <a:lnTo>
                    <a:pt x="258" y="83"/>
                  </a:lnTo>
                  <a:lnTo>
                    <a:pt x="267" y="79"/>
                  </a:lnTo>
                  <a:lnTo>
                    <a:pt x="277" y="68"/>
                  </a:lnTo>
                  <a:lnTo>
                    <a:pt x="282" y="55"/>
                  </a:lnTo>
                  <a:lnTo>
                    <a:pt x="287" y="36"/>
                  </a:lnTo>
                  <a:lnTo>
                    <a:pt x="281" y="33"/>
                  </a:lnTo>
                  <a:lnTo>
                    <a:pt x="277" y="19"/>
                  </a:lnTo>
                  <a:lnTo>
                    <a:pt x="284" y="16"/>
                  </a:lnTo>
                  <a:lnTo>
                    <a:pt x="288" y="19"/>
                  </a:lnTo>
                  <a:lnTo>
                    <a:pt x="292" y="17"/>
                  </a:lnTo>
                  <a:lnTo>
                    <a:pt x="295" y="7"/>
                  </a:lnTo>
                  <a:lnTo>
                    <a:pt x="293" y="0"/>
                  </a:lnTo>
                  <a:lnTo>
                    <a:pt x="313" y="1"/>
                  </a:lnTo>
                  <a:lnTo>
                    <a:pt x="332" y="15"/>
                  </a:lnTo>
                  <a:lnTo>
                    <a:pt x="330" y="25"/>
                  </a:lnTo>
                  <a:lnTo>
                    <a:pt x="329" y="35"/>
                  </a:lnTo>
                  <a:lnTo>
                    <a:pt x="336" y="51"/>
                  </a:lnTo>
                  <a:lnTo>
                    <a:pt x="346" y="60"/>
                  </a:lnTo>
                  <a:lnTo>
                    <a:pt x="344" y="71"/>
                  </a:lnTo>
                  <a:lnTo>
                    <a:pt x="350" y="89"/>
                  </a:lnTo>
                  <a:lnTo>
                    <a:pt x="358" y="94"/>
                  </a:lnTo>
                  <a:lnTo>
                    <a:pt x="358" y="113"/>
                  </a:lnTo>
                  <a:lnTo>
                    <a:pt x="363" y="117"/>
                  </a:lnTo>
                  <a:lnTo>
                    <a:pt x="369" y="116"/>
                  </a:lnTo>
                  <a:lnTo>
                    <a:pt x="370" y="127"/>
                  </a:lnTo>
                  <a:lnTo>
                    <a:pt x="385" y="123"/>
                  </a:lnTo>
                  <a:lnTo>
                    <a:pt x="385" y="110"/>
                  </a:lnTo>
                  <a:lnTo>
                    <a:pt x="395" y="108"/>
                  </a:lnTo>
                  <a:lnTo>
                    <a:pt x="398" y="124"/>
                  </a:lnTo>
                  <a:lnTo>
                    <a:pt x="392" y="134"/>
                  </a:lnTo>
                  <a:lnTo>
                    <a:pt x="252" y="93"/>
                  </a:lnTo>
                  <a:lnTo>
                    <a:pt x="246" y="100"/>
                  </a:lnTo>
                  <a:lnTo>
                    <a:pt x="239" y="97"/>
                  </a:lnTo>
                  <a:lnTo>
                    <a:pt x="234" y="105"/>
                  </a:lnTo>
                  <a:lnTo>
                    <a:pt x="230" y="108"/>
                  </a:lnTo>
                  <a:lnTo>
                    <a:pt x="228" y="104"/>
                  </a:lnTo>
                  <a:lnTo>
                    <a:pt x="233" y="98"/>
                  </a:lnTo>
                  <a:lnTo>
                    <a:pt x="233" y="92"/>
                  </a:lnTo>
                  <a:lnTo>
                    <a:pt x="228" y="82"/>
                  </a:lnTo>
                  <a:lnTo>
                    <a:pt x="232" y="71"/>
                  </a:lnTo>
                  <a:lnTo>
                    <a:pt x="240" y="71"/>
                  </a:lnTo>
                  <a:lnTo>
                    <a:pt x="243" y="74"/>
                  </a:lnTo>
                  <a:lnTo>
                    <a:pt x="242" y="82"/>
                  </a:lnTo>
                  <a:lnTo>
                    <a:pt x="243" y="86"/>
                  </a:lnTo>
                  <a:lnTo>
                    <a:pt x="246" y="75"/>
                  </a:lnTo>
                  <a:lnTo>
                    <a:pt x="251" y="73"/>
                  </a:lnTo>
                  <a:lnTo>
                    <a:pt x="252" y="68"/>
                  </a:lnTo>
                  <a:lnTo>
                    <a:pt x="259" y="71"/>
                  </a:lnTo>
                  <a:lnTo>
                    <a:pt x="252" y="93"/>
                  </a:lnTo>
                  <a:lnTo>
                    <a:pt x="228" y="67"/>
                  </a:lnTo>
                  <a:lnTo>
                    <a:pt x="227" y="73"/>
                  </a:lnTo>
                  <a:lnTo>
                    <a:pt x="227" y="86"/>
                  </a:lnTo>
                  <a:lnTo>
                    <a:pt x="220" y="78"/>
                  </a:lnTo>
                  <a:lnTo>
                    <a:pt x="218" y="68"/>
                  </a:lnTo>
                  <a:lnTo>
                    <a:pt x="220" y="68"/>
                  </a:lnTo>
                  <a:lnTo>
                    <a:pt x="223" y="70"/>
                  </a:lnTo>
                  <a:lnTo>
                    <a:pt x="227" y="64"/>
                  </a:lnTo>
                  <a:lnTo>
                    <a:pt x="228" y="67"/>
                  </a:lnTo>
                  <a:lnTo>
                    <a:pt x="392" y="134"/>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1" name="Freeform 68"/>
            <p:cNvSpPr>
              <a:spLocks/>
            </p:cNvSpPr>
            <p:nvPr/>
          </p:nvSpPr>
          <p:spPr bwMode="auto">
            <a:xfrm>
              <a:off x="2820988" y="4195763"/>
              <a:ext cx="423863" cy="460375"/>
            </a:xfrm>
            <a:custGeom>
              <a:avLst/>
              <a:gdLst>
                <a:gd name="T0" fmla="*/ 380 w 405"/>
                <a:gd name="T1" fmla="*/ 150 h 427"/>
                <a:gd name="T2" fmla="*/ 368 w 405"/>
                <a:gd name="T3" fmla="*/ 172 h 427"/>
                <a:gd name="T4" fmla="*/ 371 w 405"/>
                <a:gd name="T5" fmla="*/ 185 h 427"/>
                <a:gd name="T6" fmla="*/ 358 w 405"/>
                <a:gd name="T7" fmla="*/ 210 h 427"/>
                <a:gd name="T8" fmla="*/ 346 w 405"/>
                <a:gd name="T9" fmla="*/ 235 h 427"/>
                <a:gd name="T10" fmla="*/ 330 w 405"/>
                <a:gd name="T11" fmla="*/ 271 h 427"/>
                <a:gd name="T12" fmla="*/ 321 w 405"/>
                <a:gd name="T13" fmla="*/ 295 h 427"/>
                <a:gd name="T14" fmla="*/ 316 w 405"/>
                <a:gd name="T15" fmla="*/ 335 h 427"/>
                <a:gd name="T16" fmla="*/ 299 w 405"/>
                <a:gd name="T17" fmla="*/ 376 h 427"/>
                <a:gd name="T18" fmla="*/ 299 w 405"/>
                <a:gd name="T19" fmla="*/ 401 h 427"/>
                <a:gd name="T20" fmla="*/ 275 w 405"/>
                <a:gd name="T21" fmla="*/ 411 h 427"/>
                <a:gd name="T22" fmla="*/ 262 w 405"/>
                <a:gd name="T23" fmla="*/ 413 h 427"/>
                <a:gd name="T24" fmla="*/ 244 w 405"/>
                <a:gd name="T25" fmla="*/ 418 h 427"/>
                <a:gd name="T26" fmla="*/ 236 w 405"/>
                <a:gd name="T27" fmla="*/ 389 h 427"/>
                <a:gd name="T28" fmla="*/ 202 w 405"/>
                <a:gd name="T29" fmla="*/ 390 h 427"/>
                <a:gd name="T30" fmla="*/ 188 w 405"/>
                <a:gd name="T31" fmla="*/ 355 h 427"/>
                <a:gd name="T32" fmla="*/ 170 w 405"/>
                <a:gd name="T33" fmla="*/ 366 h 427"/>
                <a:gd name="T34" fmla="*/ 154 w 405"/>
                <a:gd name="T35" fmla="*/ 355 h 427"/>
                <a:gd name="T36" fmla="*/ 133 w 405"/>
                <a:gd name="T37" fmla="*/ 325 h 427"/>
                <a:gd name="T38" fmla="*/ 119 w 405"/>
                <a:gd name="T39" fmla="*/ 318 h 427"/>
                <a:gd name="T40" fmla="*/ 67 w 405"/>
                <a:gd name="T41" fmla="*/ 317 h 427"/>
                <a:gd name="T42" fmla="*/ 48 w 405"/>
                <a:gd name="T43" fmla="*/ 301 h 427"/>
                <a:gd name="T44" fmla="*/ 17 w 405"/>
                <a:gd name="T45" fmla="*/ 273 h 427"/>
                <a:gd name="T46" fmla="*/ 6 w 405"/>
                <a:gd name="T47" fmla="*/ 246 h 427"/>
                <a:gd name="T48" fmla="*/ 13 w 405"/>
                <a:gd name="T49" fmla="*/ 224 h 427"/>
                <a:gd name="T50" fmla="*/ 30 w 405"/>
                <a:gd name="T51" fmla="*/ 225 h 427"/>
                <a:gd name="T52" fmla="*/ 44 w 405"/>
                <a:gd name="T53" fmla="*/ 214 h 427"/>
                <a:gd name="T54" fmla="*/ 57 w 405"/>
                <a:gd name="T55" fmla="*/ 197 h 427"/>
                <a:gd name="T56" fmla="*/ 95 w 405"/>
                <a:gd name="T57" fmla="*/ 170 h 427"/>
                <a:gd name="T58" fmla="*/ 105 w 405"/>
                <a:gd name="T59" fmla="*/ 148 h 427"/>
                <a:gd name="T60" fmla="*/ 139 w 405"/>
                <a:gd name="T61" fmla="*/ 119 h 427"/>
                <a:gd name="T62" fmla="*/ 139 w 405"/>
                <a:gd name="T63" fmla="*/ 147 h 427"/>
                <a:gd name="T64" fmla="*/ 126 w 405"/>
                <a:gd name="T65" fmla="*/ 175 h 427"/>
                <a:gd name="T66" fmla="*/ 149 w 405"/>
                <a:gd name="T67" fmla="*/ 188 h 427"/>
                <a:gd name="T68" fmla="*/ 159 w 405"/>
                <a:gd name="T69" fmla="*/ 174 h 427"/>
                <a:gd name="T70" fmla="*/ 182 w 405"/>
                <a:gd name="T71" fmla="*/ 143 h 427"/>
                <a:gd name="T72" fmla="*/ 185 w 405"/>
                <a:gd name="T73" fmla="*/ 139 h 427"/>
                <a:gd name="T74" fmla="*/ 205 w 405"/>
                <a:gd name="T75" fmla="*/ 132 h 427"/>
                <a:gd name="T76" fmla="*/ 225 w 405"/>
                <a:gd name="T77" fmla="*/ 120 h 427"/>
                <a:gd name="T78" fmla="*/ 238 w 405"/>
                <a:gd name="T79" fmla="*/ 120 h 427"/>
                <a:gd name="T80" fmla="*/ 254 w 405"/>
                <a:gd name="T81" fmla="*/ 114 h 427"/>
                <a:gd name="T82" fmla="*/ 266 w 405"/>
                <a:gd name="T83" fmla="*/ 102 h 427"/>
                <a:gd name="T84" fmla="*/ 262 w 405"/>
                <a:gd name="T85" fmla="*/ 84 h 427"/>
                <a:gd name="T86" fmla="*/ 286 w 405"/>
                <a:gd name="T87" fmla="*/ 56 h 427"/>
                <a:gd name="T88" fmla="*/ 281 w 405"/>
                <a:gd name="T89" fmla="*/ 19 h 427"/>
                <a:gd name="T90" fmla="*/ 296 w 405"/>
                <a:gd name="T91" fmla="*/ 17 h 427"/>
                <a:gd name="T92" fmla="*/ 318 w 405"/>
                <a:gd name="T93" fmla="*/ 1 h 427"/>
                <a:gd name="T94" fmla="*/ 334 w 405"/>
                <a:gd name="T95" fmla="*/ 36 h 427"/>
                <a:gd name="T96" fmla="*/ 349 w 405"/>
                <a:gd name="T97" fmla="*/ 72 h 427"/>
                <a:gd name="T98" fmla="*/ 363 w 405"/>
                <a:gd name="T99" fmla="*/ 115 h 427"/>
                <a:gd name="T100" fmla="*/ 376 w 405"/>
                <a:gd name="T101" fmla="*/ 129 h 427"/>
                <a:gd name="T102" fmla="*/ 401 w 405"/>
                <a:gd name="T103" fmla="*/ 11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5" h="427">
                  <a:moveTo>
                    <a:pt x="398" y="136"/>
                  </a:moveTo>
                  <a:lnTo>
                    <a:pt x="387" y="139"/>
                  </a:lnTo>
                  <a:lnTo>
                    <a:pt x="380" y="150"/>
                  </a:lnTo>
                  <a:lnTo>
                    <a:pt x="376" y="150"/>
                  </a:lnTo>
                  <a:lnTo>
                    <a:pt x="371" y="172"/>
                  </a:lnTo>
                  <a:lnTo>
                    <a:pt x="368" y="172"/>
                  </a:lnTo>
                  <a:lnTo>
                    <a:pt x="369" y="180"/>
                  </a:lnTo>
                  <a:lnTo>
                    <a:pt x="373" y="177"/>
                  </a:lnTo>
                  <a:lnTo>
                    <a:pt x="371" y="185"/>
                  </a:lnTo>
                  <a:lnTo>
                    <a:pt x="363" y="199"/>
                  </a:lnTo>
                  <a:lnTo>
                    <a:pt x="359" y="198"/>
                  </a:lnTo>
                  <a:lnTo>
                    <a:pt x="358" y="210"/>
                  </a:lnTo>
                  <a:lnTo>
                    <a:pt x="349" y="216"/>
                  </a:lnTo>
                  <a:lnTo>
                    <a:pt x="351" y="222"/>
                  </a:lnTo>
                  <a:lnTo>
                    <a:pt x="346" y="235"/>
                  </a:lnTo>
                  <a:lnTo>
                    <a:pt x="337" y="253"/>
                  </a:lnTo>
                  <a:lnTo>
                    <a:pt x="330" y="260"/>
                  </a:lnTo>
                  <a:lnTo>
                    <a:pt x="330" y="271"/>
                  </a:lnTo>
                  <a:lnTo>
                    <a:pt x="325" y="279"/>
                  </a:lnTo>
                  <a:lnTo>
                    <a:pt x="327" y="285"/>
                  </a:lnTo>
                  <a:lnTo>
                    <a:pt x="321" y="295"/>
                  </a:lnTo>
                  <a:lnTo>
                    <a:pt x="322" y="304"/>
                  </a:lnTo>
                  <a:lnTo>
                    <a:pt x="322" y="314"/>
                  </a:lnTo>
                  <a:lnTo>
                    <a:pt x="316" y="335"/>
                  </a:lnTo>
                  <a:lnTo>
                    <a:pt x="310" y="353"/>
                  </a:lnTo>
                  <a:lnTo>
                    <a:pt x="300" y="372"/>
                  </a:lnTo>
                  <a:lnTo>
                    <a:pt x="299" y="376"/>
                  </a:lnTo>
                  <a:lnTo>
                    <a:pt x="300" y="385"/>
                  </a:lnTo>
                  <a:lnTo>
                    <a:pt x="299" y="398"/>
                  </a:lnTo>
                  <a:lnTo>
                    <a:pt x="299" y="401"/>
                  </a:lnTo>
                  <a:lnTo>
                    <a:pt x="293" y="403"/>
                  </a:lnTo>
                  <a:lnTo>
                    <a:pt x="286" y="409"/>
                  </a:lnTo>
                  <a:lnTo>
                    <a:pt x="275" y="411"/>
                  </a:lnTo>
                  <a:lnTo>
                    <a:pt x="274" y="426"/>
                  </a:lnTo>
                  <a:lnTo>
                    <a:pt x="267" y="424"/>
                  </a:lnTo>
                  <a:lnTo>
                    <a:pt x="262" y="413"/>
                  </a:lnTo>
                  <a:lnTo>
                    <a:pt x="256" y="410"/>
                  </a:lnTo>
                  <a:lnTo>
                    <a:pt x="247" y="410"/>
                  </a:lnTo>
                  <a:lnTo>
                    <a:pt x="244" y="418"/>
                  </a:lnTo>
                  <a:lnTo>
                    <a:pt x="225" y="412"/>
                  </a:lnTo>
                  <a:lnTo>
                    <a:pt x="230" y="401"/>
                  </a:lnTo>
                  <a:lnTo>
                    <a:pt x="236" y="389"/>
                  </a:lnTo>
                  <a:lnTo>
                    <a:pt x="230" y="380"/>
                  </a:lnTo>
                  <a:lnTo>
                    <a:pt x="224" y="383"/>
                  </a:lnTo>
                  <a:lnTo>
                    <a:pt x="202" y="390"/>
                  </a:lnTo>
                  <a:lnTo>
                    <a:pt x="200" y="388"/>
                  </a:lnTo>
                  <a:lnTo>
                    <a:pt x="200" y="363"/>
                  </a:lnTo>
                  <a:lnTo>
                    <a:pt x="188" y="355"/>
                  </a:lnTo>
                  <a:lnTo>
                    <a:pt x="181" y="368"/>
                  </a:lnTo>
                  <a:lnTo>
                    <a:pt x="176" y="370"/>
                  </a:lnTo>
                  <a:lnTo>
                    <a:pt x="170" y="366"/>
                  </a:lnTo>
                  <a:lnTo>
                    <a:pt x="159" y="364"/>
                  </a:lnTo>
                  <a:lnTo>
                    <a:pt x="160" y="358"/>
                  </a:lnTo>
                  <a:lnTo>
                    <a:pt x="154" y="355"/>
                  </a:lnTo>
                  <a:lnTo>
                    <a:pt x="151" y="330"/>
                  </a:lnTo>
                  <a:lnTo>
                    <a:pt x="142" y="326"/>
                  </a:lnTo>
                  <a:lnTo>
                    <a:pt x="133" y="325"/>
                  </a:lnTo>
                  <a:lnTo>
                    <a:pt x="134" y="317"/>
                  </a:lnTo>
                  <a:lnTo>
                    <a:pt x="130" y="314"/>
                  </a:lnTo>
                  <a:lnTo>
                    <a:pt x="119" y="318"/>
                  </a:lnTo>
                  <a:lnTo>
                    <a:pt x="84" y="317"/>
                  </a:lnTo>
                  <a:lnTo>
                    <a:pt x="81" y="317"/>
                  </a:lnTo>
                  <a:lnTo>
                    <a:pt x="67" y="317"/>
                  </a:lnTo>
                  <a:lnTo>
                    <a:pt x="44" y="321"/>
                  </a:lnTo>
                  <a:lnTo>
                    <a:pt x="41" y="308"/>
                  </a:lnTo>
                  <a:lnTo>
                    <a:pt x="48" y="301"/>
                  </a:lnTo>
                  <a:lnTo>
                    <a:pt x="46" y="292"/>
                  </a:lnTo>
                  <a:lnTo>
                    <a:pt x="19" y="285"/>
                  </a:lnTo>
                  <a:lnTo>
                    <a:pt x="17" y="273"/>
                  </a:lnTo>
                  <a:lnTo>
                    <a:pt x="25" y="257"/>
                  </a:lnTo>
                  <a:lnTo>
                    <a:pt x="16" y="245"/>
                  </a:lnTo>
                  <a:lnTo>
                    <a:pt x="6" y="246"/>
                  </a:lnTo>
                  <a:lnTo>
                    <a:pt x="0" y="235"/>
                  </a:lnTo>
                  <a:lnTo>
                    <a:pt x="2" y="230"/>
                  </a:lnTo>
                  <a:lnTo>
                    <a:pt x="13" y="224"/>
                  </a:lnTo>
                  <a:lnTo>
                    <a:pt x="20" y="231"/>
                  </a:lnTo>
                  <a:lnTo>
                    <a:pt x="28" y="228"/>
                  </a:lnTo>
                  <a:lnTo>
                    <a:pt x="30" y="225"/>
                  </a:lnTo>
                  <a:lnTo>
                    <a:pt x="37" y="222"/>
                  </a:lnTo>
                  <a:lnTo>
                    <a:pt x="38" y="215"/>
                  </a:lnTo>
                  <a:lnTo>
                    <a:pt x="44" y="214"/>
                  </a:lnTo>
                  <a:lnTo>
                    <a:pt x="46" y="210"/>
                  </a:lnTo>
                  <a:lnTo>
                    <a:pt x="44" y="202"/>
                  </a:lnTo>
                  <a:lnTo>
                    <a:pt x="57" y="197"/>
                  </a:lnTo>
                  <a:lnTo>
                    <a:pt x="60" y="189"/>
                  </a:lnTo>
                  <a:lnTo>
                    <a:pt x="83" y="186"/>
                  </a:lnTo>
                  <a:lnTo>
                    <a:pt x="95" y="170"/>
                  </a:lnTo>
                  <a:lnTo>
                    <a:pt x="90" y="162"/>
                  </a:lnTo>
                  <a:lnTo>
                    <a:pt x="101" y="162"/>
                  </a:lnTo>
                  <a:lnTo>
                    <a:pt x="105" y="148"/>
                  </a:lnTo>
                  <a:lnTo>
                    <a:pt x="118" y="131"/>
                  </a:lnTo>
                  <a:lnTo>
                    <a:pt x="128" y="119"/>
                  </a:lnTo>
                  <a:lnTo>
                    <a:pt x="139" y="119"/>
                  </a:lnTo>
                  <a:lnTo>
                    <a:pt x="144" y="125"/>
                  </a:lnTo>
                  <a:lnTo>
                    <a:pt x="146" y="129"/>
                  </a:lnTo>
                  <a:lnTo>
                    <a:pt x="139" y="147"/>
                  </a:lnTo>
                  <a:lnTo>
                    <a:pt x="135" y="162"/>
                  </a:lnTo>
                  <a:lnTo>
                    <a:pt x="132" y="169"/>
                  </a:lnTo>
                  <a:lnTo>
                    <a:pt x="126" y="175"/>
                  </a:lnTo>
                  <a:lnTo>
                    <a:pt x="130" y="182"/>
                  </a:lnTo>
                  <a:lnTo>
                    <a:pt x="137" y="186"/>
                  </a:lnTo>
                  <a:lnTo>
                    <a:pt x="149" y="188"/>
                  </a:lnTo>
                  <a:lnTo>
                    <a:pt x="154" y="185"/>
                  </a:lnTo>
                  <a:lnTo>
                    <a:pt x="154" y="177"/>
                  </a:lnTo>
                  <a:lnTo>
                    <a:pt x="159" y="174"/>
                  </a:lnTo>
                  <a:lnTo>
                    <a:pt x="165" y="152"/>
                  </a:lnTo>
                  <a:lnTo>
                    <a:pt x="173" y="144"/>
                  </a:lnTo>
                  <a:lnTo>
                    <a:pt x="182" y="143"/>
                  </a:lnTo>
                  <a:lnTo>
                    <a:pt x="184" y="144"/>
                  </a:lnTo>
                  <a:lnTo>
                    <a:pt x="185" y="143"/>
                  </a:lnTo>
                  <a:lnTo>
                    <a:pt x="185" y="139"/>
                  </a:lnTo>
                  <a:lnTo>
                    <a:pt x="192" y="131"/>
                  </a:lnTo>
                  <a:lnTo>
                    <a:pt x="200" y="132"/>
                  </a:lnTo>
                  <a:lnTo>
                    <a:pt x="205" y="132"/>
                  </a:lnTo>
                  <a:lnTo>
                    <a:pt x="213" y="125"/>
                  </a:lnTo>
                  <a:lnTo>
                    <a:pt x="218" y="123"/>
                  </a:lnTo>
                  <a:lnTo>
                    <a:pt x="225" y="120"/>
                  </a:lnTo>
                  <a:lnTo>
                    <a:pt x="223" y="129"/>
                  </a:lnTo>
                  <a:lnTo>
                    <a:pt x="230" y="131"/>
                  </a:lnTo>
                  <a:lnTo>
                    <a:pt x="238" y="120"/>
                  </a:lnTo>
                  <a:lnTo>
                    <a:pt x="247" y="115"/>
                  </a:lnTo>
                  <a:lnTo>
                    <a:pt x="250" y="116"/>
                  </a:lnTo>
                  <a:lnTo>
                    <a:pt x="254" y="114"/>
                  </a:lnTo>
                  <a:lnTo>
                    <a:pt x="256" y="110"/>
                  </a:lnTo>
                  <a:lnTo>
                    <a:pt x="262" y="102"/>
                  </a:lnTo>
                  <a:lnTo>
                    <a:pt x="266" y="102"/>
                  </a:lnTo>
                  <a:lnTo>
                    <a:pt x="264" y="94"/>
                  </a:lnTo>
                  <a:lnTo>
                    <a:pt x="259" y="93"/>
                  </a:lnTo>
                  <a:lnTo>
                    <a:pt x="262" y="84"/>
                  </a:lnTo>
                  <a:lnTo>
                    <a:pt x="271" y="80"/>
                  </a:lnTo>
                  <a:lnTo>
                    <a:pt x="281" y="69"/>
                  </a:lnTo>
                  <a:lnTo>
                    <a:pt x="286" y="56"/>
                  </a:lnTo>
                  <a:lnTo>
                    <a:pt x="291" y="37"/>
                  </a:lnTo>
                  <a:lnTo>
                    <a:pt x="285" y="33"/>
                  </a:lnTo>
                  <a:lnTo>
                    <a:pt x="281" y="19"/>
                  </a:lnTo>
                  <a:lnTo>
                    <a:pt x="288" y="16"/>
                  </a:lnTo>
                  <a:lnTo>
                    <a:pt x="292" y="19"/>
                  </a:lnTo>
                  <a:lnTo>
                    <a:pt x="296" y="17"/>
                  </a:lnTo>
                  <a:lnTo>
                    <a:pt x="299" y="7"/>
                  </a:lnTo>
                  <a:lnTo>
                    <a:pt x="297" y="0"/>
                  </a:lnTo>
                  <a:lnTo>
                    <a:pt x="318" y="1"/>
                  </a:lnTo>
                  <a:lnTo>
                    <a:pt x="337" y="15"/>
                  </a:lnTo>
                  <a:lnTo>
                    <a:pt x="335" y="25"/>
                  </a:lnTo>
                  <a:lnTo>
                    <a:pt x="334" y="36"/>
                  </a:lnTo>
                  <a:lnTo>
                    <a:pt x="341" y="52"/>
                  </a:lnTo>
                  <a:lnTo>
                    <a:pt x="351" y="61"/>
                  </a:lnTo>
                  <a:lnTo>
                    <a:pt x="349" y="72"/>
                  </a:lnTo>
                  <a:lnTo>
                    <a:pt x="355" y="90"/>
                  </a:lnTo>
                  <a:lnTo>
                    <a:pt x="363" y="95"/>
                  </a:lnTo>
                  <a:lnTo>
                    <a:pt x="363" y="115"/>
                  </a:lnTo>
                  <a:lnTo>
                    <a:pt x="368" y="119"/>
                  </a:lnTo>
                  <a:lnTo>
                    <a:pt x="375" y="118"/>
                  </a:lnTo>
                  <a:lnTo>
                    <a:pt x="376" y="129"/>
                  </a:lnTo>
                  <a:lnTo>
                    <a:pt x="391" y="125"/>
                  </a:lnTo>
                  <a:lnTo>
                    <a:pt x="391" y="112"/>
                  </a:lnTo>
                  <a:lnTo>
                    <a:pt x="401" y="110"/>
                  </a:lnTo>
                  <a:lnTo>
                    <a:pt x="404" y="126"/>
                  </a:lnTo>
                  <a:lnTo>
                    <a:pt x="398" y="136"/>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2" name="Freeform 69"/>
            <p:cNvSpPr>
              <a:spLocks/>
            </p:cNvSpPr>
            <p:nvPr/>
          </p:nvSpPr>
          <p:spPr bwMode="auto">
            <a:xfrm>
              <a:off x="3062288" y="4270375"/>
              <a:ext cx="34925" cy="46037"/>
            </a:xfrm>
            <a:custGeom>
              <a:avLst/>
              <a:gdLst>
                <a:gd name="T0" fmla="*/ 25 w 33"/>
                <a:gd name="T1" fmla="*/ 25 h 42"/>
                <a:gd name="T2" fmla="*/ 19 w 33"/>
                <a:gd name="T3" fmla="*/ 32 h 42"/>
                <a:gd name="T4" fmla="*/ 12 w 33"/>
                <a:gd name="T5" fmla="*/ 29 h 42"/>
                <a:gd name="T6" fmla="*/ 7 w 33"/>
                <a:gd name="T7" fmla="*/ 37 h 42"/>
                <a:gd name="T8" fmla="*/ 2 w 33"/>
                <a:gd name="T9" fmla="*/ 41 h 42"/>
                <a:gd name="T10" fmla="*/ 0 w 33"/>
                <a:gd name="T11" fmla="*/ 36 h 42"/>
                <a:gd name="T12" fmla="*/ 6 w 33"/>
                <a:gd name="T13" fmla="*/ 30 h 42"/>
                <a:gd name="T14" fmla="*/ 6 w 33"/>
                <a:gd name="T15" fmla="*/ 24 h 42"/>
                <a:gd name="T16" fmla="*/ 0 w 33"/>
                <a:gd name="T17" fmla="*/ 14 h 42"/>
                <a:gd name="T18" fmla="*/ 5 w 33"/>
                <a:gd name="T19" fmla="*/ 3 h 42"/>
                <a:gd name="T20" fmla="*/ 13 w 33"/>
                <a:gd name="T21" fmla="*/ 3 h 42"/>
                <a:gd name="T22" fmla="*/ 16 w 33"/>
                <a:gd name="T23" fmla="*/ 6 h 42"/>
                <a:gd name="T24" fmla="*/ 15 w 33"/>
                <a:gd name="T25" fmla="*/ 14 h 42"/>
                <a:gd name="T26" fmla="*/ 16 w 33"/>
                <a:gd name="T27" fmla="*/ 18 h 42"/>
                <a:gd name="T28" fmla="*/ 19 w 33"/>
                <a:gd name="T29" fmla="*/ 7 h 42"/>
                <a:gd name="T30" fmla="*/ 24 w 33"/>
                <a:gd name="T31" fmla="*/ 5 h 42"/>
                <a:gd name="T32" fmla="*/ 25 w 33"/>
                <a:gd name="T33" fmla="*/ 0 h 42"/>
                <a:gd name="T34" fmla="*/ 32 w 33"/>
                <a:gd name="T35" fmla="*/ 3 h 42"/>
                <a:gd name="T36" fmla="*/ 25 w 33"/>
                <a:gd name="T37"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42">
                  <a:moveTo>
                    <a:pt x="25" y="25"/>
                  </a:moveTo>
                  <a:lnTo>
                    <a:pt x="19" y="32"/>
                  </a:lnTo>
                  <a:lnTo>
                    <a:pt x="12" y="29"/>
                  </a:lnTo>
                  <a:lnTo>
                    <a:pt x="7" y="37"/>
                  </a:lnTo>
                  <a:lnTo>
                    <a:pt x="2" y="41"/>
                  </a:lnTo>
                  <a:lnTo>
                    <a:pt x="0" y="36"/>
                  </a:lnTo>
                  <a:lnTo>
                    <a:pt x="6" y="30"/>
                  </a:lnTo>
                  <a:lnTo>
                    <a:pt x="6" y="24"/>
                  </a:lnTo>
                  <a:lnTo>
                    <a:pt x="0" y="14"/>
                  </a:lnTo>
                  <a:lnTo>
                    <a:pt x="5" y="3"/>
                  </a:lnTo>
                  <a:lnTo>
                    <a:pt x="13" y="3"/>
                  </a:lnTo>
                  <a:lnTo>
                    <a:pt x="16" y="6"/>
                  </a:lnTo>
                  <a:lnTo>
                    <a:pt x="15" y="14"/>
                  </a:lnTo>
                  <a:lnTo>
                    <a:pt x="16" y="18"/>
                  </a:lnTo>
                  <a:lnTo>
                    <a:pt x="19" y="7"/>
                  </a:lnTo>
                  <a:lnTo>
                    <a:pt x="24" y="5"/>
                  </a:lnTo>
                  <a:lnTo>
                    <a:pt x="25" y="0"/>
                  </a:lnTo>
                  <a:lnTo>
                    <a:pt x="32" y="3"/>
                  </a:lnTo>
                  <a:lnTo>
                    <a:pt x="25" y="25"/>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3" name="Freeform 70"/>
            <p:cNvSpPr>
              <a:spLocks/>
            </p:cNvSpPr>
            <p:nvPr/>
          </p:nvSpPr>
          <p:spPr bwMode="auto">
            <a:xfrm>
              <a:off x="3052763" y="4265613"/>
              <a:ext cx="11113" cy="25400"/>
            </a:xfrm>
            <a:custGeom>
              <a:avLst/>
              <a:gdLst>
                <a:gd name="T0" fmla="*/ 10 w 11"/>
                <a:gd name="T1" fmla="*/ 3 h 23"/>
                <a:gd name="T2" fmla="*/ 9 w 11"/>
                <a:gd name="T3" fmla="*/ 9 h 23"/>
                <a:gd name="T4" fmla="*/ 9 w 11"/>
                <a:gd name="T5" fmla="*/ 22 h 23"/>
                <a:gd name="T6" fmla="*/ 2 w 11"/>
                <a:gd name="T7" fmla="*/ 14 h 23"/>
                <a:gd name="T8" fmla="*/ 0 w 11"/>
                <a:gd name="T9" fmla="*/ 4 h 23"/>
                <a:gd name="T10" fmla="*/ 2 w 11"/>
                <a:gd name="T11" fmla="*/ 4 h 23"/>
                <a:gd name="T12" fmla="*/ 5 w 11"/>
                <a:gd name="T13" fmla="*/ 6 h 23"/>
                <a:gd name="T14" fmla="*/ 9 w 11"/>
                <a:gd name="T15" fmla="*/ 0 h 23"/>
                <a:gd name="T16" fmla="*/ 10 w 11"/>
                <a:gd name="T1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3">
                  <a:moveTo>
                    <a:pt x="10" y="3"/>
                  </a:moveTo>
                  <a:lnTo>
                    <a:pt x="9" y="9"/>
                  </a:lnTo>
                  <a:lnTo>
                    <a:pt x="9" y="22"/>
                  </a:lnTo>
                  <a:lnTo>
                    <a:pt x="2" y="14"/>
                  </a:lnTo>
                  <a:lnTo>
                    <a:pt x="0" y="4"/>
                  </a:lnTo>
                  <a:lnTo>
                    <a:pt x="2" y="4"/>
                  </a:lnTo>
                  <a:lnTo>
                    <a:pt x="5" y="6"/>
                  </a:lnTo>
                  <a:lnTo>
                    <a:pt x="9" y="0"/>
                  </a:lnTo>
                  <a:lnTo>
                    <a:pt x="10" y="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4" name="Freeform 71"/>
            <p:cNvSpPr>
              <a:spLocks/>
            </p:cNvSpPr>
            <p:nvPr/>
          </p:nvSpPr>
          <p:spPr bwMode="auto">
            <a:xfrm>
              <a:off x="3889375" y="4573588"/>
              <a:ext cx="223838" cy="404812"/>
            </a:xfrm>
            <a:custGeom>
              <a:avLst/>
              <a:gdLst>
                <a:gd name="T0" fmla="*/ 21 w 214"/>
                <a:gd name="T1" fmla="*/ 348 h 375"/>
                <a:gd name="T2" fmla="*/ 30 w 214"/>
                <a:gd name="T3" fmla="*/ 331 h 375"/>
                <a:gd name="T4" fmla="*/ 40 w 214"/>
                <a:gd name="T5" fmla="*/ 315 h 375"/>
                <a:gd name="T6" fmla="*/ 24 w 214"/>
                <a:gd name="T7" fmla="*/ 323 h 375"/>
                <a:gd name="T8" fmla="*/ 24 w 214"/>
                <a:gd name="T9" fmla="*/ 300 h 375"/>
                <a:gd name="T10" fmla="*/ 11 w 214"/>
                <a:gd name="T11" fmla="*/ 285 h 375"/>
                <a:gd name="T12" fmla="*/ 5 w 214"/>
                <a:gd name="T13" fmla="*/ 259 h 375"/>
                <a:gd name="T14" fmla="*/ 14 w 214"/>
                <a:gd name="T15" fmla="*/ 234 h 375"/>
                <a:gd name="T16" fmla="*/ 11 w 214"/>
                <a:gd name="T17" fmla="*/ 208 h 375"/>
                <a:gd name="T18" fmla="*/ 0 w 214"/>
                <a:gd name="T19" fmla="*/ 163 h 375"/>
                <a:gd name="T20" fmla="*/ 29 w 214"/>
                <a:gd name="T21" fmla="*/ 130 h 375"/>
                <a:gd name="T22" fmla="*/ 60 w 214"/>
                <a:gd name="T23" fmla="*/ 66 h 375"/>
                <a:gd name="T24" fmla="*/ 83 w 214"/>
                <a:gd name="T25" fmla="*/ 59 h 375"/>
                <a:gd name="T26" fmla="*/ 89 w 214"/>
                <a:gd name="T27" fmla="*/ 41 h 375"/>
                <a:gd name="T28" fmla="*/ 109 w 214"/>
                <a:gd name="T29" fmla="*/ 30 h 375"/>
                <a:gd name="T30" fmla="*/ 117 w 214"/>
                <a:gd name="T31" fmla="*/ 58 h 375"/>
                <a:gd name="T32" fmla="*/ 121 w 214"/>
                <a:gd name="T33" fmla="*/ 53 h 375"/>
                <a:gd name="T34" fmla="*/ 124 w 214"/>
                <a:gd name="T35" fmla="*/ 37 h 375"/>
                <a:gd name="T36" fmla="*/ 140 w 214"/>
                <a:gd name="T37" fmla="*/ 28 h 375"/>
                <a:gd name="T38" fmla="*/ 157 w 214"/>
                <a:gd name="T39" fmla="*/ 40 h 375"/>
                <a:gd name="T40" fmla="*/ 168 w 214"/>
                <a:gd name="T41" fmla="*/ 52 h 375"/>
                <a:gd name="T42" fmla="*/ 166 w 214"/>
                <a:gd name="T43" fmla="*/ 60 h 375"/>
                <a:gd name="T44" fmla="*/ 154 w 214"/>
                <a:gd name="T45" fmla="*/ 75 h 375"/>
                <a:gd name="T46" fmla="*/ 149 w 214"/>
                <a:gd name="T47" fmla="*/ 93 h 375"/>
                <a:gd name="T48" fmla="*/ 132 w 214"/>
                <a:gd name="T49" fmla="*/ 97 h 375"/>
                <a:gd name="T50" fmla="*/ 122 w 214"/>
                <a:gd name="T51" fmla="*/ 91 h 375"/>
                <a:gd name="T52" fmla="*/ 119 w 214"/>
                <a:gd name="T53" fmla="*/ 121 h 375"/>
                <a:gd name="T54" fmla="*/ 123 w 214"/>
                <a:gd name="T55" fmla="*/ 136 h 375"/>
                <a:gd name="T56" fmla="*/ 122 w 214"/>
                <a:gd name="T57" fmla="*/ 161 h 375"/>
                <a:gd name="T58" fmla="*/ 122 w 214"/>
                <a:gd name="T59" fmla="*/ 184 h 375"/>
                <a:gd name="T60" fmla="*/ 138 w 214"/>
                <a:gd name="T61" fmla="*/ 191 h 375"/>
                <a:gd name="T62" fmla="*/ 149 w 214"/>
                <a:gd name="T63" fmla="*/ 197 h 375"/>
                <a:gd name="T64" fmla="*/ 138 w 214"/>
                <a:gd name="T65" fmla="*/ 205 h 375"/>
                <a:gd name="T66" fmla="*/ 114 w 214"/>
                <a:gd name="T67" fmla="*/ 225 h 375"/>
                <a:gd name="T68" fmla="*/ 103 w 214"/>
                <a:gd name="T69" fmla="*/ 237 h 375"/>
                <a:gd name="T70" fmla="*/ 109 w 214"/>
                <a:gd name="T71" fmla="*/ 248 h 375"/>
                <a:gd name="T72" fmla="*/ 109 w 214"/>
                <a:gd name="T73" fmla="*/ 265 h 375"/>
                <a:gd name="T74" fmla="*/ 85 w 214"/>
                <a:gd name="T75" fmla="*/ 272 h 375"/>
                <a:gd name="T76" fmla="*/ 67 w 214"/>
                <a:gd name="T77" fmla="*/ 287 h 375"/>
                <a:gd name="T78" fmla="*/ 56 w 214"/>
                <a:gd name="T79" fmla="*/ 300 h 375"/>
                <a:gd name="T80" fmla="*/ 67 w 214"/>
                <a:gd name="T81" fmla="*/ 302 h 375"/>
                <a:gd name="T82" fmla="*/ 53 w 214"/>
                <a:gd name="T83" fmla="*/ 310 h 375"/>
                <a:gd name="T84" fmla="*/ 50 w 214"/>
                <a:gd name="T85" fmla="*/ 339 h 375"/>
                <a:gd name="T86" fmla="*/ 58 w 214"/>
                <a:gd name="T87" fmla="*/ 343 h 375"/>
                <a:gd name="T88" fmla="*/ 44 w 214"/>
                <a:gd name="T89" fmla="*/ 359 h 375"/>
                <a:gd name="T90" fmla="*/ 17 w 214"/>
                <a:gd name="T91" fmla="*/ 373 h 375"/>
                <a:gd name="T92" fmla="*/ 166 w 214"/>
                <a:gd name="T93" fmla="*/ 38 h 375"/>
                <a:gd name="T94" fmla="*/ 167 w 214"/>
                <a:gd name="T95" fmla="*/ 24 h 375"/>
                <a:gd name="T96" fmla="*/ 166 w 214"/>
                <a:gd name="T97" fmla="*/ 16 h 375"/>
                <a:gd name="T98" fmla="*/ 177 w 214"/>
                <a:gd name="T99" fmla="*/ 6 h 375"/>
                <a:gd name="T100" fmla="*/ 194 w 214"/>
                <a:gd name="T101" fmla="*/ 3 h 375"/>
                <a:gd name="T102" fmla="*/ 203 w 214"/>
                <a:gd name="T103" fmla="*/ 6 h 375"/>
                <a:gd name="T104" fmla="*/ 213 w 214"/>
                <a:gd name="T105" fmla="*/ 14 h 375"/>
                <a:gd name="T106" fmla="*/ 187 w 214"/>
                <a:gd name="T107" fmla="*/ 22 h 375"/>
                <a:gd name="T108" fmla="*/ 180 w 214"/>
                <a:gd name="T109" fmla="*/ 33 h 375"/>
                <a:gd name="T110" fmla="*/ 176 w 214"/>
                <a:gd name="T111" fmla="*/ 5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 h="375">
                  <a:moveTo>
                    <a:pt x="10" y="373"/>
                  </a:moveTo>
                  <a:lnTo>
                    <a:pt x="10" y="370"/>
                  </a:lnTo>
                  <a:lnTo>
                    <a:pt x="21" y="348"/>
                  </a:lnTo>
                  <a:lnTo>
                    <a:pt x="21" y="340"/>
                  </a:lnTo>
                  <a:lnTo>
                    <a:pt x="25" y="334"/>
                  </a:lnTo>
                  <a:lnTo>
                    <a:pt x="30" y="331"/>
                  </a:lnTo>
                  <a:lnTo>
                    <a:pt x="36" y="331"/>
                  </a:lnTo>
                  <a:lnTo>
                    <a:pt x="39" y="324"/>
                  </a:lnTo>
                  <a:lnTo>
                    <a:pt x="40" y="315"/>
                  </a:lnTo>
                  <a:lnTo>
                    <a:pt x="39" y="308"/>
                  </a:lnTo>
                  <a:lnTo>
                    <a:pt x="30" y="320"/>
                  </a:lnTo>
                  <a:lnTo>
                    <a:pt x="24" y="323"/>
                  </a:lnTo>
                  <a:lnTo>
                    <a:pt x="20" y="320"/>
                  </a:lnTo>
                  <a:lnTo>
                    <a:pt x="25" y="309"/>
                  </a:lnTo>
                  <a:lnTo>
                    <a:pt x="24" y="300"/>
                  </a:lnTo>
                  <a:lnTo>
                    <a:pt x="20" y="293"/>
                  </a:lnTo>
                  <a:lnTo>
                    <a:pt x="16" y="294"/>
                  </a:lnTo>
                  <a:lnTo>
                    <a:pt x="11" y="285"/>
                  </a:lnTo>
                  <a:lnTo>
                    <a:pt x="11" y="269"/>
                  </a:lnTo>
                  <a:lnTo>
                    <a:pt x="10" y="262"/>
                  </a:lnTo>
                  <a:lnTo>
                    <a:pt x="5" y="259"/>
                  </a:lnTo>
                  <a:lnTo>
                    <a:pt x="0" y="256"/>
                  </a:lnTo>
                  <a:lnTo>
                    <a:pt x="2" y="246"/>
                  </a:lnTo>
                  <a:lnTo>
                    <a:pt x="14" y="234"/>
                  </a:lnTo>
                  <a:lnTo>
                    <a:pt x="14" y="225"/>
                  </a:lnTo>
                  <a:lnTo>
                    <a:pt x="15" y="216"/>
                  </a:lnTo>
                  <a:lnTo>
                    <a:pt x="11" y="208"/>
                  </a:lnTo>
                  <a:lnTo>
                    <a:pt x="4" y="195"/>
                  </a:lnTo>
                  <a:lnTo>
                    <a:pt x="3" y="180"/>
                  </a:lnTo>
                  <a:lnTo>
                    <a:pt x="0" y="163"/>
                  </a:lnTo>
                  <a:lnTo>
                    <a:pt x="10" y="148"/>
                  </a:lnTo>
                  <a:lnTo>
                    <a:pt x="20" y="139"/>
                  </a:lnTo>
                  <a:lnTo>
                    <a:pt x="29" y="130"/>
                  </a:lnTo>
                  <a:lnTo>
                    <a:pt x="48" y="99"/>
                  </a:lnTo>
                  <a:lnTo>
                    <a:pt x="58" y="69"/>
                  </a:lnTo>
                  <a:lnTo>
                    <a:pt x="60" y="66"/>
                  </a:lnTo>
                  <a:lnTo>
                    <a:pt x="67" y="64"/>
                  </a:lnTo>
                  <a:lnTo>
                    <a:pt x="77" y="58"/>
                  </a:lnTo>
                  <a:lnTo>
                    <a:pt x="83" y="59"/>
                  </a:lnTo>
                  <a:lnTo>
                    <a:pt x="85" y="56"/>
                  </a:lnTo>
                  <a:lnTo>
                    <a:pt x="87" y="46"/>
                  </a:lnTo>
                  <a:lnTo>
                    <a:pt x="89" y="41"/>
                  </a:lnTo>
                  <a:lnTo>
                    <a:pt x="100" y="32"/>
                  </a:lnTo>
                  <a:lnTo>
                    <a:pt x="105" y="29"/>
                  </a:lnTo>
                  <a:lnTo>
                    <a:pt x="109" y="30"/>
                  </a:lnTo>
                  <a:lnTo>
                    <a:pt x="110" y="32"/>
                  </a:lnTo>
                  <a:lnTo>
                    <a:pt x="116" y="50"/>
                  </a:lnTo>
                  <a:lnTo>
                    <a:pt x="117" y="58"/>
                  </a:lnTo>
                  <a:lnTo>
                    <a:pt x="118" y="61"/>
                  </a:lnTo>
                  <a:lnTo>
                    <a:pt x="120" y="60"/>
                  </a:lnTo>
                  <a:lnTo>
                    <a:pt x="121" y="53"/>
                  </a:lnTo>
                  <a:lnTo>
                    <a:pt x="123" y="45"/>
                  </a:lnTo>
                  <a:lnTo>
                    <a:pt x="125" y="41"/>
                  </a:lnTo>
                  <a:lnTo>
                    <a:pt x="124" y="37"/>
                  </a:lnTo>
                  <a:lnTo>
                    <a:pt x="125" y="31"/>
                  </a:lnTo>
                  <a:lnTo>
                    <a:pt x="129" y="29"/>
                  </a:lnTo>
                  <a:lnTo>
                    <a:pt x="140" y="28"/>
                  </a:lnTo>
                  <a:lnTo>
                    <a:pt x="146" y="31"/>
                  </a:lnTo>
                  <a:lnTo>
                    <a:pt x="154" y="30"/>
                  </a:lnTo>
                  <a:lnTo>
                    <a:pt x="157" y="40"/>
                  </a:lnTo>
                  <a:lnTo>
                    <a:pt x="160" y="46"/>
                  </a:lnTo>
                  <a:lnTo>
                    <a:pt x="164" y="46"/>
                  </a:lnTo>
                  <a:lnTo>
                    <a:pt x="168" y="52"/>
                  </a:lnTo>
                  <a:lnTo>
                    <a:pt x="172" y="60"/>
                  </a:lnTo>
                  <a:lnTo>
                    <a:pt x="169" y="64"/>
                  </a:lnTo>
                  <a:lnTo>
                    <a:pt x="166" y="60"/>
                  </a:lnTo>
                  <a:lnTo>
                    <a:pt x="160" y="60"/>
                  </a:lnTo>
                  <a:lnTo>
                    <a:pt x="157" y="66"/>
                  </a:lnTo>
                  <a:lnTo>
                    <a:pt x="154" y="75"/>
                  </a:lnTo>
                  <a:lnTo>
                    <a:pt x="149" y="80"/>
                  </a:lnTo>
                  <a:lnTo>
                    <a:pt x="148" y="86"/>
                  </a:lnTo>
                  <a:lnTo>
                    <a:pt x="149" y="93"/>
                  </a:lnTo>
                  <a:lnTo>
                    <a:pt x="147" y="94"/>
                  </a:lnTo>
                  <a:lnTo>
                    <a:pt x="140" y="99"/>
                  </a:lnTo>
                  <a:lnTo>
                    <a:pt x="132" y="97"/>
                  </a:lnTo>
                  <a:lnTo>
                    <a:pt x="126" y="94"/>
                  </a:lnTo>
                  <a:lnTo>
                    <a:pt x="124" y="91"/>
                  </a:lnTo>
                  <a:lnTo>
                    <a:pt x="122" y="91"/>
                  </a:lnTo>
                  <a:lnTo>
                    <a:pt x="123" y="102"/>
                  </a:lnTo>
                  <a:lnTo>
                    <a:pt x="122" y="120"/>
                  </a:lnTo>
                  <a:lnTo>
                    <a:pt x="119" y="121"/>
                  </a:lnTo>
                  <a:lnTo>
                    <a:pt x="117" y="132"/>
                  </a:lnTo>
                  <a:lnTo>
                    <a:pt x="118" y="134"/>
                  </a:lnTo>
                  <a:lnTo>
                    <a:pt x="123" y="136"/>
                  </a:lnTo>
                  <a:lnTo>
                    <a:pt x="124" y="138"/>
                  </a:lnTo>
                  <a:lnTo>
                    <a:pt x="124" y="156"/>
                  </a:lnTo>
                  <a:lnTo>
                    <a:pt x="122" y="161"/>
                  </a:lnTo>
                  <a:lnTo>
                    <a:pt x="117" y="166"/>
                  </a:lnTo>
                  <a:lnTo>
                    <a:pt x="119" y="177"/>
                  </a:lnTo>
                  <a:lnTo>
                    <a:pt x="122" y="184"/>
                  </a:lnTo>
                  <a:lnTo>
                    <a:pt x="126" y="189"/>
                  </a:lnTo>
                  <a:lnTo>
                    <a:pt x="134" y="192"/>
                  </a:lnTo>
                  <a:lnTo>
                    <a:pt x="138" y="191"/>
                  </a:lnTo>
                  <a:lnTo>
                    <a:pt x="142" y="189"/>
                  </a:lnTo>
                  <a:lnTo>
                    <a:pt x="145" y="194"/>
                  </a:lnTo>
                  <a:lnTo>
                    <a:pt x="149" y="197"/>
                  </a:lnTo>
                  <a:lnTo>
                    <a:pt x="148" y="204"/>
                  </a:lnTo>
                  <a:lnTo>
                    <a:pt x="143" y="208"/>
                  </a:lnTo>
                  <a:lnTo>
                    <a:pt x="138" y="205"/>
                  </a:lnTo>
                  <a:lnTo>
                    <a:pt x="132" y="209"/>
                  </a:lnTo>
                  <a:lnTo>
                    <a:pt x="119" y="218"/>
                  </a:lnTo>
                  <a:lnTo>
                    <a:pt x="114" y="225"/>
                  </a:lnTo>
                  <a:lnTo>
                    <a:pt x="111" y="231"/>
                  </a:lnTo>
                  <a:lnTo>
                    <a:pt x="106" y="233"/>
                  </a:lnTo>
                  <a:lnTo>
                    <a:pt x="103" y="237"/>
                  </a:lnTo>
                  <a:lnTo>
                    <a:pt x="103" y="241"/>
                  </a:lnTo>
                  <a:lnTo>
                    <a:pt x="105" y="247"/>
                  </a:lnTo>
                  <a:lnTo>
                    <a:pt x="109" y="248"/>
                  </a:lnTo>
                  <a:lnTo>
                    <a:pt x="113" y="247"/>
                  </a:lnTo>
                  <a:lnTo>
                    <a:pt x="111" y="257"/>
                  </a:lnTo>
                  <a:lnTo>
                    <a:pt x="109" y="265"/>
                  </a:lnTo>
                  <a:lnTo>
                    <a:pt x="97" y="267"/>
                  </a:lnTo>
                  <a:lnTo>
                    <a:pt x="87" y="269"/>
                  </a:lnTo>
                  <a:lnTo>
                    <a:pt x="85" y="272"/>
                  </a:lnTo>
                  <a:lnTo>
                    <a:pt x="88" y="274"/>
                  </a:lnTo>
                  <a:lnTo>
                    <a:pt x="88" y="275"/>
                  </a:lnTo>
                  <a:lnTo>
                    <a:pt x="67" y="287"/>
                  </a:lnTo>
                  <a:lnTo>
                    <a:pt x="58" y="294"/>
                  </a:lnTo>
                  <a:lnTo>
                    <a:pt x="56" y="298"/>
                  </a:lnTo>
                  <a:lnTo>
                    <a:pt x="56" y="300"/>
                  </a:lnTo>
                  <a:lnTo>
                    <a:pt x="58" y="301"/>
                  </a:lnTo>
                  <a:lnTo>
                    <a:pt x="65" y="300"/>
                  </a:lnTo>
                  <a:lnTo>
                    <a:pt x="67" y="302"/>
                  </a:lnTo>
                  <a:lnTo>
                    <a:pt x="65" y="306"/>
                  </a:lnTo>
                  <a:lnTo>
                    <a:pt x="58" y="306"/>
                  </a:lnTo>
                  <a:lnTo>
                    <a:pt x="53" y="310"/>
                  </a:lnTo>
                  <a:lnTo>
                    <a:pt x="49" y="318"/>
                  </a:lnTo>
                  <a:lnTo>
                    <a:pt x="49" y="334"/>
                  </a:lnTo>
                  <a:lnTo>
                    <a:pt x="50" y="339"/>
                  </a:lnTo>
                  <a:lnTo>
                    <a:pt x="53" y="339"/>
                  </a:lnTo>
                  <a:lnTo>
                    <a:pt x="57" y="340"/>
                  </a:lnTo>
                  <a:lnTo>
                    <a:pt x="58" y="343"/>
                  </a:lnTo>
                  <a:lnTo>
                    <a:pt x="53" y="343"/>
                  </a:lnTo>
                  <a:lnTo>
                    <a:pt x="51" y="348"/>
                  </a:lnTo>
                  <a:lnTo>
                    <a:pt x="44" y="359"/>
                  </a:lnTo>
                  <a:lnTo>
                    <a:pt x="34" y="366"/>
                  </a:lnTo>
                  <a:lnTo>
                    <a:pt x="20" y="374"/>
                  </a:lnTo>
                  <a:lnTo>
                    <a:pt x="17" y="373"/>
                  </a:lnTo>
                  <a:lnTo>
                    <a:pt x="10" y="373"/>
                  </a:lnTo>
                  <a:lnTo>
                    <a:pt x="168" y="46"/>
                  </a:lnTo>
                  <a:lnTo>
                    <a:pt x="166" y="38"/>
                  </a:lnTo>
                  <a:lnTo>
                    <a:pt x="160" y="32"/>
                  </a:lnTo>
                  <a:lnTo>
                    <a:pt x="161" y="27"/>
                  </a:lnTo>
                  <a:lnTo>
                    <a:pt x="167" y="24"/>
                  </a:lnTo>
                  <a:lnTo>
                    <a:pt x="169" y="20"/>
                  </a:lnTo>
                  <a:lnTo>
                    <a:pt x="168" y="17"/>
                  </a:lnTo>
                  <a:lnTo>
                    <a:pt x="166" y="16"/>
                  </a:lnTo>
                  <a:lnTo>
                    <a:pt x="164" y="15"/>
                  </a:lnTo>
                  <a:lnTo>
                    <a:pt x="172" y="6"/>
                  </a:lnTo>
                  <a:lnTo>
                    <a:pt x="177" y="6"/>
                  </a:lnTo>
                  <a:lnTo>
                    <a:pt x="184" y="0"/>
                  </a:lnTo>
                  <a:lnTo>
                    <a:pt x="190" y="0"/>
                  </a:lnTo>
                  <a:lnTo>
                    <a:pt x="194" y="3"/>
                  </a:lnTo>
                  <a:lnTo>
                    <a:pt x="193" y="5"/>
                  </a:lnTo>
                  <a:lnTo>
                    <a:pt x="196" y="7"/>
                  </a:lnTo>
                  <a:lnTo>
                    <a:pt x="203" y="6"/>
                  </a:lnTo>
                  <a:lnTo>
                    <a:pt x="205" y="3"/>
                  </a:lnTo>
                  <a:lnTo>
                    <a:pt x="211" y="6"/>
                  </a:lnTo>
                  <a:lnTo>
                    <a:pt x="213" y="14"/>
                  </a:lnTo>
                  <a:lnTo>
                    <a:pt x="204" y="18"/>
                  </a:lnTo>
                  <a:lnTo>
                    <a:pt x="196" y="16"/>
                  </a:lnTo>
                  <a:lnTo>
                    <a:pt x="187" y="22"/>
                  </a:lnTo>
                  <a:lnTo>
                    <a:pt x="180" y="25"/>
                  </a:lnTo>
                  <a:lnTo>
                    <a:pt x="177" y="30"/>
                  </a:lnTo>
                  <a:lnTo>
                    <a:pt x="180" y="33"/>
                  </a:lnTo>
                  <a:lnTo>
                    <a:pt x="183" y="38"/>
                  </a:lnTo>
                  <a:lnTo>
                    <a:pt x="178" y="45"/>
                  </a:lnTo>
                  <a:lnTo>
                    <a:pt x="176" y="53"/>
                  </a:lnTo>
                  <a:lnTo>
                    <a:pt x="168" y="46"/>
                  </a:lnTo>
                  <a:lnTo>
                    <a:pt x="10" y="373"/>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5" name="Freeform 72"/>
            <p:cNvSpPr>
              <a:spLocks/>
            </p:cNvSpPr>
            <p:nvPr/>
          </p:nvSpPr>
          <p:spPr bwMode="auto">
            <a:xfrm>
              <a:off x="3889375" y="4603750"/>
              <a:ext cx="185738" cy="381000"/>
            </a:xfrm>
            <a:custGeom>
              <a:avLst/>
              <a:gdLst>
                <a:gd name="T0" fmla="*/ 22 w 178"/>
                <a:gd name="T1" fmla="*/ 326 h 353"/>
                <a:gd name="T2" fmla="*/ 31 w 178"/>
                <a:gd name="T3" fmla="*/ 308 h 353"/>
                <a:gd name="T4" fmla="*/ 41 w 178"/>
                <a:gd name="T5" fmla="*/ 292 h 353"/>
                <a:gd name="T6" fmla="*/ 25 w 178"/>
                <a:gd name="T7" fmla="*/ 300 h 353"/>
                <a:gd name="T8" fmla="*/ 25 w 178"/>
                <a:gd name="T9" fmla="*/ 277 h 353"/>
                <a:gd name="T10" fmla="*/ 11 w 178"/>
                <a:gd name="T11" fmla="*/ 262 h 353"/>
                <a:gd name="T12" fmla="*/ 5 w 178"/>
                <a:gd name="T13" fmla="*/ 235 h 353"/>
                <a:gd name="T14" fmla="*/ 14 w 178"/>
                <a:gd name="T15" fmla="*/ 210 h 353"/>
                <a:gd name="T16" fmla="*/ 11 w 178"/>
                <a:gd name="T17" fmla="*/ 183 h 353"/>
                <a:gd name="T18" fmla="*/ 0 w 178"/>
                <a:gd name="T19" fmla="*/ 138 h 353"/>
                <a:gd name="T20" fmla="*/ 30 w 178"/>
                <a:gd name="T21" fmla="*/ 104 h 353"/>
                <a:gd name="T22" fmla="*/ 62 w 178"/>
                <a:gd name="T23" fmla="*/ 39 h 353"/>
                <a:gd name="T24" fmla="*/ 85 w 178"/>
                <a:gd name="T25" fmla="*/ 32 h 353"/>
                <a:gd name="T26" fmla="*/ 92 w 178"/>
                <a:gd name="T27" fmla="*/ 14 h 353"/>
                <a:gd name="T28" fmla="*/ 112 w 178"/>
                <a:gd name="T29" fmla="*/ 2 h 353"/>
                <a:gd name="T30" fmla="*/ 120 w 178"/>
                <a:gd name="T31" fmla="*/ 31 h 353"/>
                <a:gd name="T32" fmla="*/ 124 w 178"/>
                <a:gd name="T33" fmla="*/ 26 h 353"/>
                <a:gd name="T34" fmla="*/ 127 w 178"/>
                <a:gd name="T35" fmla="*/ 10 h 353"/>
                <a:gd name="T36" fmla="*/ 144 w 178"/>
                <a:gd name="T37" fmla="*/ 0 h 353"/>
                <a:gd name="T38" fmla="*/ 161 w 178"/>
                <a:gd name="T39" fmla="*/ 13 h 353"/>
                <a:gd name="T40" fmla="*/ 173 w 178"/>
                <a:gd name="T41" fmla="*/ 25 h 353"/>
                <a:gd name="T42" fmla="*/ 171 w 178"/>
                <a:gd name="T43" fmla="*/ 33 h 353"/>
                <a:gd name="T44" fmla="*/ 158 w 178"/>
                <a:gd name="T45" fmla="*/ 48 h 353"/>
                <a:gd name="T46" fmla="*/ 153 w 178"/>
                <a:gd name="T47" fmla="*/ 66 h 353"/>
                <a:gd name="T48" fmla="*/ 136 w 178"/>
                <a:gd name="T49" fmla="*/ 71 h 353"/>
                <a:gd name="T50" fmla="*/ 125 w 178"/>
                <a:gd name="T51" fmla="*/ 64 h 353"/>
                <a:gd name="T52" fmla="*/ 122 w 178"/>
                <a:gd name="T53" fmla="*/ 95 h 353"/>
                <a:gd name="T54" fmla="*/ 126 w 178"/>
                <a:gd name="T55" fmla="*/ 110 h 353"/>
                <a:gd name="T56" fmla="*/ 125 w 178"/>
                <a:gd name="T57" fmla="*/ 136 h 353"/>
                <a:gd name="T58" fmla="*/ 125 w 178"/>
                <a:gd name="T59" fmla="*/ 159 h 353"/>
                <a:gd name="T60" fmla="*/ 142 w 178"/>
                <a:gd name="T61" fmla="*/ 166 h 353"/>
                <a:gd name="T62" fmla="*/ 153 w 178"/>
                <a:gd name="T63" fmla="*/ 172 h 353"/>
                <a:gd name="T64" fmla="*/ 142 w 178"/>
                <a:gd name="T65" fmla="*/ 180 h 353"/>
                <a:gd name="T66" fmla="*/ 117 w 178"/>
                <a:gd name="T67" fmla="*/ 201 h 353"/>
                <a:gd name="T68" fmla="*/ 106 w 178"/>
                <a:gd name="T69" fmla="*/ 213 h 353"/>
                <a:gd name="T70" fmla="*/ 112 w 178"/>
                <a:gd name="T71" fmla="*/ 224 h 353"/>
                <a:gd name="T72" fmla="*/ 112 w 178"/>
                <a:gd name="T73" fmla="*/ 241 h 353"/>
                <a:gd name="T74" fmla="*/ 87 w 178"/>
                <a:gd name="T75" fmla="*/ 248 h 353"/>
                <a:gd name="T76" fmla="*/ 69 w 178"/>
                <a:gd name="T77" fmla="*/ 264 h 353"/>
                <a:gd name="T78" fmla="*/ 58 w 178"/>
                <a:gd name="T79" fmla="*/ 277 h 353"/>
                <a:gd name="T80" fmla="*/ 69 w 178"/>
                <a:gd name="T81" fmla="*/ 279 h 353"/>
                <a:gd name="T82" fmla="*/ 54 w 178"/>
                <a:gd name="T83" fmla="*/ 287 h 353"/>
                <a:gd name="T84" fmla="*/ 51 w 178"/>
                <a:gd name="T85" fmla="*/ 316 h 353"/>
                <a:gd name="T86" fmla="*/ 60 w 178"/>
                <a:gd name="T87" fmla="*/ 320 h 353"/>
                <a:gd name="T88" fmla="*/ 45 w 178"/>
                <a:gd name="T89" fmla="*/ 337 h 353"/>
                <a:gd name="T90" fmla="*/ 17 w 178"/>
                <a:gd name="T91" fmla="*/ 35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8" h="353">
                  <a:moveTo>
                    <a:pt x="10" y="351"/>
                  </a:moveTo>
                  <a:lnTo>
                    <a:pt x="10" y="348"/>
                  </a:lnTo>
                  <a:lnTo>
                    <a:pt x="22" y="326"/>
                  </a:lnTo>
                  <a:lnTo>
                    <a:pt x="22" y="317"/>
                  </a:lnTo>
                  <a:lnTo>
                    <a:pt x="26" y="311"/>
                  </a:lnTo>
                  <a:lnTo>
                    <a:pt x="31" y="308"/>
                  </a:lnTo>
                  <a:lnTo>
                    <a:pt x="37" y="308"/>
                  </a:lnTo>
                  <a:lnTo>
                    <a:pt x="40" y="301"/>
                  </a:lnTo>
                  <a:lnTo>
                    <a:pt x="41" y="292"/>
                  </a:lnTo>
                  <a:lnTo>
                    <a:pt x="40" y="285"/>
                  </a:lnTo>
                  <a:lnTo>
                    <a:pt x="31" y="297"/>
                  </a:lnTo>
                  <a:lnTo>
                    <a:pt x="25" y="300"/>
                  </a:lnTo>
                  <a:lnTo>
                    <a:pt x="21" y="297"/>
                  </a:lnTo>
                  <a:lnTo>
                    <a:pt x="26" y="286"/>
                  </a:lnTo>
                  <a:lnTo>
                    <a:pt x="25" y="277"/>
                  </a:lnTo>
                  <a:lnTo>
                    <a:pt x="21" y="270"/>
                  </a:lnTo>
                  <a:lnTo>
                    <a:pt x="16" y="271"/>
                  </a:lnTo>
                  <a:lnTo>
                    <a:pt x="11" y="262"/>
                  </a:lnTo>
                  <a:lnTo>
                    <a:pt x="11" y="245"/>
                  </a:lnTo>
                  <a:lnTo>
                    <a:pt x="10" y="238"/>
                  </a:lnTo>
                  <a:lnTo>
                    <a:pt x="5" y="235"/>
                  </a:lnTo>
                  <a:lnTo>
                    <a:pt x="0" y="232"/>
                  </a:lnTo>
                  <a:lnTo>
                    <a:pt x="2" y="222"/>
                  </a:lnTo>
                  <a:lnTo>
                    <a:pt x="14" y="210"/>
                  </a:lnTo>
                  <a:lnTo>
                    <a:pt x="14" y="201"/>
                  </a:lnTo>
                  <a:lnTo>
                    <a:pt x="15" y="191"/>
                  </a:lnTo>
                  <a:lnTo>
                    <a:pt x="11" y="183"/>
                  </a:lnTo>
                  <a:lnTo>
                    <a:pt x="4" y="170"/>
                  </a:lnTo>
                  <a:lnTo>
                    <a:pt x="3" y="155"/>
                  </a:lnTo>
                  <a:lnTo>
                    <a:pt x="0" y="138"/>
                  </a:lnTo>
                  <a:lnTo>
                    <a:pt x="10" y="122"/>
                  </a:lnTo>
                  <a:lnTo>
                    <a:pt x="21" y="113"/>
                  </a:lnTo>
                  <a:lnTo>
                    <a:pt x="30" y="104"/>
                  </a:lnTo>
                  <a:lnTo>
                    <a:pt x="49" y="73"/>
                  </a:lnTo>
                  <a:lnTo>
                    <a:pt x="60" y="42"/>
                  </a:lnTo>
                  <a:lnTo>
                    <a:pt x="62" y="39"/>
                  </a:lnTo>
                  <a:lnTo>
                    <a:pt x="69" y="37"/>
                  </a:lnTo>
                  <a:lnTo>
                    <a:pt x="79" y="31"/>
                  </a:lnTo>
                  <a:lnTo>
                    <a:pt x="85" y="32"/>
                  </a:lnTo>
                  <a:lnTo>
                    <a:pt x="87" y="29"/>
                  </a:lnTo>
                  <a:lnTo>
                    <a:pt x="89" y="19"/>
                  </a:lnTo>
                  <a:lnTo>
                    <a:pt x="92" y="14"/>
                  </a:lnTo>
                  <a:lnTo>
                    <a:pt x="103" y="5"/>
                  </a:lnTo>
                  <a:lnTo>
                    <a:pt x="108" y="1"/>
                  </a:lnTo>
                  <a:lnTo>
                    <a:pt x="112" y="2"/>
                  </a:lnTo>
                  <a:lnTo>
                    <a:pt x="113" y="5"/>
                  </a:lnTo>
                  <a:lnTo>
                    <a:pt x="119" y="23"/>
                  </a:lnTo>
                  <a:lnTo>
                    <a:pt x="120" y="31"/>
                  </a:lnTo>
                  <a:lnTo>
                    <a:pt x="121" y="34"/>
                  </a:lnTo>
                  <a:lnTo>
                    <a:pt x="123" y="33"/>
                  </a:lnTo>
                  <a:lnTo>
                    <a:pt x="124" y="26"/>
                  </a:lnTo>
                  <a:lnTo>
                    <a:pt x="126" y="18"/>
                  </a:lnTo>
                  <a:lnTo>
                    <a:pt x="129" y="14"/>
                  </a:lnTo>
                  <a:lnTo>
                    <a:pt x="127" y="10"/>
                  </a:lnTo>
                  <a:lnTo>
                    <a:pt x="129" y="3"/>
                  </a:lnTo>
                  <a:lnTo>
                    <a:pt x="133" y="1"/>
                  </a:lnTo>
                  <a:lnTo>
                    <a:pt x="144" y="0"/>
                  </a:lnTo>
                  <a:lnTo>
                    <a:pt x="150" y="3"/>
                  </a:lnTo>
                  <a:lnTo>
                    <a:pt x="158" y="2"/>
                  </a:lnTo>
                  <a:lnTo>
                    <a:pt x="161" y="13"/>
                  </a:lnTo>
                  <a:lnTo>
                    <a:pt x="164" y="19"/>
                  </a:lnTo>
                  <a:lnTo>
                    <a:pt x="169" y="19"/>
                  </a:lnTo>
                  <a:lnTo>
                    <a:pt x="173" y="25"/>
                  </a:lnTo>
                  <a:lnTo>
                    <a:pt x="177" y="33"/>
                  </a:lnTo>
                  <a:lnTo>
                    <a:pt x="174" y="37"/>
                  </a:lnTo>
                  <a:lnTo>
                    <a:pt x="171" y="33"/>
                  </a:lnTo>
                  <a:lnTo>
                    <a:pt x="164" y="33"/>
                  </a:lnTo>
                  <a:lnTo>
                    <a:pt x="161" y="39"/>
                  </a:lnTo>
                  <a:lnTo>
                    <a:pt x="158" y="48"/>
                  </a:lnTo>
                  <a:lnTo>
                    <a:pt x="153" y="53"/>
                  </a:lnTo>
                  <a:lnTo>
                    <a:pt x="152" y="59"/>
                  </a:lnTo>
                  <a:lnTo>
                    <a:pt x="153" y="66"/>
                  </a:lnTo>
                  <a:lnTo>
                    <a:pt x="151" y="68"/>
                  </a:lnTo>
                  <a:lnTo>
                    <a:pt x="144" y="73"/>
                  </a:lnTo>
                  <a:lnTo>
                    <a:pt x="136" y="71"/>
                  </a:lnTo>
                  <a:lnTo>
                    <a:pt x="130" y="67"/>
                  </a:lnTo>
                  <a:lnTo>
                    <a:pt x="128" y="64"/>
                  </a:lnTo>
                  <a:lnTo>
                    <a:pt x="125" y="64"/>
                  </a:lnTo>
                  <a:lnTo>
                    <a:pt x="126" y="76"/>
                  </a:lnTo>
                  <a:lnTo>
                    <a:pt x="125" y="94"/>
                  </a:lnTo>
                  <a:lnTo>
                    <a:pt x="122" y="95"/>
                  </a:lnTo>
                  <a:lnTo>
                    <a:pt x="120" y="106"/>
                  </a:lnTo>
                  <a:lnTo>
                    <a:pt x="121" y="108"/>
                  </a:lnTo>
                  <a:lnTo>
                    <a:pt x="126" y="110"/>
                  </a:lnTo>
                  <a:lnTo>
                    <a:pt x="128" y="112"/>
                  </a:lnTo>
                  <a:lnTo>
                    <a:pt x="127" y="131"/>
                  </a:lnTo>
                  <a:lnTo>
                    <a:pt x="125" y="136"/>
                  </a:lnTo>
                  <a:lnTo>
                    <a:pt x="120" y="141"/>
                  </a:lnTo>
                  <a:lnTo>
                    <a:pt x="122" y="152"/>
                  </a:lnTo>
                  <a:lnTo>
                    <a:pt x="125" y="159"/>
                  </a:lnTo>
                  <a:lnTo>
                    <a:pt x="130" y="164"/>
                  </a:lnTo>
                  <a:lnTo>
                    <a:pt x="138" y="167"/>
                  </a:lnTo>
                  <a:lnTo>
                    <a:pt x="142" y="166"/>
                  </a:lnTo>
                  <a:lnTo>
                    <a:pt x="146" y="164"/>
                  </a:lnTo>
                  <a:lnTo>
                    <a:pt x="149" y="169"/>
                  </a:lnTo>
                  <a:lnTo>
                    <a:pt x="153" y="172"/>
                  </a:lnTo>
                  <a:lnTo>
                    <a:pt x="152" y="179"/>
                  </a:lnTo>
                  <a:lnTo>
                    <a:pt x="147" y="183"/>
                  </a:lnTo>
                  <a:lnTo>
                    <a:pt x="142" y="180"/>
                  </a:lnTo>
                  <a:lnTo>
                    <a:pt x="136" y="184"/>
                  </a:lnTo>
                  <a:lnTo>
                    <a:pt x="122" y="193"/>
                  </a:lnTo>
                  <a:lnTo>
                    <a:pt x="117" y="201"/>
                  </a:lnTo>
                  <a:lnTo>
                    <a:pt x="114" y="207"/>
                  </a:lnTo>
                  <a:lnTo>
                    <a:pt x="109" y="209"/>
                  </a:lnTo>
                  <a:lnTo>
                    <a:pt x="106" y="213"/>
                  </a:lnTo>
                  <a:lnTo>
                    <a:pt x="106" y="217"/>
                  </a:lnTo>
                  <a:lnTo>
                    <a:pt x="108" y="223"/>
                  </a:lnTo>
                  <a:lnTo>
                    <a:pt x="112" y="224"/>
                  </a:lnTo>
                  <a:lnTo>
                    <a:pt x="116" y="223"/>
                  </a:lnTo>
                  <a:lnTo>
                    <a:pt x="114" y="233"/>
                  </a:lnTo>
                  <a:lnTo>
                    <a:pt x="112" y="241"/>
                  </a:lnTo>
                  <a:lnTo>
                    <a:pt x="100" y="243"/>
                  </a:lnTo>
                  <a:lnTo>
                    <a:pt x="89" y="245"/>
                  </a:lnTo>
                  <a:lnTo>
                    <a:pt x="87" y="248"/>
                  </a:lnTo>
                  <a:lnTo>
                    <a:pt x="90" y="250"/>
                  </a:lnTo>
                  <a:lnTo>
                    <a:pt x="90" y="251"/>
                  </a:lnTo>
                  <a:lnTo>
                    <a:pt x="69" y="264"/>
                  </a:lnTo>
                  <a:lnTo>
                    <a:pt x="60" y="271"/>
                  </a:lnTo>
                  <a:lnTo>
                    <a:pt x="58" y="275"/>
                  </a:lnTo>
                  <a:lnTo>
                    <a:pt x="58" y="277"/>
                  </a:lnTo>
                  <a:lnTo>
                    <a:pt x="60" y="278"/>
                  </a:lnTo>
                  <a:lnTo>
                    <a:pt x="67" y="277"/>
                  </a:lnTo>
                  <a:lnTo>
                    <a:pt x="69" y="279"/>
                  </a:lnTo>
                  <a:lnTo>
                    <a:pt x="67" y="283"/>
                  </a:lnTo>
                  <a:lnTo>
                    <a:pt x="60" y="283"/>
                  </a:lnTo>
                  <a:lnTo>
                    <a:pt x="54" y="287"/>
                  </a:lnTo>
                  <a:lnTo>
                    <a:pt x="50" y="295"/>
                  </a:lnTo>
                  <a:lnTo>
                    <a:pt x="50" y="311"/>
                  </a:lnTo>
                  <a:lnTo>
                    <a:pt x="51" y="316"/>
                  </a:lnTo>
                  <a:lnTo>
                    <a:pt x="55" y="316"/>
                  </a:lnTo>
                  <a:lnTo>
                    <a:pt x="59" y="317"/>
                  </a:lnTo>
                  <a:lnTo>
                    <a:pt x="60" y="320"/>
                  </a:lnTo>
                  <a:lnTo>
                    <a:pt x="55" y="320"/>
                  </a:lnTo>
                  <a:lnTo>
                    <a:pt x="52" y="326"/>
                  </a:lnTo>
                  <a:lnTo>
                    <a:pt x="45" y="337"/>
                  </a:lnTo>
                  <a:lnTo>
                    <a:pt x="35" y="344"/>
                  </a:lnTo>
                  <a:lnTo>
                    <a:pt x="21" y="352"/>
                  </a:lnTo>
                  <a:lnTo>
                    <a:pt x="17" y="351"/>
                  </a:lnTo>
                  <a:lnTo>
                    <a:pt x="10" y="35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6" name="Freeform 73"/>
            <p:cNvSpPr>
              <a:spLocks/>
            </p:cNvSpPr>
            <p:nvPr/>
          </p:nvSpPr>
          <p:spPr bwMode="auto">
            <a:xfrm>
              <a:off x="4060825" y="4573588"/>
              <a:ext cx="58738" cy="58737"/>
            </a:xfrm>
            <a:custGeom>
              <a:avLst/>
              <a:gdLst>
                <a:gd name="T0" fmla="*/ 9 w 56"/>
                <a:gd name="T1" fmla="*/ 47 h 55"/>
                <a:gd name="T2" fmla="*/ 7 w 56"/>
                <a:gd name="T3" fmla="*/ 39 h 55"/>
                <a:gd name="T4" fmla="*/ 0 w 56"/>
                <a:gd name="T5" fmla="*/ 33 h 55"/>
                <a:gd name="T6" fmla="*/ 2 w 56"/>
                <a:gd name="T7" fmla="*/ 27 h 55"/>
                <a:gd name="T8" fmla="*/ 8 w 56"/>
                <a:gd name="T9" fmla="*/ 24 h 55"/>
                <a:gd name="T10" fmla="*/ 10 w 56"/>
                <a:gd name="T11" fmla="*/ 20 h 55"/>
                <a:gd name="T12" fmla="*/ 9 w 56"/>
                <a:gd name="T13" fmla="*/ 17 h 55"/>
                <a:gd name="T14" fmla="*/ 7 w 56"/>
                <a:gd name="T15" fmla="*/ 16 h 55"/>
                <a:gd name="T16" fmla="*/ 5 w 56"/>
                <a:gd name="T17" fmla="*/ 15 h 55"/>
                <a:gd name="T18" fmla="*/ 13 w 56"/>
                <a:gd name="T19" fmla="*/ 6 h 55"/>
                <a:gd name="T20" fmla="*/ 18 w 56"/>
                <a:gd name="T21" fmla="*/ 6 h 55"/>
                <a:gd name="T22" fmla="*/ 25 w 56"/>
                <a:gd name="T23" fmla="*/ 0 h 55"/>
                <a:gd name="T24" fmla="*/ 31 w 56"/>
                <a:gd name="T25" fmla="*/ 0 h 55"/>
                <a:gd name="T26" fmla="*/ 35 w 56"/>
                <a:gd name="T27" fmla="*/ 3 h 55"/>
                <a:gd name="T28" fmla="*/ 34 w 56"/>
                <a:gd name="T29" fmla="*/ 5 h 55"/>
                <a:gd name="T30" fmla="*/ 38 w 56"/>
                <a:gd name="T31" fmla="*/ 7 h 55"/>
                <a:gd name="T32" fmla="*/ 45 w 56"/>
                <a:gd name="T33" fmla="*/ 6 h 55"/>
                <a:gd name="T34" fmla="*/ 47 w 56"/>
                <a:gd name="T35" fmla="*/ 3 h 55"/>
                <a:gd name="T36" fmla="*/ 53 w 56"/>
                <a:gd name="T37" fmla="*/ 6 h 55"/>
                <a:gd name="T38" fmla="*/ 55 w 56"/>
                <a:gd name="T39" fmla="*/ 14 h 55"/>
                <a:gd name="T40" fmla="*/ 46 w 56"/>
                <a:gd name="T41" fmla="*/ 18 h 55"/>
                <a:gd name="T42" fmla="*/ 38 w 56"/>
                <a:gd name="T43" fmla="*/ 16 h 55"/>
                <a:gd name="T44" fmla="*/ 28 w 56"/>
                <a:gd name="T45" fmla="*/ 22 h 55"/>
                <a:gd name="T46" fmla="*/ 21 w 56"/>
                <a:gd name="T47" fmla="*/ 25 h 55"/>
                <a:gd name="T48" fmla="*/ 18 w 56"/>
                <a:gd name="T49" fmla="*/ 30 h 55"/>
                <a:gd name="T50" fmla="*/ 21 w 56"/>
                <a:gd name="T51" fmla="*/ 34 h 55"/>
                <a:gd name="T52" fmla="*/ 24 w 56"/>
                <a:gd name="T53" fmla="*/ 39 h 55"/>
                <a:gd name="T54" fmla="*/ 19 w 56"/>
                <a:gd name="T55" fmla="*/ 46 h 55"/>
                <a:gd name="T56" fmla="*/ 17 w 56"/>
                <a:gd name="T57" fmla="*/ 54 h 55"/>
                <a:gd name="T58" fmla="*/ 9 w 56"/>
                <a:gd name="T59"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5">
                  <a:moveTo>
                    <a:pt x="9" y="47"/>
                  </a:moveTo>
                  <a:lnTo>
                    <a:pt x="7" y="39"/>
                  </a:lnTo>
                  <a:lnTo>
                    <a:pt x="0" y="33"/>
                  </a:lnTo>
                  <a:lnTo>
                    <a:pt x="2" y="27"/>
                  </a:lnTo>
                  <a:lnTo>
                    <a:pt x="8" y="24"/>
                  </a:lnTo>
                  <a:lnTo>
                    <a:pt x="10" y="20"/>
                  </a:lnTo>
                  <a:lnTo>
                    <a:pt x="9" y="17"/>
                  </a:lnTo>
                  <a:lnTo>
                    <a:pt x="7" y="16"/>
                  </a:lnTo>
                  <a:lnTo>
                    <a:pt x="5" y="15"/>
                  </a:lnTo>
                  <a:lnTo>
                    <a:pt x="13" y="6"/>
                  </a:lnTo>
                  <a:lnTo>
                    <a:pt x="18" y="6"/>
                  </a:lnTo>
                  <a:lnTo>
                    <a:pt x="25" y="0"/>
                  </a:lnTo>
                  <a:lnTo>
                    <a:pt x="31" y="0"/>
                  </a:lnTo>
                  <a:lnTo>
                    <a:pt x="35" y="3"/>
                  </a:lnTo>
                  <a:lnTo>
                    <a:pt x="34" y="5"/>
                  </a:lnTo>
                  <a:lnTo>
                    <a:pt x="38" y="7"/>
                  </a:lnTo>
                  <a:lnTo>
                    <a:pt x="45" y="6"/>
                  </a:lnTo>
                  <a:lnTo>
                    <a:pt x="47" y="3"/>
                  </a:lnTo>
                  <a:lnTo>
                    <a:pt x="53" y="6"/>
                  </a:lnTo>
                  <a:lnTo>
                    <a:pt x="55" y="14"/>
                  </a:lnTo>
                  <a:lnTo>
                    <a:pt x="46" y="18"/>
                  </a:lnTo>
                  <a:lnTo>
                    <a:pt x="38" y="16"/>
                  </a:lnTo>
                  <a:lnTo>
                    <a:pt x="28" y="22"/>
                  </a:lnTo>
                  <a:lnTo>
                    <a:pt x="21" y="25"/>
                  </a:lnTo>
                  <a:lnTo>
                    <a:pt x="18" y="30"/>
                  </a:lnTo>
                  <a:lnTo>
                    <a:pt x="21" y="34"/>
                  </a:lnTo>
                  <a:lnTo>
                    <a:pt x="24" y="39"/>
                  </a:lnTo>
                  <a:lnTo>
                    <a:pt x="19" y="46"/>
                  </a:lnTo>
                  <a:lnTo>
                    <a:pt x="17" y="54"/>
                  </a:lnTo>
                  <a:lnTo>
                    <a:pt x="9" y="47"/>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7" name="Freeform 74"/>
            <p:cNvSpPr>
              <a:spLocks/>
            </p:cNvSpPr>
            <p:nvPr/>
          </p:nvSpPr>
          <p:spPr bwMode="auto">
            <a:xfrm>
              <a:off x="2824163" y="5126038"/>
              <a:ext cx="382588" cy="417512"/>
            </a:xfrm>
            <a:custGeom>
              <a:avLst/>
              <a:gdLst>
                <a:gd name="T0" fmla="*/ 357 w 366"/>
                <a:gd name="T1" fmla="*/ 162 h 387"/>
                <a:gd name="T2" fmla="*/ 349 w 366"/>
                <a:gd name="T3" fmla="*/ 170 h 387"/>
                <a:gd name="T4" fmla="*/ 342 w 366"/>
                <a:gd name="T5" fmla="*/ 175 h 387"/>
                <a:gd name="T6" fmla="*/ 326 w 366"/>
                <a:gd name="T7" fmla="*/ 194 h 387"/>
                <a:gd name="T8" fmla="*/ 317 w 366"/>
                <a:gd name="T9" fmla="*/ 200 h 387"/>
                <a:gd name="T10" fmla="*/ 311 w 366"/>
                <a:gd name="T11" fmla="*/ 213 h 387"/>
                <a:gd name="T12" fmla="*/ 296 w 366"/>
                <a:gd name="T13" fmla="*/ 237 h 387"/>
                <a:gd name="T14" fmla="*/ 290 w 366"/>
                <a:gd name="T15" fmla="*/ 277 h 387"/>
                <a:gd name="T16" fmla="*/ 307 w 366"/>
                <a:gd name="T17" fmla="*/ 297 h 387"/>
                <a:gd name="T18" fmla="*/ 317 w 366"/>
                <a:gd name="T19" fmla="*/ 323 h 387"/>
                <a:gd name="T20" fmla="*/ 322 w 366"/>
                <a:gd name="T21" fmla="*/ 339 h 387"/>
                <a:gd name="T22" fmla="*/ 315 w 366"/>
                <a:gd name="T23" fmla="*/ 353 h 387"/>
                <a:gd name="T24" fmla="*/ 306 w 366"/>
                <a:gd name="T25" fmla="*/ 366 h 387"/>
                <a:gd name="T26" fmla="*/ 285 w 366"/>
                <a:gd name="T27" fmla="*/ 378 h 387"/>
                <a:gd name="T28" fmla="*/ 267 w 366"/>
                <a:gd name="T29" fmla="*/ 359 h 387"/>
                <a:gd name="T30" fmla="*/ 223 w 366"/>
                <a:gd name="T31" fmla="*/ 328 h 387"/>
                <a:gd name="T32" fmla="*/ 241 w 366"/>
                <a:gd name="T33" fmla="*/ 310 h 387"/>
                <a:gd name="T34" fmla="*/ 250 w 366"/>
                <a:gd name="T35" fmla="*/ 300 h 387"/>
                <a:gd name="T36" fmla="*/ 239 w 366"/>
                <a:gd name="T37" fmla="*/ 267 h 387"/>
                <a:gd name="T38" fmla="*/ 234 w 366"/>
                <a:gd name="T39" fmla="*/ 242 h 387"/>
                <a:gd name="T40" fmla="*/ 239 w 366"/>
                <a:gd name="T41" fmla="*/ 223 h 387"/>
                <a:gd name="T42" fmla="*/ 230 w 366"/>
                <a:gd name="T43" fmla="*/ 207 h 387"/>
                <a:gd name="T44" fmla="*/ 206 w 366"/>
                <a:gd name="T45" fmla="*/ 200 h 387"/>
                <a:gd name="T46" fmla="*/ 181 w 366"/>
                <a:gd name="T47" fmla="*/ 195 h 387"/>
                <a:gd name="T48" fmla="*/ 190 w 366"/>
                <a:gd name="T49" fmla="*/ 180 h 387"/>
                <a:gd name="T50" fmla="*/ 176 w 366"/>
                <a:gd name="T51" fmla="*/ 161 h 387"/>
                <a:gd name="T52" fmla="*/ 162 w 366"/>
                <a:gd name="T53" fmla="*/ 158 h 387"/>
                <a:gd name="T54" fmla="*/ 147 w 366"/>
                <a:gd name="T55" fmla="*/ 175 h 387"/>
                <a:gd name="T56" fmla="*/ 128 w 366"/>
                <a:gd name="T57" fmla="*/ 172 h 387"/>
                <a:gd name="T58" fmla="*/ 110 w 366"/>
                <a:gd name="T59" fmla="*/ 172 h 387"/>
                <a:gd name="T60" fmla="*/ 85 w 366"/>
                <a:gd name="T61" fmla="*/ 146 h 387"/>
                <a:gd name="T62" fmla="*/ 67 w 366"/>
                <a:gd name="T63" fmla="*/ 137 h 387"/>
                <a:gd name="T64" fmla="*/ 42 w 366"/>
                <a:gd name="T65" fmla="*/ 142 h 387"/>
                <a:gd name="T66" fmla="*/ 28 w 366"/>
                <a:gd name="T67" fmla="*/ 116 h 387"/>
                <a:gd name="T68" fmla="*/ 34 w 366"/>
                <a:gd name="T69" fmla="*/ 107 h 387"/>
                <a:gd name="T70" fmla="*/ 35 w 366"/>
                <a:gd name="T71" fmla="*/ 89 h 387"/>
                <a:gd name="T72" fmla="*/ 25 w 366"/>
                <a:gd name="T73" fmla="*/ 69 h 387"/>
                <a:gd name="T74" fmla="*/ 20 w 366"/>
                <a:gd name="T75" fmla="*/ 48 h 387"/>
                <a:gd name="T76" fmla="*/ 3 w 366"/>
                <a:gd name="T77" fmla="*/ 38 h 387"/>
                <a:gd name="T78" fmla="*/ 7 w 366"/>
                <a:gd name="T79" fmla="*/ 16 h 387"/>
                <a:gd name="T80" fmla="*/ 21 w 366"/>
                <a:gd name="T81" fmla="*/ 11 h 387"/>
                <a:gd name="T82" fmla="*/ 44 w 366"/>
                <a:gd name="T83" fmla="*/ 27 h 387"/>
                <a:gd name="T84" fmla="*/ 63 w 366"/>
                <a:gd name="T85" fmla="*/ 24 h 387"/>
                <a:gd name="T86" fmla="*/ 89 w 366"/>
                <a:gd name="T87" fmla="*/ 56 h 387"/>
                <a:gd name="T88" fmla="*/ 107 w 366"/>
                <a:gd name="T89" fmla="*/ 65 h 387"/>
                <a:gd name="T90" fmla="*/ 143 w 366"/>
                <a:gd name="T91" fmla="*/ 37 h 387"/>
                <a:gd name="T92" fmla="*/ 179 w 366"/>
                <a:gd name="T93" fmla="*/ 39 h 387"/>
                <a:gd name="T94" fmla="*/ 217 w 366"/>
                <a:gd name="T95" fmla="*/ 27 h 387"/>
                <a:gd name="T96" fmla="*/ 250 w 366"/>
                <a:gd name="T97" fmla="*/ 22 h 387"/>
                <a:gd name="T98" fmla="*/ 276 w 366"/>
                <a:gd name="T99" fmla="*/ 0 h 387"/>
                <a:gd name="T100" fmla="*/ 301 w 366"/>
                <a:gd name="T101" fmla="*/ 14 h 387"/>
                <a:gd name="T102" fmla="*/ 346 w 366"/>
                <a:gd name="T103" fmla="*/ 43 h 387"/>
                <a:gd name="T104" fmla="*/ 338 w 366"/>
                <a:gd name="T105" fmla="*/ 84 h 387"/>
                <a:gd name="T106" fmla="*/ 354 w 366"/>
                <a:gd name="T107" fmla="*/ 109 h 387"/>
                <a:gd name="T108" fmla="*/ 365 w 366"/>
                <a:gd name="T109" fmla="*/ 13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6" h="387">
                  <a:moveTo>
                    <a:pt x="364" y="150"/>
                  </a:moveTo>
                  <a:lnTo>
                    <a:pt x="358" y="162"/>
                  </a:lnTo>
                  <a:lnTo>
                    <a:pt x="357" y="162"/>
                  </a:lnTo>
                  <a:lnTo>
                    <a:pt x="356" y="167"/>
                  </a:lnTo>
                  <a:lnTo>
                    <a:pt x="353" y="169"/>
                  </a:lnTo>
                  <a:lnTo>
                    <a:pt x="349" y="170"/>
                  </a:lnTo>
                  <a:lnTo>
                    <a:pt x="346" y="169"/>
                  </a:lnTo>
                  <a:lnTo>
                    <a:pt x="345" y="169"/>
                  </a:lnTo>
                  <a:lnTo>
                    <a:pt x="342" y="175"/>
                  </a:lnTo>
                  <a:lnTo>
                    <a:pt x="340" y="180"/>
                  </a:lnTo>
                  <a:lnTo>
                    <a:pt x="335" y="187"/>
                  </a:lnTo>
                  <a:lnTo>
                    <a:pt x="326" y="194"/>
                  </a:lnTo>
                  <a:lnTo>
                    <a:pt x="322" y="196"/>
                  </a:lnTo>
                  <a:lnTo>
                    <a:pt x="321" y="195"/>
                  </a:lnTo>
                  <a:lnTo>
                    <a:pt x="317" y="200"/>
                  </a:lnTo>
                  <a:lnTo>
                    <a:pt x="315" y="205"/>
                  </a:lnTo>
                  <a:lnTo>
                    <a:pt x="314" y="210"/>
                  </a:lnTo>
                  <a:lnTo>
                    <a:pt x="311" y="213"/>
                  </a:lnTo>
                  <a:lnTo>
                    <a:pt x="306" y="218"/>
                  </a:lnTo>
                  <a:lnTo>
                    <a:pt x="301" y="227"/>
                  </a:lnTo>
                  <a:lnTo>
                    <a:pt x="296" y="237"/>
                  </a:lnTo>
                  <a:lnTo>
                    <a:pt x="294" y="251"/>
                  </a:lnTo>
                  <a:lnTo>
                    <a:pt x="291" y="262"/>
                  </a:lnTo>
                  <a:lnTo>
                    <a:pt x="290" y="277"/>
                  </a:lnTo>
                  <a:lnTo>
                    <a:pt x="297" y="289"/>
                  </a:lnTo>
                  <a:lnTo>
                    <a:pt x="304" y="292"/>
                  </a:lnTo>
                  <a:lnTo>
                    <a:pt x="307" y="297"/>
                  </a:lnTo>
                  <a:lnTo>
                    <a:pt x="307" y="311"/>
                  </a:lnTo>
                  <a:lnTo>
                    <a:pt x="313" y="320"/>
                  </a:lnTo>
                  <a:lnTo>
                    <a:pt x="317" y="323"/>
                  </a:lnTo>
                  <a:lnTo>
                    <a:pt x="319" y="330"/>
                  </a:lnTo>
                  <a:lnTo>
                    <a:pt x="322" y="334"/>
                  </a:lnTo>
                  <a:lnTo>
                    <a:pt x="322" y="339"/>
                  </a:lnTo>
                  <a:lnTo>
                    <a:pt x="321" y="345"/>
                  </a:lnTo>
                  <a:lnTo>
                    <a:pt x="321" y="349"/>
                  </a:lnTo>
                  <a:lnTo>
                    <a:pt x="315" y="353"/>
                  </a:lnTo>
                  <a:lnTo>
                    <a:pt x="313" y="358"/>
                  </a:lnTo>
                  <a:lnTo>
                    <a:pt x="308" y="361"/>
                  </a:lnTo>
                  <a:lnTo>
                    <a:pt x="306" y="366"/>
                  </a:lnTo>
                  <a:lnTo>
                    <a:pt x="302" y="371"/>
                  </a:lnTo>
                  <a:lnTo>
                    <a:pt x="294" y="386"/>
                  </a:lnTo>
                  <a:lnTo>
                    <a:pt x="285" y="378"/>
                  </a:lnTo>
                  <a:lnTo>
                    <a:pt x="278" y="368"/>
                  </a:lnTo>
                  <a:lnTo>
                    <a:pt x="279" y="360"/>
                  </a:lnTo>
                  <a:lnTo>
                    <a:pt x="267" y="359"/>
                  </a:lnTo>
                  <a:lnTo>
                    <a:pt x="249" y="362"/>
                  </a:lnTo>
                  <a:lnTo>
                    <a:pt x="235" y="351"/>
                  </a:lnTo>
                  <a:lnTo>
                    <a:pt x="223" y="328"/>
                  </a:lnTo>
                  <a:lnTo>
                    <a:pt x="227" y="321"/>
                  </a:lnTo>
                  <a:lnTo>
                    <a:pt x="238" y="318"/>
                  </a:lnTo>
                  <a:lnTo>
                    <a:pt x="241" y="310"/>
                  </a:lnTo>
                  <a:lnTo>
                    <a:pt x="244" y="305"/>
                  </a:lnTo>
                  <a:lnTo>
                    <a:pt x="249" y="304"/>
                  </a:lnTo>
                  <a:lnTo>
                    <a:pt x="250" y="300"/>
                  </a:lnTo>
                  <a:lnTo>
                    <a:pt x="233" y="277"/>
                  </a:lnTo>
                  <a:lnTo>
                    <a:pt x="234" y="273"/>
                  </a:lnTo>
                  <a:lnTo>
                    <a:pt x="239" y="267"/>
                  </a:lnTo>
                  <a:lnTo>
                    <a:pt x="246" y="257"/>
                  </a:lnTo>
                  <a:lnTo>
                    <a:pt x="244" y="249"/>
                  </a:lnTo>
                  <a:lnTo>
                    <a:pt x="234" y="242"/>
                  </a:lnTo>
                  <a:lnTo>
                    <a:pt x="233" y="237"/>
                  </a:lnTo>
                  <a:lnTo>
                    <a:pt x="237" y="230"/>
                  </a:lnTo>
                  <a:lnTo>
                    <a:pt x="239" y="223"/>
                  </a:lnTo>
                  <a:lnTo>
                    <a:pt x="234" y="220"/>
                  </a:lnTo>
                  <a:lnTo>
                    <a:pt x="236" y="212"/>
                  </a:lnTo>
                  <a:lnTo>
                    <a:pt x="230" y="207"/>
                  </a:lnTo>
                  <a:lnTo>
                    <a:pt x="219" y="218"/>
                  </a:lnTo>
                  <a:lnTo>
                    <a:pt x="211" y="214"/>
                  </a:lnTo>
                  <a:lnTo>
                    <a:pt x="206" y="200"/>
                  </a:lnTo>
                  <a:lnTo>
                    <a:pt x="199" y="194"/>
                  </a:lnTo>
                  <a:lnTo>
                    <a:pt x="190" y="193"/>
                  </a:lnTo>
                  <a:lnTo>
                    <a:pt x="181" y="195"/>
                  </a:lnTo>
                  <a:lnTo>
                    <a:pt x="182" y="187"/>
                  </a:lnTo>
                  <a:lnTo>
                    <a:pt x="188" y="186"/>
                  </a:lnTo>
                  <a:lnTo>
                    <a:pt x="190" y="180"/>
                  </a:lnTo>
                  <a:lnTo>
                    <a:pt x="189" y="172"/>
                  </a:lnTo>
                  <a:lnTo>
                    <a:pt x="188" y="166"/>
                  </a:lnTo>
                  <a:lnTo>
                    <a:pt x="176" y="161"/>
                  </a:lnTo>
                  <a:lnTo>
                    <a:pt x="173" y="150"/>
                  </a:lnTo>
                  <a:lnTo>
                    <a:pt x="165" y="148"/>
                  </a:lnTo>
                  <a:lnTo>
                    <a:pt x="162" y="158"/>
                  </a:lnTo>
                  <a:lnTo>
                    <a:pt x="156" y="159"/>
                  </a:lnTo>
                  <a:lnTo>
                    <a:pt x="154" y="160"/>
                  </a:lnTo>
                  <a:lnTo>
                    <a:pt x="147" y="175"/>
                  </a:lnTo>
                  <a:lnTo>
                    <a:pt x="137" y="177"/>
                  </a:lnTo>
                  <a:lnTo>
                    <a:pt x="129" y="175"/>
                  </a:lnTo>
                  <a:lnTo>
                    <a:pt x="128" y="172"/>
                  </a:lnTo>
                  <a:lnTo>
                    <a:pt x="124" y="168"/>
                  </a:lnTo>
                  <a:lnTo>
                    <a:pt x="116" y="169"/>
                  </a:lnTo>
                  <a:lnTo>
                    <a:pt x="110" y="172"/>
                  </a:lnTo>
                  <a:lnTo>
                    <a:pt x="101" y="164"/>
                  </a:lnTo>
                  <a:lnTo>
                    <a:pt x="98" y="155"/>
                  </a:lnTo>
                  <a:lnTo>
                    <a:pt x="85" y="146"/>
                  </a:lnTo>
                  <a:lnTo>
                    <a:pt x="81" y="146"/>
                  </a:lnTo>
                  <a:lnTo>
                    <a:pt x="78" y="150"/>
                  </a:lnTo>
                  <a:lnTo>
                    <a:pt x="67" y="137"/>
                  </a:lnTo>
                  <a:lnTo>
                    <a:pt x="58" y="134"/>
                  </a:lnTo>
                  <a:lnTo>
                    <a:pt x="52" y="134"/>
                  </a:lnTo>
                  <a:lnTo>
                    <a:pt x="42" y="142"/>
                  </a:lnTo>
                  <a:lnTo>
                    <a:pt x="37" y="140"/>
                  </a:lnTo>
                  <a:lnTo>
                    <a:pt x="36" y="130"/>
                  </a:lnTo>
                  <a:lnTo>
                    <a:pt x="28" y="116"/>
                  </a:lnTo>
                  <a:lnTo>
                    <a:pt x="33" y="113"/>
                  </a:lnTo>
                  <a:lnTo>
                    <a:pt x="35" y="109"/>
                  </a:lnTo>
                  <a:lnTo>
                    <a:pt x="34" y="107"/>
                  </a:lnTo>
                  <a:lnTo>
                    <a:pt x="27" y="107"/>
                  </a:lnTo>
                  <a:lnTo>
                    <a:pt x="28" y="98"/>
                  </a:lnTo>
                  <a:lnTo>
                    <a:pt x="35" y="89"/>
                  </a:lnTo>
                  <a:lnTo>
                    <a:pt x="38" y="80"/>
                  </a:lnTo>
                  <a:lnTo>
                    <a:pt x="34" y="76"/>
                  </a:lnTo>
                  <a:lnTo>
                    <a:pt x="25" y="69"/>
                  </a:lnTo>
                  <a:lnTo>
                    <a:pt x="25" y="63"/>
                  </a:lnTo>
                  <a:lnTo>
                    <a:pt x="21" y="51"/>
                  </a:lnTo>
                  <a:lnTo>
                    <a:pt x="20" y="48"/>
                  </a:lnTo>
                  <a:lnTo>
                    <a:pt x="16" y="47"/>
                  </a:lnTo>
                  <a:lnTo>
                    <a:pt x="11" y="41"/>
                  </a:lnTo>
                  <a:lnTo>
                    <a:pt x="3" y="38"/>
                  </a:lnTo>
                  <a:lnTo>
                    <a:pt x="0" y="34"/>
                  </a:lnTo>
                  <a:lnTo>
                    <a:pt x="1" y="26"/>
                  </a:lnTo>
                  <a:lnTo>
                    <a:pt x="7" y="16"/>
                  </a:lnTo>
                  <a:lnTo>
                    <a:pt x="11" y="18"/>
                  </a:lnTo>
                  <a:lnTo>
                    <a:pt x="17" y="12"/>
                  </a:lnTo>
                  <a:lnTo>
                    <a:pt x="21" y="11"/>
                  </a:lnTo>
                  <a:lnTo>
                    <a:pt x="27" y="14"/>
                  </a:lnTo>
                  <a:lnTo>
                    <a:pt x="38" y="24"/>
                  </a:lnTo>
                  <a:lnTo>
                    <a:pt x="44" y="27"/>
                  </a:lnTo>
                  <a:lnTo>
                    <a:pt x="49" y="26"/>
                  </a:lnTo>
                  <a:lnTo>
                    <a:pt x="53" y="20"/>
                  </a:lnTo>
                  <a:lnTo>
                    <a:pt x="63" y="24"/>
                  </a:lnTo>
                  <a:lnTo>
                    <a:pt x="64" y="27"/>
                  </a:lnTo>
                  <a:lnTo>
                    <a:pt x="61" y="48"/>
                  </a:lnTo>
                  <a:lnTo>
                    <a:pt x="89" y="56"/>
                  </a:lnTo>
                  <a:lnTo>
                    <a:pt x="95" y="55"/>
                  </a:lnTo>
                  <a:lnTo>
                    <a:pt x="103" y="59"/>
                  </a:lnTo>
                  <a:lnTo>
                    <a:pt x="107" y="65"/>
                  </a:lnTo>
                  <a:lnTo>
                    <a:pt x="113" y="62"/>
                  </a:lnTo>
                  <a:lnTo>
                    <a:pt x="127" y="46"/>
                  </a:lnTo>
                  <a:lnTo>
                    <a:pt x="143" y="37"/>
                  </a:lnTo>
                  <a:lnTo>
                    <a:pt x="157" y="32"/>
                  </a:lnTo>
                  <a:lnTo>
                    <a:pt x="165" y="40"/>
                  </a:lnTo>
                  <a:lnTo>
                    <a:pt x="179" y="39"/>
                  </a:lnTo>
                  <a:lnTo>
                    <a:pt x="201" y="35"/>
                  </a:lnTo>
                  <a:lnTo>
                    <a:pt x="203" y="32"/>
                  </a:lnTo>
                  <a:lnTo>
                    <a:pt x="217" y="27"/>
                  </a:lnTo>
                  <a:lnTo>
                    <a:pt x="234" y="32"/>
                  </a:lnTo>
                  <a:lnTo>
                    <a:pt x="241" y="24"/>
                  </a:lnTo>
                  <a:lnTo>
                    <a:pt x="250" y="22"/>
                  </a:lnTo>
                  <a:lnTo>
                    <a:pt x="262" y="22"/>
                  </a:lnTo>
                  <a:lnTo>
                    <a:pt x="272" y="2"/>
                  </a:lnTo>
                  <a:lnTo>
                    <a:pt x="276" y="0"/>
                  </a:lnTo>
                  <a:lnTo>
                    <a:pt x="280" y="3"/>
                  </a:lnTo>
                  <a:lnTo>
                    <a:pt x="282" y="9"/>
                  </a:lnTo>
                  <a:lnTo>
                    <a:pt x="301" y="14"/>
                  </a:lnTo>
                  <a:lnTo>
                    <a:pt x="308" y="10"/>
                  </a:lnTo>
                  <a:lnTo>
                    <a:pt x="353" y="26"/>
                  </a:lnTo>
                  <a:lnTo>
                    <a:pt x="346" y="43"/>
                  </a:lnTo>
                  <a:lnTo>
                    <a:pt x="335" y="46"/>
                  </a:lnTo>
                  <a:lnTo>
                    <a:pt x="330" y="79"/>
                  </a:lnTo>
                  <a:lnTo>
                    <a:pt x="338" y="84"/>
                  </a:lnTo>
                  <a:lnTo>
                    <a:pt x="339" y="103"/>
                  </a:lnTo>
                  <a:lnTo>
                    <a:pt x="346" y="105"/>
                  </a:lnTo>
                  <a:lnTo>
                    <a:pt x="354" y="109"/>
                  </a:lnTo>
                  <a:lnTo>
                    <a:pt x="363" y="106"/>
                  </a:lnTo>
                  <a:lnTo>
                    <a:pt x="365" y="116"/>
                  </a:lnTo>
                  <a:lnTo>
                    <a:pt x="365" y="133"/>
                  </a:lnTo>
                  <a:lnTo>
                    <a:pt x="364" y="15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8" name="Freeform 75"/>
            <p:cNvSpPr>
              <a:spLocks/>
            </p:cNvSpPr>
            <p:nvPr/>
          </p:nvSpPr>
          <p:spPr bwMode="auto">
            <a:xfrm>
              <a:off x="3168650" y="5140325"/>
              <a:ext cx="323850" cy="177800"/>
            </a:xfrm>
            <a:custGeom>
              <a:avLst/>
              <a:gdLst>
                <a:gd name="T0" fmla="*/ 298 w 310"/>
                <a:gd name="T1" fmla="*/ 100 h 166"/>
                <a:gd name="T2" fmla="*/ 275 w 310"/>
                <a:gd name="T3" fmla="*/ 137 h 166"/>
                <a:gd name="T4" fmla="*/ 259 w 310"/>
                <a:gd name="T5" fmla="*/ 134 h 166"/>
                <a:gd name="T6" fmla="*/ 266 w 310"/>
                <a:gd name="T7" fmla="*/ 110 h 166"/>
                <a:gd name="T8" fmla="*/ 257 w 310"/>
                <a:gd name="T9" fmla="*/ 125 h 166"/>
                <a:gd name="T10" fmla="*/ 247 w 310"/>
                <a:gd name="T11" fmla="*/ 123 h 166"/>
                <a:gd name="T12" fmla="*/ 248 w 310"/>
                <a:gd name="T13" fmla="*/ 116 h 166"/>
                <a:gd name="T14" fmla="*/ 232 w 310"/>
                <a:gd name="T15" fmla="*/ 113 h 166"/>
                <a:gd name="T16" fmla="*/ 224 w 310"/>
                <a:gd name="T17" fmla="*/ 114 h 166"/>
                <a:gd name="T18" fmla="*/ 224 w 310"/>
                <a:gd name="T19" fmla="*/ 104 h 166"/>
                <a:gd name="T20" fmla="*/ 220 w 310"/>
                <a:gd name="T21" fmla="*/ 103 h 166"/>
                <a:gd name="T22" fmla="*/ 205 w 310"/>
                <a:gd name="T23" fmla="*/ 109 h 166"/>
                <a:gd name="T24" fmla="*/ 196 w 310"/>
                <a:gd name="T25" fmla="*/ 108 h 166"/>
                <a:gd name="T26" fmla="*/ 182 w 310"/>
                <a:gd name="T27" fmla="*/ 122 h 166"/>
                <a:gd name="T28" fmla="*/ 167 w 310"/>
                <a:gd name="T29" fmla="*/ 122 h 166"/>
                <a:gd name="T30" fmla="*/ 170 w 310"/>
                <a:gd name="T31" fmla="*/ 108 h 166"/>
                <a:gd name="T32" fmla="*/ 149 w 310"/>
                <a:gd name="T33" fmla="*/ 115 h 166"/>
                <a:gd name="T34" fmla="*/ 128 w 310"/>
                <a:gd name="T35" fmla="*/ 115 h 166"/>
                <a:gd name="T36" fmla="*/ 128 w 310"/>
                <a:gd name="T37" fmla="*/ 106 h 166"/>
                <a:gd name="T38" fmla="*/ 119 w 310"/>
                <a:gd name="T39" fmla="*/ 117 h 166"/>
                <a:gd name="T40" fmla="*/ 105 w 310"/>
                <a:gd name="T41" fmla="*/ 112 h 166"/>
                <a:gd name="T42" fmla="*/ 89 w 310"/>
                <a:gd name="T43" fmla="*/ 113 h 166"/>
                <a:gd name="T44" fmla="*/ 81 w 310"/>
                <a:gd name="T45" fmla="*/ 120 h 166"/>
                <a:gd name="T46" fmla="*/ 67 w 310"/>
                <a:gd name="T47" fmla="*/ 114 h 166"/>
                <a:gd name="T48" fmla="*/ 51 w 310"/>
                <a:gd name="T49" fmla="*/ 115 h 166"/>
                <a:gd name="T50" fmla="*/ 61 w 310"/>
                <a:gd name="T51" fmla="*/ 134 h 166"/>
                <a:gd name="T52" fmla="*/ 67 w 310"/>
                <a:gd name="T53" fmla="*/ 158 h 166"/>
                <a:gd name="T54" fmla="*/ 33 w 310"/>
                <a:gd name="T55" fmla="*/ 156 h 166"/>
                <a:gd name="T56" fmla="*/ 32 w 310"/>
                <a:gd name="T57" fmla="*/ 151 h 166"/>
                <a:gd name="T58" fmla="*/ 33 w 310"/>
                <a:gd name="T59" fmla="*/ 132 h 166"/>
                <a:gd name="T60" fmla="*/ 24 w 310"/>
                <a:gd name="T61" fmla="*/ 93 h 166"/>
                <a:gd name="T62" fmla="*/ 0 w 310"/>
                <a:gd name="T63" fmla="*/ 64 h 166"/>
                <a:gd name="T64" fmla="*/ 34 w 310"/>
                <a:gd name="T65" fmla="*/ 17 h 166"/>
                <a:gd name="T66" fmla="*/ 87 w 310"/>
                <a:gd name="T67" fmla="*/ 45 h 166"/>
                <a:gd name="T68" fmla="*/ 113 w 310"/>
                <a:gd name="T69" fmla="*/ 20 h 166"/>
                <a:gd name="T70" fmla="*/ 151 w 310"/>
                <a:gd name="T71" fmla="*/ 23 h 166"/>
                <a:gd name="T72" fmla="*/ 169 w 310"/>
                <a:gd name="T73" fmla="*/ 14 h 166"/>
                <a:gd name="T74" fmla="*/ 204 w 310"/>
                <a:gd name="T75" fmla="*/ 9 h 166"/>
                <a:gd name="T76" fmla="*/ 232 w 310"/>
                <a:gd name="T77" fmla="*/ 14 h 166"/>
                <a:gd name="T78" fmla="*/ 250 w 310"/>
                <a:gd name="T79" fmla="*/ 30 h 166"/>
                <a:gd name="T80" fmla="*/ 296 w 310"/>
                <a:gd name="T81" fmla="*/ 67 h 166"/>
                <a:gd name="T82" fmla="*/ 244 w 310"/>
                <a:gd name="T83" fmla="*/ 134 h 166"/>
                <a:gd name="T84" fmla="*/ 232 w 310"/>
                <a:gd name="T85" fmla="*/ 133 h 166"/>
                <a:gd name="T86" fmla="*/ 232 w 310"/>
                <a:gd name="T87" fmla="*/ 123 h 166"/>
                <a:gd name="T88" fmla="*/ 235 w 310"/>
                <a:gd name="T89" fmla="*/ 125 h 166"/>
                <a:gd name="T90" fmla="*/ 248 w 310"/>
                <a:gd name="T91" fmla="*/ 132 h 166"/>
                <a:gd name="T92" fmla="*/ 218 w 310"/>
                <a:gd name="T93" fmla="*/ 133 h 166"/>
                <a:gd name="T94" fmla="*/ 212 w 310"/>
                <a:gd name="T95" fmla="*/ 124 h 166"/>
                <a:gd name="T96" fmla="*/ 200 w 310"/>
                <a:gd name="T97" fmla="*/ 135 h 166"/>
                <a:gd name="T98" fmla="*/ 200 w 310"/>
                <a:gd name="T99" fmla="*/ 12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0" h="166">
                  <a:moveTo>
                    <a:pt x="308" y="61"/>
                  </a:moveTo>
                  <a:lnTo>
                    <a:pt x="309" y="72"/>
                  </a:lnTo>
                  <a:lnTo>
                    <a:pt x="305" y="85"/>
                  </a:lnTo>
                  <a:lnTo>
                    <a:pt x="298" y="100"/>
                  </a:lnTo>
                  <a:lnTo>
                    <a:pt x="293" y="100"/>
                  </a:lnTo>
                  <a:lnTo>
                    <a:pt x="289" y="111"/>
                  </a:lnTo>
                  <a:lnTo>
                    <a:pt x="281" y="123"/>
                  </a:lnTo>
                  <a:lnTo>
                    <a:pt x="275" y="137"/>
                  </a:lnTo>
                  <a:lnTo>
                    <a:pt x="272" y="142"/>
                  </a:lnTo>
                  <a:lnTo>
                    <a:pt x="271" y="142"/>
                  </a:lnTo>
                  <a:lnTo>
                    <a:pt x="265" y="133"/>
                  </a:lnTo>
                  <a:lnTo>
                    <a:pt x="259" y="134"/>
                  </a:lnTo>
                  <a:lnTo>
                    <a:pt x="259" y="128"/>
                  </a:lnTo>
                  <a:lnTo>
                    <a:pt x="265" y="120"/>
                  </a:lnTo>
                  <a:lnTo>
                    <a:pt x="268" y="112"/>
                  </a:lnTo>
                  <a:lnTo>
                    <a:pt x="266" y="110"/>
                  </a:lnTo>
                  <a:lnTo>
                    <a:pt x="261" y="113"/>
                  </a:lnTo>
                  <a:lnTo>
                    <a:pt x="259" y="120"/>
                  </a:lnTo>
                  <a:lnTo>
                    <a:pt x="254" y="123"/>
                  </a:lnTo>
                  <a:lnTo>
                    <a:pt x="257" y="125"/>
                  </a:lnTo>
                  <a:lnTo>
                    <a:pt x="256" y="127"/>
                  </a:lnTo>
                  <a:lnTo>
                    <a:pt x="255" y="132"/>
                  </a:lnTo>
                  <a:lnTo>
                    <a:pt x="250" y="126"/>
                  </a:lnTo>
                  <a:lnTo>
                    <a:pt x="247" y="123"/>
                  </a:lnTo>
                  <a:lnTo>
                    <a:pt x="248" y="120"/>
                  </a:lnTo>
                  <a:lnTo>
                    <a:pt x="252" y="120"/>
                  </a:lnTo>
                  <a:lnTo>
                    <a:pt x="250" y="117"/>
                  </a:lnTo>
                  <a:lnTo>
                    <a:pt x="248" y="116"/>
                  </a:lnTo>
                  <a:lnTo>
                    <a:pt x="244" y="112"/>
                  </a:lnTo>
                  <a:lnTo>
                    <a:pt x="240" y="113"/>
                  </a:lnTo>
                  <a:lnTo>
                    <a:pt x="239" y="115"/>
                  </a:lnTo>
                  <a:lnTo>
                    <a:pt x="232" y="113"/>
                  </a:lnTo>
                  <a:lnTo>
                    <a:pt x="232" y="110"/>
                  </a:lnTo>
                  <a:lnTo>
                    <a:pt x="228" y="109"/>
                  </a:lnTo>
                  <a:lnTo>
                    <a:pt x="226" y="110"/>
                  </a:lnTo>
                  <a:lnTo>
                    <a:pt x="224" y="114"/>
                  </a:lnTo>
                  <a:lnTo>
                    <a:pt x="221" y="115"/>
                  </a:lnTo>
                  <a:lnTo>
                    <a:pt x="218" y="113"/>
                  </a:lnTo>
                  <a:lnTo>
                    <a:pt x="220" y="106"/>
                  </a:lnTo>
                  <a:lnTo>
                    <a:pt x="224" y="104"/>
                  </a:lnTo>
                  <a:lnTo>
                    <a:pt x="225" y="101"/>
                  </a:lnTo>
                  <a:lnTo>
                    <a:pt x="225" y="98"/>
                  </a:lnTo>
                  <a:lnTo>
                    <a:pt x="224" y="96"/>
                  </a:lnTo>
                  <a:lnTo>
                    <a:pt x="220" y="103"/>
                  </a:lnTo>
                  <a:lnTo>
                    <a:pt x="218" y="105"/>
                  </a:lnTo>
                  <a:lnTo>
                    <a:pt x="214" y="103"/>
                  </a:lnTo>
                  <a:lnTo>
                    <a:pt x="211" y="110"/>
                  </a:lnTo>
                  <a:lnTo>
                    <a:pt x="205" y="109"/>
                  </a:lnTo>
                  <a:lnTo>
                    <a:pt x="204" y="113"/>
                  </a:lnTo>
                  <a:lnTo>
                    <a:pt x="202" y="117"/>
                  </a:lnTo>
                  <a:lnTo>
                    <a:pt x="199" y="113"/>
                  </a:lnTo>
                  <a:lnTo>
                    <a:pt x="196" y="108"/>
                  </a:lnTo>
                  <a:lnTo>
                    <a:pt x="191" y="106"/>
                  </a:lnTo>
                  <a:lnTo>
                    <a:pt x="186" y="108"/>
                  </a:lnTo>
                  <a:lnTo>
                    <a:pt x="183" y="113"/>
                  </a:lnTo>
                  <a:lnTo>
                    <a:pt x="182" y="122"/>
                  </a:lnTo>
                  <a:lnTo>
                    <a:pt x="180" y="125"/>
                  </a:lnTo>
                  <a:lnTo>
                    <a:pt x="173" y="124"/>
                  </a:lnTo>
                  <a:lnTo>
                    <a:pt x="170" y="124"/>
                  </a:lnTo>
                  <a:lnTo>
                    <a:pt x="167" y="122"/>
                  </a:lnTo>
                  <a:lnTo>
                    <a:pt x="167" y="117"/>
                  </a:lnTo>
                  <a:lnTo>
                    <a:pt x="171" y="115"/>
                  </a:lnTo>
                  <a:lnTo>
                    <a:pt x="171" y="110"/>
                  </a:lnTo>
                  <a:lnTo>
                    <a:pt x="170" y="108"/>
                  </a:lnTo>
                  <a:lnTo>
                    <a:pt x="166" y="110"/>
                  </a:lnTo>
                  <a:lnTo>
                    <a:pt x="163" y="108"/>
                  </a:lnTo>
                  <a:lnTo>
                    <a:pt x="156" y="114"/>
                  </a:lnTo>
                  <a:lnTo>
                    <a:pt x="149" y="115"/>
                  </a:lnTo>
                  <a:lnTo>
                    <a:pt x="138" y="116"/>
                  </a:lnTo>
                  <a:lnTo>
                    <a:pt x="137" y="114"/>
                  </a:lnTo>
                  <a:lnTo>
                    <a:pt x="133" y="115"/>
                  </a:lnTo>
                  <a:lnTo>
                    <a:pt x="128" y="115"/>
                  </a:lnTo>
                  <a:lnTo>
                    <a:pt x="125" y="114"/>
                  </a:lnTo>
                  <a:lnTo>
                    <a:pt x="125" y="112"/>
                  </a:lnTo>
                  <a:lnTo>
                    <a:pt x="128" y="108"/>
                  </a:lnTo>
                  <a:lnTo>
                    <a:pt x="128" y="106"/>
                  </a:lnTo>
                  <a:lnTo>
                    <a:pt x="125" y="106"/>
                  </a:lnTo>
                  <a:lnTo>
                    <a:pt x="121" y="106"/>
                  </a:lnTo>
                  <a:lnTo>
                    <a:pt x="119" y="110"/>
                  </a:lnTo>
                  <a:lnTo>
                    <a:pt x="119" y="117"/>
                  </a:lnTo>
                  <a:lnTo>
                    <a:pt x="114" y="114"/>
                  </a:lnTo>
                  <a:lnTo>
                    <a:pt x="111" y="110"/>
                  </a:lnTo>
                  <a:lnTo>
                    <a:pt x="108" y="109"/>
                  </a:lnTo>
                  <a:lnTo>
                    <a:pt x="105" y="112"/>
                  </a:lnTo>
                  <a:lnTo>
                    <a:pt x="98" y="113"/>
                  </a:lnTo>
                  <a:lnTo>
                    <a:pt x="96" y="111"/>
                  </a:lnTo>
                  <a:lnTo>
                    <a:pt x="93" y="113"/>
                  </a:lnTo>
                  <a:lnTo>
                    <a:pt x="89" y="113"/>
                  </a:lnTo>
                  <a:lnTo>
                    <a:pt x="87" y="110"/>
                  </a:lnTo>
                  <a:lnTo>
                    <a:pt x="85" y="116"/>
                  </a:lnTo>
                  <a:lnTo>
                    <a:pt x="85" y="118"/>
                  </a:lnTo>
                  <a:lnTo>
                    <a:pt x="81" y="120"/>
                  </a:lnTo>
                  <a:lnTo>
                    <a:pt x="81" y="116"/>
                  </a:lnTo>
                  <a:lnTo>
                    <a:pt x="78" y="113"/>
                  </a:lnTo>
                  <a:lnTo>
                    <a:pt x="77" y="114"/>
                  </a:lnTo>
                  <a:lnTo>
                    <a:pt x="67" y="114"/>
                  </a:lnTo>
                  <a:lnTo>
                    <a:pt x="60" y="113"/>
                  </a:lnTo>
                  <a:lnTo>
                    <a:pt x="55" y="109"/>
                  </a:lnTo>
                  <a:lnTo>
                    <a:pt x="53" y="110"/>
                  </a:lnTo>
                  <a:lnTo>
                    <a:pt x="51" y="115"/>
                  </a:lnTo>
                  <a:lnTo>
                    <a:pt x="52" y="124"/>
                  </a:lnTo>
                  <a:lnTo>
                    <a:pt x="55" y="124"/>
                  </a:lnTo>
                  <a:lnTo>
                    <a:pt x="57" y="129"/>
                  </a:lnTo>
                  <a:lnTo>
                    <a:pt x="61" y="134"/>
                  </a:lnTo>
                  <a:lnTo>
                    <a:pt x="60" y="141"/>
                  </a:lnTo>
                  <a:lnTo>
                    <a:pt x="67" y="146"/>
                  </a:lnTo>
                  <a:lnTo>
                    <a:pt x="71" y="151"/>
                  </a:lnTo>
                  <a:lnTo>
                    <a:pt x="67" y="158"/>
                  </a:lnTo>
                  <a:lnTo>
                    <a:pt x="60" y="163"/>
                  </a:lnTo>
                  <a:lnTo>
                    <a:pt x="50" y="165"/>
                  </a:lnTo>
                  <a:lnTo>
                    <a:pt x="39" y="161"/>
                  </a:lnTo>
                  <a:lnTo>
                    <a:pt x="33" y="156"/>
                  </a:lnTo>
                  <a:lnTo>
                    <a:pt x="37" y="151"/>
                  </a:lnTo>
                  <a:lnTo>
                    <a:pt x="37" y="146"/>
                  </a:lnTo>
                  <a:lnTo>
                    <a:pt x="36" y="145"/>
                  </a:lnTo>
                  <a:lnTo>
                    <a:pt x="32" y="151"/>
                  </a:lnTo>
                  <a:lnTo>
                    <a:pt x="28" y="151"/>
                  </a:lnTo>
                  <a:lnTo>
                    <a:pt x="26" y="144"/>
                  </a:lnTo>
                  <a:lnTo>
                    <a:pt x="27" y="144"/>
                  </a:lnTo>
                  <a:lnTo>
                    <a:pt x="33" y="132"/>
                  </a:lnTo>
                  <a:lnTo>
                    <a:pt x="34" y="116"/>
                  </a:lnTo>
                  <a:lnTo>
                    <a:pt x="34" y="99"/>
                  </a:lnTo>
                  <a:lnTo>
                    <a:pt x="32" y="90"/>
                  </a:lnTo>
                  <a:lnTo>
                    <a:pt x="24" y="93"/>
                  </a:lnTo>
                  <a:lnTo>
                    <a:pt x="16" y="89"/>
                  </a:lnTo>
                  <a:lnTo>
                    <a:pt x="9" y="87"/>
                  </a:lnTo>
                  <a:lnTo>
                    <a:pt x="8" y="69"/>
                  </a:lnTo>
                  <a:lnTo>
                    <a:pt x="0" y="64"/>
                  </a:lnTo>
                  <a:lnTo>
                    <a:pt x="5" y="32"/>
                  </a:lnTo>
                  <a:lnTo>
                    <a:pt x="16" y="29"/>
                  </a:lnTo>
                  <a:lnTo>
                    <a:pt x="23" y="13"/>
                  </a:lnTo>
                  <a:lnTo>
                    <a:pt x="34" y="17"/>
                  </a:lnTo>
                  <a:lnTo>
                    <a:pt x="44" y="20"/>
                  </a:lnTo>
                  <a:lnTo>
                    <a:pt x="54" y="37"/>
                  </a:lnTo>
                  <a:lnTo>
                    <a:pt x="74" y="38"/>
                  </a:lnTo>
                  <a:lnTo>
                    <a:pt x="87" y="45"/>
                  </a:lnTo>
                  <a:lnTo>
                    <a:pt x="98" y="45"/>
                  </a:lnTo>
                  <a:lnTo>
                    <a:pt x="102" y="40"/>
                  </a:lnTo>
                  <a:lnTo>
                    <a:pt x="108" y="31"/>
                  </a:lnTo>
                  <a:lnTo>
                    <a:pt x="113" y="20"/>
                  </a:lnTo>
                  <a:lnTo>
                    <a:pt x="121" y="17"/>
                  </a:lnTo>
                  <a:lnTo>
                    <a:pt x="138" y="14"/>
                  </a:lnTo>
                  <a:lnTo>
                    <a:pt x="146" y="23"/>
                  </a:lnTo>
                  <a:lnTo>
                    <a:pt x="151" y="23"/>
                  </a:lnTo>
                  <a:lnTo>
                    <a:pt x="155" y="18"/>
                  </a:lnTo>
                  <a:lnTo>
                    <a:pt x="155" y="14"/>
                  </a:lnTo>
                  <a:lnTo>
                    <a:pt x="164" y="11"/>
                  </a:lnTo>
                  <a:lnTo>
                    <a:pt x="169" y="14"/>
                  </a:lnTo>
                  <a:lnTo>
                    <a:pt x="176" y="14"/>
                  </a:lnTo>
                  <a:lnTo>
                    <a:pt x="181" y="7"/>
                  </a:lnTo>
                  <a:lnTo>
                    <a:pt x="186" y="1"/>
                  </a:lnTo>
                  <a:lnTo>
                    <a:pt x="204" y="9"/>
                  </a:lnTo>
                  <a:lnTo>
                    <a:pt x="210" y="9"/>
                  </a:lnTo>
                  <a:lnTo>
                    <a:pt x="212" y="0"/>
                  </a:lnTo>
                  <a:lnTo>
                    <a:pt x="223" y="3"/>
                  </a:lnTo>
                  <a:lnTo>
                    <a:pt x="232" y="14"/>
                  </a:lnTo>
                  <a:lnTo>
                    <a:pt x="236" y="14"/>
                  </a:lnTo>
                  <a:lnTo>
                    <a:pt x="238" y="21"/>
                  </a:lnTo>
                  <a:lnTo>
                    <a:pt x="240" y="26"/>
                  </a:lnTo>
                  <a:lnTo>
                    <a:pt x="250" y="30"/>
                  </a:lnTo>
                  <a:lnTo>
                    <a:pt x="265" y="56"/>
                  </a:lnTo>
                  <a:lnTo>
                    <a:pt x="276" y="62"/>
                  </a:lnTo>
                  <a:lnTo>
                    <a:pt x="291" y="62"/>
                  </a:lnTo>
                  <a:lnTo>
                    <a:pt x="296" y="67"/>
                  </a:lnTo>
                  <a:lnTo>
                    <a:pt x="301" y="69"/>
                  </a:lnTo>
                  <a:lnTo>
                    <a:pt x="303" y="62"/>
                  </a:lnTo>
                  <a:lnTo>
                    <a:pt x="308" y="61"/>
                  </a:lnTo>
                  <a:lnTo>
                    <a:pt x="244" y="134"/>
                  </a:lnTo>
                  <a:lnTo>
                    <a:pt x="244" y="142"/>
                  </a:lnTo>
                  <a:lnTo>
                    <a:pt x="240" y="142"/>
                  </a:lnTo>
                  <a:lnTo>
                    <a:pt x="236" y="140"/>
                  </a:lnTo>
                  <a:lnTo>
                    <a:pt x="232" y="133"/>
                  </a:lnTo>
                  <a:lnTo>
                    <a:pt x="228" y="134"/>
                  </a:lnTo>
                  <a:lnTo>
                    <a:pt x="224" y="132"/>
                  </a:lnTo>
                  <a:lnTo>
                    <a:pt x="225" y="126"/>
                  </a:lnTo>
                  <a:lnTo>
                    <a:pt x="232" y="123"/>
                  </a:lnTo>
                  <a:lnTo>
                    <a:pt x="232" y="124"/>
                  </a:lnTo>
                  <a:lnTo>
                    <a:pt x="232" y="128"/>
                  </a:lnTo>
                  <a:lnTo>
                    <a:pt x="232" y="129"/>
                  </a:lnTo>
                  <a:lnTo>
                    <a:pt x="235" y="125"/>
                  </a:lnTo>
                  <a:lnTo>
                    <a:pt x="240" y="126"/>
                  </a:lnTo>
                  <a:lnTo>
                    <a:pt x="245" y="129"/>
                  </a:lnTo>
                  <a:lnTo>
                    <a:pt x="248" y="128"/>
                  </a:lnTo>
                  <a:lnTo>
                    <a:pt x="248" y="132"/>
                  </a:lnTo>
                  <a:lnTo>
                    <a:pt x="244" y="134"/>
                  </a:lnTo>
                  <a:lnTo>
                    <a:pt x="218" y="124"/>
                  </a:lnTo>
                  <a:lnTo>
                    <a:pt x="219" y="127"/>
                  </a:lnTo>
                  <a:lnTo>
                    <a:pt x="218" y="133"/>
                  </a:lnTo>
                  <a:lnTo>
                    <a:pt x="214" y="133"/>
                  </a:lnTo>
                  <a:lnTo>
                    <a:pt x="210" y="130"/>
                  </a:lnTo>
                  <a:lnTo>
                    <a:pt x="210" y="127"/>
                  </a:lnTo>
                  <a:lnTo>
                    <a:pt x="212" y="124"/>
                  </a:lnTo>
                  <a:lnTo>
                    <a:pt x="218" y="124"/>
                  </a:lnTo>
                  <a:lnTo>
                    <a:pt x="204" y="125"/>
                  </a:lnTo>
                  <a:lnTo>
                    <a:pt x="203" y="130"/>
                  </a:lnTo>
                  <a:lnTo>
                    <a:pt x="200" y="135"/>
                  </a:lnTo>
                  <a:lnTo>
                    <a:pt x="196" y="133"/>
                  </a:lnTo>
                  <a:lnTo>
                    <a:pt x="195" y="129"/>
                  </a:lnTo>
                  <a:lnTo>
                    <a:pt x="196" y="127"/>
                  </a:lnTo>
                  <a:lnTo>
                    <a:pt x="200" y="126"/>
                  </a:lnTo>
                  <a:lnTo>
                    <a:pt x="204" y="125"/>
                  </a:lnTo>
                  <a:lnTo>
                    <a:pt x="308" y="61"/>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9" name="Freeform 76"/>
            <p:cNvSpPr>
              <a:spLocks/>
            </p:cNvSpPr>
            <p:nvPr/>
          </p:nvSpPr>
          <p:spPr bwMode="auto">
            <a:xfrm>
              <a:off x="3168650" y="5140325"/>
              <a:ext cx="330200" cy="185737"/>
            </a:xfrm>
            <a:custGeom>
              <a:avLst/>
              <a:gdLst>
                <a:gd name="T0" fmla="*/ 311 w 316"/>
                <a:gd name="T1" fmla="*/ 88 h 172"/>
                <a:gd name="T2" fmla="*/ 295 w 316"/>
                <a:gd name="T3" fmla="*/ 115 h 172"/>
                <a:gd name="T4" fmla="*/ 277 w 316"/>
                <a:gd name="T5" fmla="*/ 147 h 172"/>
                <a:gd name="T6" fmla="*/ 264 w 316"/>
                <a:gd name="T7" fmla="*/ 139 h 172"/>
                <a:gd name="T8" fmla="*/ 273 w 316"/>
                <a:gd name="T9" fmla="*/ 116 h 172"/>
                <a:gd name="T10" fmla="*/ 264 w 316"/>
                <a:gd name="T11" fmla="*/ 124 h 172"/>
                <a:gd name="T12" fmla="*/ 261 w 316"/>
                <a:gd name="T13" fmla="*/ 132 h 172"/>
                <a:gd name="T14" fmla="*/ 252 w 316"/>
                <a:gd name="T15" fmla="*/ 127 h 172"/>
                <a:gd name="T16" fmla="*/ 255 w 316"/>
                <a:gd name="T17" fmla="*/ 121 h 172"/>
                <a:gd name="T18" fmla="*/ 245 w 316"/>
                <a:gd name="T19" fmla="*/ 117 h 172"/>
                <a:gd name="T20" fmla="*/ 236 w 316"/>
                <a:gd name="T21" fmla="*/ 114 h 172"/>
                <a:gd name="T22" fmla="*/ 228 w 316"/>
                <a:gd name="T23" fmla="*/ 118 h 172"/>
                <a:gd name="T24" fmla="*/ 224 w 316"/>
                <a:gd name="T25" fmla="*/ 110 h 172"/>
                <a:gd name="T26" fmla="*/ 229 w 316"/>
                <a:gd name="T27" fmla="*/ 102 h 172"/>
                <a:gd name="T28" fmla="*/ 222 w 316"/>
                <a:gd name="T29" fmla="*/ 109 h 172"/>
                <a:gd name="T30" fmla="*/ 209 w 316"/>
                <a:gd name="T31" fmla="*/ 113 h 172"/>
                <a:gd name="T32" fmla="*/ 203 w 316"/>
                <a:gd name="T33" fmla="*/ 117 h 172"/>
                <a:gd name="T34" fmla="*/ 190 w 316"/>
                <a:gd name="T35" fmla="*/ 112 h 172"/>
                <a:gd name="T36" fmla="*/ 183 w 316"/>
                <a:gd name="T37" fmla="*/ 130 h 172"/>
                <a:gd name="T38" fmla="*/ 170 w 316"/>
                <a:gd name="T39" fmla="*/ 126 h 172"/>
                <a:gd name="T40" fmla="*/ 174 w 316"/>
                <a:gd name="T41" fmla="*/ 114 h 172"/>
                <a:gd name="T42" fmla="*/ 166 w 316"/>
                <a:gd name="T43" fmla="*/ 112 h 172"/>
                <a:gd name="T44" fmla="*/ 141 w 316"/>
                <a:gd name="T45" fmla="*/ 120 h 172"/>
                <a:gd name="T46" fmla="*/ 130 w 316"/>
                <a:gd name="T47" fmla="*/ 119 h 172"/>
                <a:gd name="T48" fmla="*/ 130 w 316"/>
                <a:gd name="T49" fmla="*/ 112 h 172"/>
                <a:gd name="T50" fmla="*/ 123 w 316"/>
                <a:gd name="T51" fmla="*/ 110 h 172"/>
                <a:gd name="T52" fmla="*/ 116 w 316"/>
                <a:gd name="T53" fmla="*/ 118 h 172"/>
                <a:gd name="T54" fmla="*/ 107 w 316"/>
                <a:gd name="T55" fmla="*/ 116 h 172"/>
                <a:gd name="T56" fmla="*/ 95 w 316"/>
                <a:gd name="T57" fmla="*/ 117 h 172"/>
                <a:gd name="T58" fmla="*/ 87 w 316"/>
                <a:gd name="T59" fmla="*/ 120 h 172"/>
                <a:gd name="T60" fmla="*/ 83 w 316"/>
                <a:gd name="T61" fmla="*/ 120 h 172"/>
                <a:gd name="T62" fmla="*/ 68 w 316"/>
                <a:gd name="T63" fmla="*/ 118 h 172"/>
                <a:gd name="T64" fmla="*/ 54 w 316"/>
                <a:gd name="T65" fmla="*/ 114 h 172"/>
                <a:gd name="T66" fmla="*/ 56 w 316"/>
                <a:gd name="T67" fmla="*/ 129 h 172"/>
                <a:gd name="T68" fmla="*/ 61 w 316"/>
                <a:gd name="T69" fmla="*/ 146 h 172"/>
                <a:gd name="T70" fmla="*/ 68 w 316"/>
                <a:gd name="T71" fmla="*/ 164 h 172"/>
                <a:gd name="T72" fmla="*/ 40 w 316"/>
                <a:gd name="T73" fmla="*/ 167 h 172"/>
                <a:gd name="T74" fmla="*/ 38 w 316"/>
                <a:gd name="T75" fmla="*/ 151 h 172"/>
                <a:gd name="T76" fmla="*/ 29 w 316"/>
                <a:gd name="T77" fmla="*/ 156 h 172"/>
                <a:gd name="T78" fmla="*/ 34 w 316"/>
                <a:gd name="T79" fmla="*/ 137 h 172"/>
                <a:gd name="T80" fmla="*/ 33 w 316"/>
                <a:gd name="T81" fmla="*/ 93 h 172"/>
                <a:gd name="T82" fmla="*/ 9 w 316"/>
                <a:gd name="T83" fmla="*/ 90 h 172"/>
                <a:gd name="T84" fmla="*/ 5 w 316"/>
                <a:gd name="T85" fmla="*/ 33 h 172"/>
                <a:gd name="T86" fmla="*/ 35 w 316"/>
                <a:gd name="T87" fmla="*/ 18 h 172"/>
                <a:gd name="T88" fmla="*/ 75 w 316"/>
                <a:gd name="T89" fmla="*/ 39 h 172"/>
                <a:gd name="T90" fmla="*/ 104 w 316"/>
                <a:gd name="T91" fmla="*/ 41 h 172"/>
                <a:gd name="T92" fmla="*/ 123 w 316"/>
                <a:gd name="T93" fmla="*/ 18 h 172"/>
                <a:gd name="T94" fmla="*/ 154 w 316"/>
                <a:gd name="T95" fmla="*/ 24 h 172"/>
                <a:gd name="T96" fmla="*/ 167 w 316"/>
                <a:gd name="T97" fmla="*/ 11 h 172"/>
                <a:gd name="T98" fmla="*/ 185 w 316"/>
                <a:gd name="T99" fmla="*/ 7 h 172"/>
                <a:gd name="T100" fmla="*/ 214 w 316"/>
                <a:gd name="T101" fmla="*/ 9 h 172"/>
                <a:gd name="T102" fmla="*/ 237 w 316"/>
                <a:gd name="T103" fmla="*/ 15 h 172"/>
                <a:gd name="T104" fmla="*/ 245 w 316"/>
                <a:gd name="T105" fmla="*/ 27 h 172"/>
                <a:gd name="T106" fmla="*/ 281 w 316"/>
                <a:gd name="T107" fmla="*/ 64 h 172"/>
                <a:gd name="T108" fmla="*/ 307 w 316"/>
                <a:gd name="T109" fmla="*/ 7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6" h="172">
                  <a:moveTo>
                    <a:pt x="314" y="63"/>
                  </a:moveTo>
                  <a:lnTo>
                    <a:pt x="315" y="75"/>
                  </a:lnTo>
                  <a:lnTo>
                    <a:pt x="311" y="88"/>
                  </a:lnTo>
                  <a:lnTo>
                    <a:pt x="304" y="104"/>
                  </a:lnTo>
                  <a:lnTo>
                    <a:pt x="299" y="104"/>
                  </a:lnTo>
                  <a:lnTo>
                    <a:pt x="295" y="115"/>
                  </a:lnTo>
                  <a:lnTo>
                    <a:pt x="286" y="127"/>
                  </a:lnTo>
                  <a:lnTo>
                    <a:pt x="280" y="142"/>
                  </a:lnTo>
                  <a:lnTo>
                    <a:pt x="277" y="147"/>
                  </a:lnTo>
                  <a:lnTo>
                    <a:pt x="276" y="147"/>
                  </a:lnTo>
                  <a:lnTo>
                    <a:pt x="270" y="138"/>
                  </a:lnTo>
                  <a:lnTo>
                    <a:pt x="264" y="139"/>
                  </a:lnTo>
                  <a:lnTo>
                    <a:pt x="264" y="133"/>
                  </a:lnTo>
                  <a:lnTo>
                    <a:pt x="270" y="124"/>
                  </a:lnTo>
                  <a:lnTo>
                    <a:pt x="273" y="116"/>
                  </a:lnTo>
                  <a:lnTo>
                    <a:pt x="271" y="114"/>
                  </a:lnTo>
                  <a:lnTo>
                    <a:pt x="266" y="117"/>
                  </a:lnTo>
                  <a:lnTo>
                    <a:pt x="264" y="124"/>
                  </a:lnTo>
                  <a:lnTo>
                    <a:pt x="259" y="127"/>
                  </a:lnTo>
                  <a:lnTo>
                    <a:pt x="262" y="130"/>
                  </a:lnTo>
                  <a:lnTo>
                    <a:pt x="261" y="132"/>
                  </a:lnTo>
                  <a:lnTo>
                    <a:pt x="260" y="137"/>
                  </a:lnTo>
                  <a:lnTo>
                    <a:pt x="255" y="131"/>
                  </a:lnTo>
                  <a:lnTo>
                    <a:pt x="252" y="127"/>
                  </a:lnTo>
                  <a:lnTo>
                    <a:pt x="253" y="124"/>
                  </a:lnTo>
                  <a:lnTo>
                    <a:pt x="257" y="124"/>
                  </a:lnTo>
                  <a:lnTo>
                    <a:pt x="255" y="121"/>
                  </a:lnTo>
                  <a:lnTo>
                    <a:pt x="253" y="120"/>
                  </a:lnTo>
                  <a:lnTo>
                    <a:pt x="249" y="116"/>
                  </a:lnTo>
                  <a:lnTo>
                    <a:pt x="245" y="117"/>
                  </a:lnTo>
                  <a:lnTo>
                    <a:pt x="244" y="119"/>
                  </a:lnTo>
                  <a:lnTo>
                    <a:pt x="236" y="117"/>
                  </a:lnTo>
                  <a:lnTo>
                    <a:pt x="236" y="114"/>
                  </a:lnTo>
                  <a:lnTo>
                    <a:pt x="232" y="113"/>
                  </a:lnTo>
                  <a:lnTo>
                    <a:pt x="230" y="114"/>
                  </a:lnTo>
                  <a:lnTo>
                    <a:pt x="228" y="118"/>
                  </a:lnTo>
                  <a:lnTo>
                    <a:pt x="225" y="119"/>
                  </a:lnTo>
                  <a:lnTo>
                    <a:pt x="222" y="117"/>
                  </a:lnTo>
                  <a:lnTo>
                    <a:pt x="224" y="110"/>
                  </a:lnTo>
                  <a:lnTo>
                    <a:pt x="228" y="108"/>
                  </a:lnTo>
                  <a:lnTo>
                    <a:pt x="229" y="105"/>
                  </a:lnTo>
                  <a:lnTo>
                    <a:pt x="229" y="102"/>
                  </a:lnTo>
                  <a:lnTo>
                    <a:pt x="228" y="100"/>
                  </a:lnTo>
                  <a:lnTo>
                    <a:pt x="224" y="107"/>
                  </a:lnTo>
                  <a:lnTo>
                    <a:pt x="222" y="109"/>
                  </a:lnTo>
                  <a:lnTo>
                    <a:pt x="218" y="107"/>
                  </a:lnTo>
                  <a:lnTo>
                    <a:pt x="215" y="114"/>
                  </a:lnTo>
                  <a:lnTo>
                    <a:pt x="209" y="113"/>
                  </a:lnTo>
                  <a:lnTo>
                    <a:pt x="208" y="117"/>
                  </a:lnTo>
                  <a:lnTo>
                    <a:pt x="206" y="121"/>
                  </a:lnTo>
                  <a:lnTo>
                    <a:pt x="203" y="117"/>
                  </a:lnTo>
                  <a:lnTo>
                    <a:pt x="200" y="112"/>
                  </a:lnTo>
                  <a:lnTo>
                    <a:pt x="195" y="110"/>
                  </a:lnTo>
                  <a:lnTo>
                    <a:pt x="190" y="112"/>
                  </a:lnTo>
                  <a:lnTo>
                    <a:pt x="187" y="117"/>
                  </a:lnTo>
                  <a:lnTo>
                    <a:pt x="186" y="126"/>
                  </a:lnTo>
                  <a:lnTo>
                    <a:pt x="183" y="130"/>
                  </a:lnTo>
                  <a:lnTo>
                    <a:pt x="176" y="129"/>
                  </a:lnTo>
                  <a:lnTo>
                    <a:pt x="173" y="129"/>
                  </a:lnTo>
                  <a:lnTo>
                    <a:pt x="170" y="126"/>
                  </a:lnTo>
                  <a:lnTo>
                    <a:pt x="170" y="121"/>
                  </a:lnTo>
                  <a:lnTo>
                    <a:pt x="174" y="119"/>
                  </a:lnTo>
                  <a:lnTo>
                    <a:pt x="174" y="114"/>
                  </a:lnTo>
                  <a:lnTo>
                    <a:pt x="173" y="112"/>
                  </a:lnTo>
                  <a:lnTo>
                    <a:pt x="169" y="114"/>
                  </a:lnTo>
                  <a:lnTo>
                    <a:pt x="166" y="112"/>
                  </a:lnTo>
                  <a:lnTo>
                    <a:pt x="159" y="118"/>
                  </a:lnTo>
                  <a:lnTo>
                    <a:pt x="152" y="119"/>
                  </a:lnTo>
                  <a:lnTo>
                    <a:pt x="141" y="120"/>
                  </a:lnTo>
                  <a:lnTo>
                    <a:pt x="140" y="118"/>
                  </a:lnTo>
                  <a:lnTo>
                    <a:pt x="136" y="119"/>
                  </a:lnTo>
                  <a:lnTo>
                    <a:pt x="130" y="119"/>
                  </a:lnTo>
                  <a:lnTo>
                    <a:pt x="127" y="118"/>
                  </a:lnTo>
                  <a:lnTo>
                    <a:pt x="127" y="116"/>
                  </a:lnTo>
                  <a:lnTo>
                    <a:pt x="130" y="112"/>
                  </a:lnTo>
                  <a:lnTo>
                    <a:pt x="130" y="110"/>
                  </a:lnTo>
                  <a:lnTo>
                    <a:pt x="127" y="110"/>
                  </a:lnTo>
                  <a:lnTo>
                    <a:pt x="123" y="110"/>
                  </a:lnTo>
                  <a:lnTo>
                    <a:pt x="121" y="114"/>
                  </a:lnTo>
                  <a:lnTo>
                    <a:pt x="121" y="121"/>
                  </a:lnTo>
                  <a:lnTo>
                    <a:pt x="116" y="118"/>
                  </a:lnTo>
                  <a:lnTo>
                    <a:pt x="113" y="114"/>
                  </a:lnTo>
                  <a:lnTo>
                    <a:pt x="110" y="113"/>
                  </a:lnTo>
                  <a:lnTo>
                    <a:pt x="107" y="116"/>
                  </a:lnTo>
                  <a:lnTo>
                    <a:pt x="100" y="117"/>
                  </a:lnTo>
                  <a:lnTo>
                    <a:pt x="98" y="115"/>
                  </a:lnTo>
                  <a:lnTo>
                    <a:pt x="95" y="117"/>
                  </a:lnTo>
                  <a:lnTo>
                    <a:pt x="91" y="117"/>
                  </a:lnTo>
                  <a:lnTo>
                    <a:pt x="89" y="114"/>
                  </a:lnTo>
                  <a:lnTo>
                    <a:pt x="87" y="120"/>
                  </a:lnTo>
                  <a:lnTo>
                    <a:pt x="87" y="122"/>
                  </a:lnTo>
                  <a:lnTo>
                    <a:pt x="83" y="124"/>
                  </a:lnTo>
                  <a:lnTo>
                    <a:pt x="83" y="120"/>
                  </a:lnTo>
                  <a:lnTo>
                    <a:pt x="80" y="117"/>
                  </a:lnTo>
                  <a:lnTo>
                    <a:pt x="78" y="118"/>
                  </a:lnTo>
                  <a:lnTo>
                    <a:pt x="68" y="118"/>
                  </a:lnTo>
                  <a:lnTo>
                    <a:pt x="61" y="117"/>
                  </a:lnTo>
                  <a:lnTo>
                    <a:pt x="56" y="113"/>
                  </a:lnTo>
                  <a:lnTo>
                    <a:pt x="54" y="114"/>
                  </a:lnTo>
                  <a:lnTo>
                    <a:pt x="52" y="119"/>
                  </a:lnTo>
                  <a:lnTo>
                    <a:pt x="53" y="128"/>
                  </a:lnTo>
                  <a:lnTo>
                    <a:pt x="56" y="129"/>
                  </a:lnTo>
                  <a:lnTo>
                    <a:pt x="58" y="134"/>
                  </a:lnTo>
                  <a:lnTo>
                    <a:pt x="62" y="139"/>
                  </a:lnTo>
                  <a:lnTo>
                    <a:pt x="61" y="146"/>
                  </a:lnTo>
                  <a:lnTo>
                    <a:pt x="68" y="151"/>
                  </a:lnTo>
                  <a:lnTo>
                    <a:pt x="72" y="157"/>
                  </a:lnTo>
                  <a:lnTo>
                    <a:pt x="68" y="164"/>
                  </a:lnTo>
                  <a:lnTo>
                    <a:pt x="61" y="169"/>
                  </a:lnTo>
                  <a:lnTo>
                    <a:pt x="51" y="171"/>
                  </a:lnTo>
                  <a:lnTo>
                    <a:pt x="40" y="167"/>
                  </a:lnTo>
                  <a:lnTo>
                    <a:pt x="34" y="162"/>
                  </a:lnTo>
                  <a:lnTo>
                    <a:pt x="38" y="156"/>
                  </a:lnTo>
                  <a:lnTo>
                    <a:pt x="38" y="151"/>
                  </a:lnTo>
                  <a:lnTo>
                    <a:pt x="37" y="150"/>
                  </a:lnTo>
                  <a:lnTo>
                    <a:pt x="33" y="156"/>
                  </a:lnTo>
                  <a:lnTo>
                    <a:pt x="29" y="156"/>
                  </a:lnTo>
                  <a:lnTo>
                    <a:pt x="27" y="149"/>
                  </a:lnTo>
                  <a:lnTo>
                    <a:pt x="28" y="149"/>
                  </a:lnTo>
                  <a:lnTo>
                    <a:pt x="34" y="137"/>
                  </a:lnTo>
                  <a:lnTo>
                    <a:pt x="35" y="120"/>
                  </a:lnTo>
                  <a:lnTo>
                    <a:pt x="35" y="103"/>
                  </a:lnTo>
                  <a:lnTo>
                    <a:pt x="33" y="93"/>
                  </a:lnTo>
                  <a:lnTo>
                    <a:pt x="24" y="96"/>
                  </a:lnTo>
                  <a:lnTo>
                    <a:pt x="16" y="92"/>
                  </a:lnTo>
                  <a:lnTo>
                    <a:pt x="9" y="90"/>
                  </a:lnTo>
                  <a:lnTo>
                    <a:pt x="8" y="71"/>
                  </a:lnTo>
                  <a:lnTo>
                    <a:pt x="0" y="66"/>
                  </a:lnTo>
                  <a:lnTo>
                    <a:pt x="5" y="33"/>
                  </a:lnTo>
                  <a:lnTo>
                    <a:pt x="16" y="30"/>
                  </a:lnTo>
                  <a:lnTo>
                    <a:pt x="23" y="13"/>
                  </a:lnTo>
                  <a:lnTo>
                    <a:pt x="35" y="18"/>
                  </a:lnTo>
                  <a:lnTo>
                    <a:pt x="45" y="21"/>
                  </a:lnTo>
                  <a:lnTo>
                    <a:pt x="55" y="38"/>
                  </a:lnTo>
                  <a:lnTo>
                    <a:pt x="75" y="39"/>
                  </a:lnTo>
                  <a:lnTo>
                    <a:pt x="89" y="47"/>
                  </a:lnTo>
                  <a:lnTo>
                    <a:pt x="100" y="47"/>
                  </a:lnTo>
                  <a:lnTo>
                    <a:pt x="104" y="41"/>
                  </a:lnTo>
                  <a:lnTo>
                    <a:pt x="110" y="32"/>
                  </a:lnTo>
                  <a:lnTo>
                    <a:pt x="115" y="21"/>
                  </a:lnTo>
                  <a:lnTo>
                    <a:pt x="123" y="18"/>
                  </a:lnTo>
                  <a:lnTo>
                    <a:pt x="141" y="15"/>
                  </a:lnTo>
                  <a:lnTo>
                    <a:pt x="149" y="24"/>
                  </a:lnTo>
                  <a:lnTo>
                    <a:pt x="154" y="24"/>
                  </a:lnTo>
                  <a:lnTo>
                    <a:pt x="158" y="19"/>
                  </a:lnTo>
                  <a:lnTo>
                    <a:pt x="158" y="14"/>
                  </a:lnTo>
                  <a:lnTo>
                    <a:pt x="167" y="11"/>
                  </a:lnTo>
                  <a:lnTo>
                    <a:pt x="172" y="15"/>
                  </a:lnTo>
                  <a:lnTo>
                    <a:pt x="179" y="15"/>
                  </a:lnTo>
                  <a:lnTo>
                    <a:pt x="185" y="7"/>
                  </a:lnTo>
                  <a:lnTo>
                    <a:pt x="190" y="1"/>
                  </a:lnTo>
                  <a:lnTo>
                    <a:pt x="208" y="9"/>
                  </a:lnTo>
                  <a:lnTo>
                    <a:pt x="214" y="9"/>
                  </a:lnTo>
                  <a:lnTo>
                    <a:pt x="216" y="0"/>
                  </a:lnTo>
                  <a:lnTo>
                    <a:pt x="227" y="3"/>
                  </a:lnTo>
                  <a:lnTo>
                    <a:pt x="237" y="15"/>
                  </a:lnTo>
                  <a:lnTo>
                    <a:pt x="241" y="14"/>
                  </a:lnTo>
                  <a:lnTo>
                    <a:pt x="243" y="22"/>
                  </a:lnTo>
                  <a:lnTo>
                    <a:pt x="245" y="27"/>
                  </a:lnTo>
                  <a:lnTo>
                    <a:pt x="255" y="31"/>
                  </a:lnTo>
                  <a:lnTo>
                    <a:pt x="270" y="58"/>
                  </a:lnTo>
                  <a:lnTo>
                    <a:pt x="281" y="64"/>
                  </a:lnTo>
                  <a:lnTo>
                    <a:pt x="297" y="64"/>
                  </a:lnTo>
                  <a:lnTo>
                    <a:pt x="302" y="69"/>
                  </a:lnTo>
                  <a:lnTo>
                    <a:pt x="307" y="71"/>
                  </a:lnTo>
                  <a:lnTo>
                    <a:pt x="309" y="64"/>
                  </a:lnTo>
                  <a:lnTo>
                    <a:pt x="314" y="6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0" name="Freeform 77"/>
            <p:cNvSpPr>
              <a:spLocks/>
            </p:cNvSpPr>
            <p:nvPr/>
          </p:nvSpPr>
          <p:spPr bwMode="auto">
            <a:xfrm>
              <a:off x="3406775" y="5276850"/>
              <a:ext cx="26988" cy="22225"/>
            </a:xfrm>
            <a:custGeom>
              <a:avLst/>
              <a:gdLst>
                <a:gd name="T0" fmla="*/ 21 w 26"/>
                <a:gd name="T1" fmla="*/ 12 h 21"/>
                <a:gd name="T2" fmla="*/ 21 w 26"/>
                <a:gd name="T3" fmla="*/ 20 h 21"/>
                <a:gd name="T4" fmla="*/ 17 w 26"/>
                <a:gd name="T5" fmla="*/ 20 h 21"/>
                <a:gd name="T6" fmla="*/ 13 w 26"/>
                <a:gd name="T7" fmla="*/ 18 h 21"/>
                <a:gd name="T8" fmla="*/ 8 w 26"/>
                <a:gd name="T9" fmla="*/ 11 h 21"/>
                <a:gd name="T10" fmla="*/ 4 w 26"/>
                <a:gd name="T11" fmla="*/ 12 h 21"/>
                <a:gd name="T12" fmla="*/ 0 w 26"/>
                <a:gd name="T13" fmla="*/ 10 h 21"/>
                <a:gd name="T14" fmla="*/ 1 w 26"/>
                <a:gd name="T15" fmla="*/ 4 h 21"/>
                <a:gd name="T16" fmla="*/ 8 w 26"/>
                <a:gd name="T17" fmla="*/ 0 h 21"/>
                <a:gd name="T18" fmla="*/ 8 w 26"/>
                <a:gd name="T19" fmla="*/ 1 h 21"/>
                <a:gd name="T20" fmla="*/ 8 w 26"/>
                <a:gd name="T21" fmla="*/ 6 h 21"/>
                <a:gd name="T22" fmla="*/ 8 w 26"/>
                <a:gd name="T23" fmla="*/ 7 h 21"/>
                <a:gd name="T24" fmla="*/ 12 w 26"/>
                <a:gd name="T25" fmla="*/ 3 h 21"/>
                <a:gd name="T26" fmla="*/ 17 w 26"/>
                <a:gd name="T27" fmla="*/ 4 h 21"/>
                <a:gd name="T28" fmla="*/ 22 w 26"/>
                <a:gd name="T29" fmla="*/ 7 h 21"/>
                <a:gd name="T30" fmla="*/ 25 w 26"/>
                <a:gd name="T31" fmla="*/ 6 h 21"/>
                <a:gd name="T32" fmla="*/ 25 w 26"/>
                <a:gd name="T33" fmla="*/ 10 h 21"/>
                <a:gd name="T34" fmla="*/ 21 w 26"/>
                <a:gd name="T35"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1">
                  <a:moveTo>
                    <a:pt x="21" y="12"/>
                  </a:moveTo>
                  <a:lnTo>
                    <a:pt x="21" y="20"/>
                  </a:lnTo>
                  <a:lnTo>
                    <a:pt x="17" y="20"/>
                  </a:lnTo>
                  <a:lnTo>
                    <a:pt x="13" y="18"/>
                  </a:lnTo>
                  <a:lnTo>
                    <a:pt x="8" y="11"/>
                  </a:lnTo>
                  <a:lnTo>
                    <a:pt x="4" y="12"/>
                  </a:lnTo>
                  <a:lnTo>
                    <a:pt x="0" y="10"/>
                  </a:lnTo>
                  <a:lnTo>
                    <a:pt x="1" y="4"/>
                  </a:lnTo>
                  <a:lnTo>
                    <a:pt x="8" y="0"/>
                  </a:lnTo>
                  <a:lnTo>
                    <a:pt x="8" y="1"/>
                  </a:lnTo>
                  <a:lnTo>
                    <a:pt x="8" y="6"/>
                  </a:lnTo>
                  <a:lnTo>
                    <a:pt x="8" y="7"/>
                  </a:lnTo>
                  <a:lnTo>
                    <a:pt x="12" y="3"/>
                  </a:lnTo>
                  <a:lnTo>
                    <a:pt x="17" y="4"/>
                  </a:lnTo>
                  <a:lnTo>
                    <a:pt x="22" y="7"/>
                  </a:lnTo>
                  <a:lnTo>
                    <a:pt x="25" y="6"/>
                  </a:lnTo>
                  <a:lnTo>
                    <a:pt x="25" y="10"/>
                  </a:lnTo>
                  <a:lnTo>
                    <a:pt x="21" y="12"/>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1" name="Freeform 78"/>
            <p:cNvSpPr>
              <a:spLocks/>
            </p:cNvSpPr>
            <p:nvPr/>
          </p:nvSpPr>
          <p:spPr bwMode="auto">
            <a:xfrm>
              <a:off x="3392488" y="5278438"/>
              <a:ext cx="11113" cy="11112"/>
            </a:xfrm>
            <a:custGeom>
              <a:avLst/>
              <a:gdLst>
                <a:gd name="T0" fmla="*/ 8 w 10"/>
                <a:gd name="T1" fmla="*/ 1 h 11"/>
                <a:gd name="T2" fmla="*/ 9 w 10"/>
                <a:gd name="T3" fmla="*/ 4 h 11"/>
                <a:gd name="T4" fmla="*/ 8 w 10"/>
                <a:gd name="T5" fmla="*/ 10 h 11"/>
                <a:gd name="T6" fmla="*/ 4 w 10"/>
                <a:gd name="T7" fmla="*/ 10 h 11"/>
                <a:gd name="T8" fmla="*/ 0 w 10"/>
                <a:gd name="T9" fmla="*/ 7 h 11"/>
                <a:gd name="T10" fmla="*/ 0 w 10"/>
                <a:gd name="T11" fmla="*/ 4 h 11"/>
                <a:gd name="T12" fmla="*/ 2 w 10"/>
                <a:gd name="T13" fmla="*/ 0 h 11"/>
                <a:gd name="T14" fmla="*/ 8 w 10"/>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8" y="1"/>
                  </a:moveTo>
                  <a:lnTo>
                    <a:pt x="9" y="4"/>
                  </a:lnTo>
                  <a:lnTo>
                    <a:pt x="8" y="10"/>
                  </a:lnTo>
                  <a:lnTo>
                    <a:pt x="4" y="10"/>
                  </a:lnTo>
                  <a:lnTo>
                    <a:pt x="0" y="7"/>
                  </a:lnTo>
                  <a:lnTo>
                    <a:pt x="0" y="4"/>
                  </a:lnTo>
                  <a:lnTo>
                    <a:pt x="2" y="0"/>
                  </a:lnTo>
                  <a:lnTo>
                    <a:pt x="8" y="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2" name="Freeform 79"/>
            <p:cNvSpPr>
              <a:spLocks/>
            </p:cNvSpPr>
            <p:nvPr/>
          </p:nvSpPr>
          <p:spPr bwMode="auto">
            <a:xfrm>
              <a:off x="3376613" y="5280025"/>
              <a:ext cx="11113" cy="11112"/>
            </a:xfrm>
            <a:custGeom>
              <a:avLst/>
              <a:gdLst>
                <a:gd name="T0" fmla="*/ 9 w 10"/>
                <a:gd name="T1" fmla="*/ 0 h 11"/>
                <a:gd name="T2" fmla="*/ 8 w 10"/>
                <a:gd name="T3" fmla="*/ 5 h 11"/>
                <a:gd name="T4" fmla="*/ 5 w 10"/>
                <a:gd name="T5" fmla="*/ 10 h 11"/>
                <a:gd name="T6" fmla="*/ 1 w 10"/>
                <a:gd name="T7" fmla="*/ 8 h 11"/>
                <a:gd name="T8" fmla="*/ 0 w 10"/>
                <a:gd name="T9" fmla="*/ 4 h 11"/>
                <a:gd name="T10" fmla="*/ 1 w 10"/>
                <a:gd name="T11" fmla="*/ 2 h 11"/>
                <a:gd name="T12" fmla="*/ 5 w 10"/>
                <a:gd name="T13" fmla="*/ 1 h 11"/>
                <a:gd name="T14" fmla="*/ 9 w 1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1">
                  <a:moveTo>
                    <a:pt x="9" y="0"/>
                  </a:moveTo>
                  <a:lnTo>
                    <a:pt x="8" y="5"/>
                  </a:lnTo>
                  <a:lnTo>
                    <a:pt x="5" y="10"/>
                  </a:lnTo>
                  <a:lnTo>
                    <a:pt x="1" y="8"/>
                  </a:lnTo>
                  <a:lnTo>
                    <a:pt x="0" y="4"/>
                  </a:lnTo>
                  <a:lnTo>
                    <a:pt x="1" y="2"/>
                  </a:lnTo>
                  <a:lnTo>
                    <a:pt x="5" y="1"/>
                  </a:lnTo>
                  <a:lnTo>
                    <a:pt x="9"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3" name="Freeform 80"/>
            <p:cNvSpPr>
              <a:spLocks/>
            </p:cNvSpPr>
            <p:nvPr/>
          </p:nvSpPr>
          <p:spPr bwMode="auto">
            <a:xfrm>
              <a:off x="2833688" y="3003550"/>
              <a:ext cx="769938" cy="901700"/>
            </a:xfrm>
            <a:custGeom>
              <a:avLst/>
              <a:gdLst>
                <a:gd name="T0" fmla="*/ 707 w 738"/>
                <a:gd name="T1" fmla="*/ 735 h 835"/>
                <a:gd name="T2" fmla="*/ 651 w 738"/>
                <a:gd name="T3" fmla="*/ 759 h 835"/>
                <a:gd name="T4" fmla="*/ 628 w 738"/>
                <a:gd name="T5" fmla="*/ 735 h 835"/>
                <a:gd name="T6" fmla="*/ 584 w 738"/>
                <a:gd name="T7" fmla="*/ 725 h 835"/>
                <a:gd name="T8" fmla="*/ 572 w 738"/>
                <a:gd name="T9" fmla="*/ 775 h 835"/>
                <a:gd name="T10" fmla="*/ 553 w 738"/>
                <a:gd name="T11" fmla="*/ 807 h 835"/>
                <a:gd name="T12" fmla="*/ 519 w 738"/>
                <a:gd name="T13" fmla="*/ 834 h 835"/>
                <a:gd name="T14" fmla="*/ 456 w 738"/>
                <a:gd name="T15" fmla="*/ 766 h 835"/>
                <a:gd name="T16" fmla="*/ 405 w 738"/>
                <a:gd name="T17" fmla="*/ 755 h 835"/>
                <a:gd name="T18" fmla="*/ 305 w 738"/>
                <a:gd name="T19" fmla="*/ 700 h 835"/>
                <a:gd name="T20" fmla="*/ 275 w 738"/>
                <a:gd name="T21" fmla="*/ 718 h 835"/>
                <a:gd name="T22" fmla="*/ 206 w 738"/>
                <a:gd name="T23" fmla="*/ 632 h 835"/>
                <a:gd name="T24" fmla="*/ 148 w 738"/>
                <a:gd name="T25" fmla="*/ 517 h 835"/>
                <a:gd name="T26" fmla="*/ 77 w 738"/>
                <a:gd name="T27" fmla="*/ 382 h 835"/>
                <a:gd name="T28" fmla="*/ 64 w 738"/>
                <a:gd name="T29" fmla="*/ 238 h 835"/>
                <a:gd name="T30" fmla="*/ 40 w 738"/>
                <a:gd name="T31" fmla="*/ 0 h 835"/>
                <a:gd name="T32" fmla="*/ 130 w 738"/>
                <a:gd name="T33" fmla="*/ 48 h 835"/>
                <a:gd name="T34" fmla="*/ 169 w 738"/>
                <a:gd name="T35" fmla="*/ 90 h 835"/>
                <a:gd name="T36" fmla="*/ 173 w 738"/>
                <a:gd name="T37" fmla="*/ 121 h 835"/>
                <a:gd name="T38" fmla="*/ 215 w 738"/>
                <a:gd name="T39" fmla="*/ 204 h 835"/>
                <a:gd name="T40" fmla="*/ 325 w 738"/>
                <a:gd name="T41" fmla="*/ 233 h 835"/>
                <a:gd name="T42" fmla="*/ 405 w 738"/>
                <a:gd name="T43" fmla="*/ 244 h 835"/>
                <a:gd name="T44" fmla="*/ 402 w 738"/>
                <a:gd name="T45" fmla="*/ 276 h 835"/>
                <a:gd name="T46" fmla="*/ 480 w 738"/>
                <a:gd name="T47" fmla="*/ 241 h 835"/>
                <a:gd name="T48" fmla="*/ 563 w 738"/>
                <a:gd name="T49" fmla="*/ 369 h 835"/>
                <a:gd name="T50" fmla="*/ 638 w 738"/>
                <a:gd name="T51" fmla="*/ 447 h 835"/>
                <a:gd name="T52" fmla="*/ 658 w 738"/>
                <a:gd name="T53" fmla="*/ 573 h 835"/>
                <a:gd name="T54" fmla="*/ 684 w 738"/>
                <a:gd name="T55" fmla="*/ 656 h 835"/>
                <a:gd name="T56" fmla="*/ 470 w 738"/>
                <a:gd name="T57" fmla="*/ 480 h 835"/>
                <a:gd name="T58" fmla="*/ 463 w 738"/>
                <a:gd name="T59" fmla="*/ 473 h 835"/>
                <a:gd name="T60" fmla="*/ 454 w 738"/>
                <a:gd name="T61" fmla="*/ 478 h 835"/>
                <a:gd name="T62" fmla="*/ 445 w 738"/>
                <a:gd name="T63" fmla="*/ 488 h 835"/>
                <a:gd name="T64" fmla="*/ 430 w 738"/>
                <a:gd name="T65" fmla="*/ 480 h 835"/>
                <a:gd name="T66" fmla="*/ 405 w 738"/>
                <a:gd name="T67" fmla="*/ 467 h 835"/>
                <a:gd name="T68" fmla="*/ 392 w 738"/>
                <a:gd name="T69" fmla="*/ 448 h 835"/>
                <a:gd name="T70" fmla="*/ 380 w 738"/>
                <a:gd name="T71" fmla="*/ 442 h 835"/>
                <a:gd name="T72" fmla="*/ 384 w 738"/>
                <a:gd name="T73" fmla="*/ 454 h 835"/>
                <a:gd name="T74" fmla="*/ 386 w 738"/>
                <a:gd name="T75" fmla="*/ 465 h 835"/>
                <a:gd name="T76" fmla="*/ 401 w 738"/>
                <a:gd name="T77" fmla="*/ 479 h 835"/>
                <a:gd name="T78" fmla="*/ 390 w 738"/>
                <a:gd name="T79" fmla="*/ 480 h 835"/>
                <a:gd name="T80" fmla="*/ 380 w 738"/>
                <a:gd name="T81" fmla="*/ 467 h 835"/>
                <a:gd name="T82" fmla="*/ 370 w 738"/>
                <a:gd name="T83" fmla="*/ 463 h 835"/>
                <a:gd name="T84" fmla="*/ 377 w 738"/>
                <a:gd name="T85" fmla="*/ 475 h 835"/>
                <a:gd name="T86" fmla="*/ 407 w 738"/>
                <a:gd name="T87" fmla="*/ 511 h 835"/>
                <a:gd name="T88" fmla="*/ 415 w 738"/>
                <a:gd name="T89" fmla="*/ 510 h 835"/>
                <a:gd name="T90" fmla="*/ 422 w 738"/>
                <a:gd name="T91" fmla="*/ 508 h 835"/>
                <a:gd name="T92" fmla="*/ 444 w 738"/>
                <a:gd name="T93" fmla="*/ 526 h 835"/>
                <a:gd name="T94" fmla="*/ 448 w 738"/>
                <a:gd name="T95" fmla="*/ 513 h 835"/>
                <a:gd name="T96" fmla="*/ 461 w 738"/>
                <a:gd name="T97" fmla="*/ 502 h 835"/>
                <a:gd name="T98" fmla="*/ 471 w 738"/>
                <a:gd name="T99" fmla="*/ 490 h 835"/>
                <a:gd name="T100" fmla="*/ 470 w 738"/>
                <a:gd name="T101" fmla="*/ 480 h 835"/>
                <a:gd name="T102" fmla="*/ 378 w 738"/>
                <a:gd name="T103" fmla="*/ 402 h 835"/>
                <a:gd name="T104" fmla="*/ 371 w 738"/>
                <a:gd name="T105" fmla="*/ 404 h 835"/>
                <a:gd name="T106" fmla="*/ 372 w 738"/>
                <a:gd name="T107" fmla="*/ 423 h 835"/>
                <a:gd name="T108" fmla="*/ 378 w 738"/>
                <a:gd name="T109" fmla="*/ 431 h 835"/>
                <a:gd name="T110" fmla="*/ 387 w 738"/>
                <a:gd name="T111" fmla="*/ 429 h 835"/>
                <a:gd name="T112" fmla="*/ 393 w 738"/>
                <a:gd name="T113" fmla="*/ 41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8" h="835">
                  <a:moveTo>
                    <a:pt x="725" y="703"/>
                  </a:moveTo>
                  <a:lnTo>
                    <a:pt x="737" y="717"/>
                  </a:lnTo>
                  <a:lnTo>
                    <a:pt x="709" y="726"/>
                  </a:lnTo>
                  <a:lnTo>
                    <a:pt x="707" y="735"/>
                  </a:lnTo>
                  <a:lnTo>
                    <a:pt x="692" y="741"/>
                  </a:lnTo>
                  <a:lnTo>
                    <a:pt x="688" y="752"/>
                  </a:lnTo>
                  <a:lnTo>
                    <a:pt x="675" y="759"/>
                  </a:lnTo>
                  <a:lnTo>
                    <a:pt x="651" y="759"/>
                  </a:lnTo>
                  <a:lnTo>
                    <a:pt x="643" y="755"/>
                  </a:lnTo>
                  <a:lnTo>
                    <a:pt x="647" y="744"/>
                  </a:lnTo>
                  <a:lnTo>
                    <a:pt x="641" y="739"/>
                  </a:lnTo>
                  <a:lnTo>
                    <a:pt x="628" y="735"/>
                  </a:lnTo>
                  <a:lnTo>
                    <a:pt x="623" y="724"/>
                  </a:lnTo>
                  <a:lnTo>
                    <a:pt x="610" y="724"/>
                  </a:lnTo>
                  <a:lnTo>
                    <a:pt x="598" y="729"/>
                  </a:lnTo>
                  <a:lnTo>
                    <a:pt x="584" y="725"/>
                  </a:lnTo>
                  <a:lnTo>
                    <a:pt x="574" y="738"/>
                  </a:lnTo>
                  <a:lnTo>
                    <a:pt x="575" y="747"/>
                  </a:lnTo>
                  <a:lnTo>
                    <a:pt x="567" y="767"/>
                  </a:lnTo>
                  <a:lnTo>
                    <a:pt x="572" y="775"/>
                  </a:lnTo>
                  <a:lnTo>
                    <a:pt x="569" y="779"/>
                  </a:lnTo>
                  <a:lnTo>
                    <a:pt x="570" y="793"/>
                  </a:lnTo>
                  <a:lnTo>
                    <a:pt x="562" y="805"/>
                  </a:lnTo>
                  <a:lnTo>
                    <a:pt x="553" y="807"/>
                  </a:lnTo>
                  <a:lnTo>
                    <a:pt x="551" y="802"/>
                  </a:lnTo>
                  <a:lnTo>
                    <a:pt x="538" y="799"/>
                  </a:lnTo>
                  <a:lnTo>
                    <a:pt x="533" y="805"/>
                  </a:lnTo>
                  <a:lnTo>
                    <a:pt x="519" y="834"/>
                  </a:lnTo>
                  <a:lnTo>
                    <a:pt x="486" y="793"/>
                  </a:lnTo>
                  <a:lnTo>
                    <a:pt x="482" y="783"/>
                  </a:lnTo>
                  <a:lnTo>
                    <a:pt x="468" y="780"/>
                  </a:lnTo>
                  <a:lnTo>
                    <a:pt x="456" y="766"/>
                  </a:lnTo>
                  <a:lnTo>
                    <a:pt x="434" y="766"/>
                  </a:lnTo>
                  <a:lnTo>
                    <a:pt x="423" y="755"/>
                  </a:lnTo>
                  <a:lnTo>
                    <a:pt x="416" y="744"/>
                  </a:lnTo>
                  <a:lnTo>
                    <a:pt x="405" y="755"/>
                  </a:lnTo>
                  <a:lnTo>
                    <a:pt x="406" y="782"/>
                  </a:lnTo>
                  <a:lnTo>
                    <a:pt x="351" y="770"/>
                  </a:lnTo>
                  <a:lnTo>
                    <a:pt x="314" y="746"/>
                  </a:lnTo>
                  <a:lnTo>
                    <a:pt x="305" y="700"/>
                  </a:lnTo>
                  <a:lnTo>
                    <a:pt x="280" y="692"/>
                  </a:lnTo>
                  <a:lnTo>
                    <a:pt x="273" y="692"/>
                  </a:lnTo>
                  <a:lnTo>
                    <a:pt x="283" y="713"/>
                  </a:lnTo>
                  <a:lnTo>
                    <a:pt x="275" y="718"/>
                  </a:lnTo>
                  <a:lnTo>
                    <a:pt x="251" y="690"/>
                  </a:lnTo>
                  <a:lnTo>
                    <a:pt x="228" y="640"/>
                  </a:lnTo>
                  <a:lnTo>
                    <a:pt x="218" y="636"/>
                  </a:lnTo>
                  <a:lnTo>
                    <a:pt x="206" y="632"/>
                  </a:lnTo>
                  <a:lnTo>
                    <a:pt x="193" y="620"/>
                  </a:lnTo>
                  <a:lnTo>
                    <a:pt x="162" y="542"/>
                  </a:lnTo>
                  <a:lnTo>
                    <a:pt x="153" y="542"/>
                  </a:lnTo>
                  <a:lnTo>
                    <a:pt x="148" y="517"/>
                  </a:lnTo>
                  <a:lnTo>
                    <a:pt x="125" y="489"/>
                  </a:lnTo>
                  <a:lnTo>
                    <a:pt x="72" y="431"/>
                  </a:lnTo>
                  <a:lnTo>
                    <a:pt x="68" y="412"/>
                  </a:lnTo>
                  <a:lnTo>
                    <a:pt x="77" y="382"/>
                  </a:lnTo>
                  <a:lnTo>
                    <a:pt x="93" y="365"/>
                  </a:lnTo>
                  <a:lnTo>
                    <a:pt x="102" y="339"/>
                  </a:lnTo>
                  <a:lnTo>
                    <a:pt x="109" y="312"/>
                  </a:lnTo>
                  <a:lnTo>
                    <a:pt x="64" y="238"/>
                  </a:lnTo>
                  <a:lnTo>
                    <a:pt x="41" y="238"/>
                  </a:lnTo>
                  <a:lnTo>
                    <a:pt x="0" y="179"/>
                  </a:lnTo>
                  <a:lnTo>
                    <a:pt x="34" y="31"/>
                  </a:lnTo>
                  <a:lnTo>
                    <a:pt x="40" y="0"/>
                  </a:lnTo>
                  <a:lnTo>
                    <a:pt x="84" y="20"/>
                  </a:lnTo>
                  <a:lnTo>
                    <a:pt x="116" y="22"/>
                  </a:lnTo>
                  <a:lnTo>
                    <a:pt x="124" y="33"/>
                  </a:lnTo>
                  <a:lnTo>
                    <a:pt x="130" y="48"/>
                  </a:lnTo>
                  <a:lnTo>
                    <a:pt x="138" y="51"/>
                  </a:lnTo>
                  <a:lnTo>
                    <a:pt x="145" y="72"/>
                  </a:lnTo>
                  <a:lnTo>
                    <a:pt x="150" y="72"/>
                  </a:lnTo>
                  <a:lnTo>
                    <a:pt x="169" y="90"/>
                  </a:lnTo>
                  <a:lnTo>
                    <a:pt x="189" y="77"/>
                  </a:lnTo>
                  <a:lnTo>
                    <a:pt x="189" y="94"/>
                  </a:lnTo>
                  <a:lnTo>
                    <a:pt x="204" y="99"/>
                  </a:lnTo>
                  <a:lnTo>
                    <a:pt x="173" y="121"/>
                  </a:lnTo>
                  <a:lnTo>
                    <a:pt x="183" y="129"/>
                  </a:lnTo>
                  <a:lnTo>
                    <a:pt x="199" y="156"/>
                  </a:lnTo>
                  <a:lnTo>
                    <a:pt x="217" y="193"/>
                  </a:lnTo>
                  <a:lnTo>
                    <a:pt x="215" y="204"/>
                  </a:lnTo>
                  <a:lnTo>
                    <a:pt x="225" y="220"/>
                  </a:lnTo>
                  <a:lnTo>
                    <a:pt x="233" y="216"/>
                  </a:lnTo>
                  <a:lnTo>
                    <a:pt x="292" y="231"/>
                  </a:lnTo>
                  <a:lnTo>
                    <a:pt x="325" y="233"/>
                  </a:lnTo>
                  <a:lnTo>
                    <a:pt x="349" y="240"/>
                  </a:lnTo>
                  <a:lnTo>
                    <a:pt x="359" y="252"/>
                  </a:lnTo>
                  <a:lnTo>
                    <a:pt x="367" y="241"/>
                  </a:lnTo>
                  <a:lnTo>
                    <a:pt x="405" y="244"/>
                  </a:lnTo>
                  <a:lnTo>
                    <a:pt x="401" y="254"/>
                  </a:lnTo>
                  <a:lnTo>
                    <a:pt x="403" y="262"/>
                  </a:lnTo>
                  <a:lnTo>
                    <a:pt x="400" y="273"/>
                  </a:lnTo>
                  <a:lnTo>
                    <a:pt x="402" y="276"/>
                  </a:lnTo>
                  <a:lnTo>
                    <a:pt x="406" y="278"/>
                  </a:lnTo>
                  <a:lnTo>
                    <a:pt x="413" y="275"/>
                  </a:lnTo>
                  <a:lnTo>
                    <a:pt x="470" y="280"/>
                  </a:lnTo>
                  <a:lnTo>
                    <a:pt x="480" y="241"/>
                  </a:lnTo>
                  <a:lnTo>
                    <a:pt x="491" y="275"/>
                  </a:lnTo>
                  <a:lnTo>
                    <a:pt x="504" y="299"/>
                  </a:lnTo>
                  <a:lnTo>
                    <a:pt x="529" y="332"/>
                  </a:lnTo>
                  <a:lnTo>
                    <a:pt x="563" y="369"/>
                  </a:lnTo>
                  <a:lnTo>
                    <a:pt x="568" y="404"/>
                  </a:lnTo>
                  <a:lnTo>
                    <a:pt x="583" y="431"/>
                  </a:lnTo>
                  <a:lnTo>
                    <a:pt x="602" y="442"/>
                  </a:lnTo>
                  <a:lnTo>
                    <a:pt x="638" y="447"/>
                  </a:lnTo>
                  <a:lnTo>
                    <a:pt x="658" y="491"/>
                  </a:lnTo>
                  <a:lnTo>
                    <a:pt x="680" y="519"/>
                  </a:lnTo>
                  <a:lnTo>
                    <a:pt x="672" y="550"/>
                  </a:lnTo>
                  <a:lnTo>
                    <a:pt x="658" y="573"/>
                  </a:lnTo>
                  <a:lnTo>
                    <a:pt x="653" y="577"/>
                  </a:lnTo>
                  <a:lnTo>
                    <a:pt x="640" y="579"/>
                  </a:lnTo>
                  <a:lnTo>
                    <a:pt x="649" y="603"/>
                  </a:lnTo>
                  <a:lnTo>
                    <a:pt x="684" y="656"/>
                  </a:lnTo>
                  <a:lnTo>
                    <a:pt x="705" y="664"/>
                  </a:lnTo>
                  <a:lnTo>
                    <a:pt x="722" y="689"/>
                  </a:lnTo>
                  <a:lnTo>
                    <a:pt x="725" y="703"/>
                  </a:lnTo>
                  <a:lnTo>
                    <a:pt x="470" y="480"/>
                  </a:lnTo>
                  <a:lnTo>
                    <a:pt x="465" y="478"/>
                  </a:lnTo>
                  <a:lnTo>
                    <a:pt x="464" y="476"/>
                  </a:lnTo>
                  <a:lnTo>
                    <a:pt x="464" y="474"/>
                  </a:lnTo>
                  <a:lnTo>
                    <a:pt x="463" y="473"/>
                  </a:lnTo>
                  <a:lnTo>
                    <a:pt x="462" y="474"/>
                  </a:lnTo>
                  <a:lnTo>
                    <a:pt x="461" y="475"/>
                  </a:lnTo>
                  <a:lnTo>
                    <a:pt x="459" y="476"/>
                  </a:lnTo>
                  <a:lnTo>
                    <a:pt x="454" y="478"/>
                  </a:lnTo>
                  <a:lnTo>
                    <a:pt x="450" y="476"/>
                  </a:lnTo>
                  <a:lnTo>
                    <a:pt x="450" y="481"/>
                  </a:lnTo>
                  <a:lnTo>
                    <a:pt x="450" y="485"/>
                  </a:lnTo>
                  <a:lnTo>
                    <a:pt x="445" y="488"/>
                  </a:lnTo>
                  <a:lnTo>
                    <a:pt x="441" y="490"/>
                  </a:lnTo>
                  <a:lnTo>
                    <a:pt x="439" y="490"/>
                  </a:lnTo>
                  <a:lnTo>
                    <a:pt x="432" y="484"/>
                  </a:lnTo>
                  <a:lnTo>
                    <a:pt x="430" y="480"/>
                  </a:lnTo>
                  <a:lnTo>
                    <a:pt x="414" y="469"/>
                  </a:lnTo>
                  <a:lnTo>
                    <a:pt x="408" y="463"/>
                  </a:lnTo>
                  <a:lnTo>
                    <a:pt x="406" y="464"/>
                  </a:lnTo>
                  <a:lnTo>
                    <a:pt x="405" y="467"/>
                  </a:lnTo>
                  <a:lnTo>
                    <a:pt x="402" y="467"/>
                  </a:lnTo>
                  <a:lnTo>
                    <a:pt x="398" y="464"/>
                  </a:lnTo>
                  <a:lnTo>
                    <a:pt x="395" y="460"/>
                  </a:lnTo>
                  <a:lnTo>
                    <a:pt x="392" y="448"/>
                  </a:lnTo>
                  <a:lnTo>
                    <a:pt x="388" y="446"/>
                  </a:lnTo>
                  <a:lnTo>
                    <a:pt x="385" y="444"/>
                  </a:lnTo>
                  <a:lnTo>
                    <a:pt x="384" y="442"/>
                  </a:lnTo>
                  <a:lnTo>
                    <a:pt x="380" y="442"/>
                  </a:lnTo>
                  <a:lnTo>
                    <a:pt x="380" y="443"/>
                  </a:lnTo>
                  <a:lnTo>
                    <a:pt x="382" y="447"/>
                  </a:lnTo>
                  <a:lnTo>
                    <a:pt x="385" y="447"/>
                  </a:lnTo>
                  <a:lnTo>
                    <a:pt x="384" y="454"/>
                  </a:lnTo>
                  <a:lnTo>
                    <a:pt x="382" y="455"/>
                  </a:lnTo>
                  <a:lnTo>
                    <a:pt x="380" y="458"/>
                  </a:lnTo>
                  <a:lnTo>
                    <a:pt x="380" y="464"/>
                  </a:lnTo>
                  <a:lnTo>
                    <a:pt x="386" y="465"/>
                  </a:lnTo>
                  <a:lnTo>
                    <a:pt x="388" y="464"/>
                  </a:lnTo>
                  <a:lnTo>
                    <a:pt x="393" y="466"/>
                  </a:lnTo>
                  <a:lnTo>
                    <a:pt x="399" y="473"/>
                  </a:lnTo>
                  <a:lnTo>
                    <a:pt x="401" y="479"/>
                  </a:lnTo>
                  <a:lnTo>
                    <a:pt x="398" y="480"/>
                  </a:lnTo>
                  <a:lnTo>
                    <a:pt x="397" y="483"/>
                  </a:lnTo>
                  <a:lnTo>
                    <a:pt x="394" y="483"/>
                  </a:lnTo>
                  <a:lnTo>
                    <a:pt x="390" y="480"/>
                  </a:lnTo>
                  <a:lnTo>
                    <a:pt x="387" y="478"/>
                  </a:lnTo>
                  <a:lnTo>
                    <a:pt x="384" y="475"/>
                  </a:lnTo>
                  <a:lnTo>
                    <a:pt x="382" y="467"/>
                  </a:lnTo>
                  <a:lnTo>
                    <a:pt x="380" y="467"/>
                  </a:lnTo>
                  <a:lnTo>
                    <a:pt x="375" y="466"/>
                  </a:lnTo>
                  <a:lnTo>
                    <a:pt x="371" y="462"/>
                  </a:lnTo>
                  <a:lnTo>
                    <a:pt x="370" y="462"/>
                  </a:lnTo>
                  <a:lnTo>
                    <a:pt x="370" y="463"/>
                  </a:lnTo>
                  <a:lnTo>
                    <a:pt x="369" y="464"/>
                  </a:lnTo>
                  <a:lnTo>
                    <a:pt x="373" y="471"/>
                  </a:lnTo>
                  <a:lnTo>
                    <a:pt x="376" y="471"/>
                  </a:lnTo>
                  <a:lnTo>
                    <a:pt x="377" y="475"/>
                  </a:lnTo>
                  <a:lnTo>
                    <a:pt x="387" y="485"/>
                  </a:lnTo>
                  <a:lnTo>
                    <a:pt x="397" y="490"/>
                  </a:lnTo>
                  <a:lnTo>
                    <a:pt x="406" y="501"/>
                  </a:lnTo>
                  <a:lnTo>
                    <a:pt x="407" y="511"/>
                  </a:lnTo>
                  <a:lnTo>
                    <a:pt x="408" y="520"/>
                  </a:lnTo>
                  <a:lnTo>
                    <a:pt x="413" y="520"/>
                  </a:lnTo>
                  <a:lnTo>
                    <a:pt x="413" y="512"/>
                  </a:lnTo>
                  <a:lnTo>
                    <a:pt x="415" y="510"/>
                  </a:lnTo>
                  <a:lnTo>
                    <a:pt x="419" y="516"/>
                  </a:lnTo>
                  <a:lnTo>
                    <a:pt x="422" y="518"/>
                  </a:lnTo>
                  <a:lnTo>
                    <a:pt x="423" y="511"/>
                  </a:lnTo>
                  <a:lnTo>
                    <a:pt x="422" y="508"/>
                  </a:lnTo>
                  <a:lnTo>
                    <a:pt x="432" y="504"/>
                  </a:lnTo>
                  <a:lnTo>
                    <a:pt x="441" y="504"/>
                  </a:lnTo>
                  <a:lnTo>
                    <a:pt x="442" y="508"/>
                  </a:lnTo>
                  <a:lnTo>
                    <a:pt x="444" y="526"/>
                  </a:lnTo>
                  <a:lnTo>
                    <a:pt x="446" y="537"/>
                  </a:lnTo>
                  <a:lnTo>
                    <a:pt x="450" y="541"/>
                  </a:lnTo>
                  <a:lnTo>
                    <a:pt x="449" y="529"/>
                  </a:lnTo>
                  <a:lnTo>
                    <a:pt x="448" y="513"/>
                  </a:lnTo>
                  <a:lnTo>
                    <a:pt x="450" y="509"/>
                  </a:lnTo>
                  <a:lnTo>
                    <a:pt x="451" y="499"/>
                  </a:lnTo>
                  <a:lnTo>
                    <a:pt x="456" y="498"/>
                  </a:lnTo>
                  <a:lnTo>
                    <a:pt x="461" y="502"/>
                  </a:lnTo>
                  <a:lnTo>
                    <a:pt x="464" y="501"/>
                  </a:lnTo>
                  <a:lnTo>
                    <a:pt x="465" y="498"/>
                  </a:lnTo>
                  <a:lnTo>
                    <a:pt x="465" y="493"/>
                  </a:lnTo>
                  <a:lnTo>
                    <a:pt x="471" y="490"/>
                  </a:lnTo>
                  <a:lnTo>
                    <a:pt x="474" y="486"/>
                  </a:lnTo>
                  <a:lnTo>
                    <a:pt x="475" y="485"/>
                  </a:lnTo>
                  <a:lnTo>
                    <a:pt x="475" y="484"/>
                  </a:lnTo>
                  <a:lnTo>
                    <a:pt x="470" y="480"/>
                  </a:lnTo>
                  <a:lnTo>
                    <a:pt x="391" y="404"/>
                  </a:lnTo>
                  <a:lnTo>
                    <a:pt x="386" y="400"/>
                  </a:lnTo>
                  <a:lnTo>
                    <a:pt x="380" y="399"/>
                  </a:lnTo>
                  <a:lnTo>
                    <a:pt x="378" y="402"/>
                  </a:lnTo>
                  <a:lnTo>
                    <a:pt x="378" y="403"/>
                  </a:lnTo>
                  <a:lnTo>
                    <a:pt x="378" y="405"/>
                  </a:lnTo>
                  <a:lnTo>
                    <a:pt x="373" y="404"/>
                  </a:lnTo>
                  <a:lnTo>
                    <a:pt x="371" y="404"/>
                  </a:lnTo>
                  <a:lnTo>
                    <a:pt x="371" y="410"/>
                  </a:lnTo>
                  <a:lnTo>
                    <a:pt x="373" y="414"/>
                  </a:lnTo>
                  <a:lnTo>
                    <a:pt x="373" y="420"/>
                  </a:lnTo>
                  <a:lnTo>
                    <a:pt x="372" y="423"/>
                  </a:lnTo>
                  <a:lnTo>
                    <a:pt x="372" y="424"/>
                  </a:lnTo>
                  <a:lnTo>
                    <a:pt x="373" y="426"/>
                  </a:lnTo>
                  <a:lnTo>
                    <a:pt x="378" y="428"/>
                  </a:lnTo>
                  <a:lnTo>
                    <a:pt x="378" y="431"/>
                  </a:lnTo>
                  <a:lnTo>
                    <a:pt x="380" y="433"/>
                  </a:lnTo>
                  <a:lnTo>
                    <a:pt x="381" y="434"/>
                  </a:lnTo>
                  <a:lnTo>
                    <a:pt x="386" y="434"/>
                  </a:lnTo>
                  <a:lnTo>
                    <a:pt x="387" y="429"/>
                  </a:lnTo>
                  <a:lnTo>
                    <a:pt x="388" y="423"/>
                  </a:lnTo>
                  <a:lnTo>
                    <a:pt x="389" y="414"/>
                  </a:lnTo>
                  <a:lnTo>
                    <a:pt x="391" y="412"/>
                  </a:lnTo>
                  <a:lnTo>
                    <a:pt x="393" y="410"/>
                  </a:lnTo>
                  <a:lnTo>
                    <a:pt x="393" y="408"/>
                  </a:lnTo>
                  <a:lnTo>
                    <a:pt x="391" y="404"/>
                  </a:lnTo>
                  <a:lnTo>
                    <a:pt x="725" y="703"/>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4" name="Freeform 81"/>
            <p:cNvSpPr>
              <a:spLocks/>
            </p:cNvSpPr>
            <p:nvPr/>
          </p:nvSpPr>
          <p:spPr bwMode="auto">
            <a:xfrm>
              <a:off x="2833688" y="3003550"/>
              <a:ext cx="776288" cy="908050"/>
            </a:xfrm>
            <a:custGeom>
              <a:avLst/>
              <a:gdLst>
                <a:gd name="T0" fmla="*/ 743 w 744"/>
                <a:gd name="T1" fmla="*/ 722 h 841"/>
                <a:gd name="T2" fmla="*/ 713 w 744"/>
                <a:gd name="T3" fmla="*/ 740 h 841"/>
                <a:gd name="T4" fmla="*/ 694 w 744"/>
                <a:gd name="T5" fmla="*/ 757 h 841"/>
                <a:gd name="T6" fmla="*/ 656 w 744"/>
                <a:gd name="T7" fmla="*/ 764 h 841"/>
                <a:gd name="T8" fmla="*/ 652 w 744"/>
                <a:gd name="T9" fmla="*/ 749 h 841"/>
                <a:gd name="T10" fmla="*/ 633 w 744"/>
                <a:gd name="T11" fmla="*/ 740 h 841"/>
                <a:gd name="T12" fmla="*/ 615 w 744"/>
                <a:gd name="T13" fmla="*/ 729 h 841"/>
                <a:gd name="T14" fmla="*/ 589 w 744"/>
                <a:gd name="T15" fmla="*/ 730 h 841"/>
                <a:gd name="T16" fmla="*/ 580 w 744"/>
                <a:gd name="T17" fmla="*/ 752 h 841"/>
                <a:gd name="T18" fmla="*/ 577 w 744"/>
                <a:gd name="T19" fmla="*/ 781 h 841"/>
                <a:gd name="T20" fmla="*/ 575 w 744"/>
                <a:gd name="T21" fmla="*/ 799 h 841"/>
                <a:gd name="T22" fmla="*/ 558 w 744"/>
                <a:gd name="T23" fmla="*/ 813 h 841"/>
                <a:gd name="T24" fmla="*/ 542 w 744"/>
                <a:gd name="T25" fmla="*/ 805 h 841"/>
                <a:gd name="T26" fmla="*/ 523 w 744"/>
                <a:gd name="T27" fmla="*/ 840 h 841"/>
                <a:gd name="T28" fmla="*/ 486 w 744"/>
                <a:gd name="T29" fmla="*/ 789 h 841"/>
                <a:gd name="T30" fmla="*/ 460 w 744"/>
                <a:gd name="T31" fmla="*/ 772 h 841"/>
                <a:gd name="T32" fmla="*/ 426 w 744"/>
                <a:gd name="T33" fmla="*/ 760 h 841"/>
                <a:gd name="T34" fmla="*/ 408 w 744"/>
                <a:gd name="T35" fmla="*/ 760 h 841"/>
                <a:gd name="T36" fmla="*/ 354 w 744"/>
                <a:gd name="T37" fmla="*/ 776 h 841"/>
                <a:gd name="T38" fmla="*/ 307 w 744"/>
                <a:gd name="T39" fmla="*/ 705 h 841"/>
                <a:gd name="T40" fmla="*/ 275 w 744"/>
                <a:gd name="T41" fmla="*/ 697 h 841"/>
                <a:gd name="T42" fmla="*/ 277 w 744"/>
                <a:gd name="T43" fmla="*/ 723 h 841"/>
                <a:gd name="T44" fmla="*/ 230 w 744"/>
                <a:gd name="T45" fmla="*/ 645 h 841"/>
                <a:gd name="T46" fmla="*/ 208 w 744"/>
                <a:gd name="T47" fmla="*/ 637 h 841"/>
                <a:gd name="T48" fmla="*/ 163 w 744"/>
                <a:gd name="T49" fmla="*/ 546 h 841"/>
                <a:gd name="T50" fmla="*/ 149 w 744"/>
                <a:gd name="T51" fmla="*/ 521 h 841"/>
                <a:gd name="T52" fmla="*/ 73 w 744"/>
                <a:gd name="T53" fmla="*/ 434 h 841"/>
                <a:gd name="T54" fmla="*/ 78 w 744"/>
                <a:gd name="T55" fmla="*/ 385 h 841"/>
                <a:gd name="T56" fmla="*/ 103 w 744"/>
                <a:gd name="T57" fmla="*/ 341 h 841"/>
                <a:gd name="T58" fmla="*/ 65 w 744"/>
                <a:gd name="T59" fmla="*/ 240 h 841"/>
                <a:gd name="T60" fmla="*/ 0 w 744"/>
                <a:gd name="T61" fmla="*/ 180 h 841"/>
                <a:gd name="T62" fmla="*/ 40 w 744"/>
                <a:gd name="T63" fmla="*/ 0 h 841"/>
                <a:gd name="T64" fmla="*/ 117 w 744"/>
                <a:gd name="T65" fmla="*/ 22 h 841"/>
                <a:gd name="T66" fmla="*/ 131 w 744"/>
                <a:gd name="T67" fmla="*/ 48 h 841"/>
                <a:gd name="T68" fmla="*/ 146 w 744"/>
                <a:gd name="T69" fmla="*/ 73 h 841"/>
                <a:gd name="T70" fmla="*/ 170 w 744"/>
                <a:gd name="T71" fmla="*/ 91 h 841"/>
                <a:gd name="T72" fmla="*/ 191 w 744"/>
                <a:gd name="T73" fmla="*/ 95 h 841"/>
                <a:gd name="T74" fmla="*/ 174 w 744"/>
                <a:gd name="T75" fmla="*/ 122 h 841"/>
                <a:gd name="T76" fmla="*/ 201 w 744"/>
                <a:gd name="T77" fmla="*/ 157 h 841"/>
                <a:gd name="T78" fmla="*/ 217 w 744"/>
                <a:gd name="T79" fmla="*/ 205 h 841"/>
                <a:gd name="T80" fmla="*/ 235 w 744"/>
                <a:gd name="T81" fmla="*/ 218 h 841"/>
                <a:gd name="T82" fmla="*/ 328 w 744"/>
                <a:gd name="T83" fmla="*/ 235 h 841"/>
                <a:gd name="T84" fmla="*/ 362 w 744"/>
                <a:gd name="T85" fmla="*/ 254 h 841"/>
                <a:gd name="T86" fmla="*/ 408 w 744"/>
                <a:gd name="T87" fmla="*/ 246 h 841"/>
                <a:gd name="T88" fmla="*/ 406 w 744"/>
                <a:gd name="T89" fmla="*/ 264 h 841"/>
                <a:gd name="T90" fmla="*/ 405 w 744"/>
                <a:gd name="T91" fmla="*/ 278 h 841"/>
                <a:gd name="T92" fmla="*/ 416 w 744"/>
                <a:gd name="T93" fmla="*/ 277 h 841"/>
                <a:gd name="T94" fmla="*/ 484 w 744"/>
                <a:gd name="T95" fmla="*/ 243 h 841"/>
                <a:gd name="T96" fmla="*/ 508 w 744"/>
                <a:gd name="T97" fmla="*/ 301 h 841"/>
                <a:gd name="T98" fmla="*/ 568 w 744"/>
                <a:gd name="T99" fmla="*/ 372 h 841"/>
                <a:gd name="T100" fmla="*/ 588 w 744"/>
                <a:gd name="T101" fmla="*/ 434 h 841"/>
                <a:gd name="T102" fmla="*/ 643 w 744"/>
                <a:gd name="T103" fmla="*/ 450 h 841"/>
                <a:gd name="T104" fmla="*/ 686 w 744"/>
                <a:gd name="T105" fmla="*/ 523 h 841"/>
                <a:gd name="T106" fmla="*/ 663 w 744"/>
                <a:gd name="T107" fmla="*/ 577 h 841"/>
                <a:gd name="T108" fmla="*/ 645 w 744"/>
                <a:gd name="T109" fmla="*/ 583 h 841"/>
                <a:gd name="T110" fmla="*/ 690 w 744"/>
                <a:gd name="T111" fmla="*/ 661 h 841"/>
                <a:gd name="T112" fmla="*/ 728 w 744"/>
                <a:gd name="T113" fmla="*/ 69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4" h="841">
                  <a:moveTo>
                    <a:pt x="731" y="708"/>
                  </a:moveTo>
                  <a:lnTo>
                    <a:pt x="743" y="722"/>
                  </a:lnTo>
                  <a:lnTo>
                    <a:pt x="715" y="731"/>
                  </a:lnTo>
                  <a:lnTo>
                    <a:pt x="713" y="740"/>
                  </a:lnTo>
                  <a:lnTo>
                    <a:pt x="698" y="746"/>
                  </a:lnTo>
                  <a:lnTo>
                    <a:pt x="694" y="757"/>
                  </a:lnTo>
                  <a:lnTo>
                    <a:pt x="680" y="764"/>
                  </a:lnTo>
                  <a:lnTo>
                    <a:pt x="656" y="764"/>
                  </a:lnTo>
                  <a:lnTo>
                    <a:pt x="648" y="760"/>
                  </a:lnTo>
                  <a:lnTo>
                    <a:pt x="652" y="749"/>
                  </a:lnTo>
                  <a:lnTo>
                    <a:pt x="646" y="744"/>
                  </a:lnTo>
                  <a:lnTo>
                    <a:pt x="633" y="740"/>
                  </a:lnTo>
                  <a:lnTo>
                    <a:pt x="628" y="729"/>
                  </a:lnTo>
                  <a:lnTo>
                    <a:pt x="615" y="729"/>
                  </a:lnTo>
                  <a:lnTo>
                    <a:pt x="603" y="734"/>
                  </a:lnTo>
                  <a:lnTo>
                    <a:pt x="589" y="730"/>
                  </a:lnTo>
                  <a:lnTo>
                    <a:pt x="579" y="743"/>
                  </a:lnTo>
                  <a:lnTo>
                    <a:pt x="580" y="752"/>
                  </a:lnTo>
                  <a:lnTo>
                    <a:pt x="572" y="773"/>
                  </a:lnTo>
                  <a:lnTo>
                    <a:pt x="577" y="781"/>
                  </a:lnTo>
                  <a:lnTo>
                    <a:pt x="574" y="785"/>
                  </a:lnTo>
                  <a:lnTo>
                    <a:pt x="575" y="799"/>
                  </a:lnTo>
                  <a:lnTo>
                    <a:pt x="567" y="811"/>
                  </a:lnTo>
                  <a:lnTo>
                    <a:pt x="558" y="813"/>
                  </a:lnTo>
                  <a:lnTo>
                    <a:pt x="555" y="808"/>
                  </a:lnTo>
                  <a:lnTo>
                    <a:pt x="542" y="805"/>
                  </a:lnTo>
                  <a:lnTo>
                    <a:pt x="537" y="811"/>
                  </a:lnTo>
                  <a:lnTo>
                    <a:pt x="523" y="840"/>
                  </a:lnTo>
                  <a:lnTo>
                    <a:pt x="490" y="799"/>
                  </a:lnTo>
                  <a:lnTo>
                    <a:pt x="486" y="789"/>
                  </a:lnTo>
                  <a:lnTo>
                    <a:pt x="472" y="786"/>
                  </a:lnTo>
                  <a:lnTo>
                    <a:pt x="460" y="772"/>
                  </a:lnTo>
                  <a:lnTo>
                    <a:pt x="438" y="772"/>
                  </a:lnTo>
                  <a:lnTo>
                    <a:pt x="426" y="760"/>
                  </a:lnTo>
                  <a:lnTo>
                    <a:pt x="419" y="749"/>
                  </a:lnTo>
                  <a:lnTo>
                    <a:pt x="408" y="760"/>
                  </a:lnTo>
                  <a:lnTo>
                    <a:pt x="409" y="788"/>
                  </a:lnTo>
                  <a:lnTo>
                    <a:pt x="354" y="776"/>
                  </a:lnTo>
                  <a:lnTo>
                    <a:pt x="317" y="751"/>
                  </a:lnTo>
                  <a:lnTo>
                    <a:pt x="307" y="705"/>
                  </a:lnTo>
                  <a:lnTo>
                    <a:pt x="282" y="697"/>
                  </a:lnTo>
                  <a:lnTo>
                    <a:pt x="275" y="697"/>
                  </a:lnTo>
                  <a:lnTo>
                    <a:pt x="285" y="718"/>
                  </a:lnTo>
                  <a:lnTo>
                    <a:pt x="277" y="723"/>
                  </a:lnTo>
                  <a:lnTo>
                    <a:pt x="253" y="695"/>
                  </a:lnTo>
                  <a:lnTo>
                    <a:pt x="230" y="645"/>
                  </a:lnTo>
                  <a:lnTo>
                    <a:pt x="220" y="641"/>
                  </a:lnTo>
                  <a:lnTo>
                    <a:pt x="208" y="637"/>
                  </a:lnTo>
                  <a:lnTo>
                    <a:pt x="195" y="624"/>
                  </a:lnTo>
                  <a:lnTo>
                    <a:pt x="163" y="546"/>
                  </a:lnTo>
                  <a:lnTo>
                    <a:pt x="154" y="546"/>
                  </a:lnTo>
                  <a:lnTo>
                    <a:pt x="149" y="521"/>
                  </a:lnTo>
                  <a:lnTo>
                    <a:pt x="126" y="493"/>
                  </a:lnTo>
                  <a:lnTo>
                    <a:pt x="73" y="434"/>
                  </a:lnTo>
                  <a:lnTo>
                    <a:pt x="69" y="415"/>
                  </a:lnTo>
                  <a:lnTo>
                    <a:pt x="78" y="385"/>
                  </a:lnTo>
                  <a:lnTo>
                    <a:pt x="94" y="368"/>
                  </a:lnTo>
                  <a:lnTo>
                    <a:pt x="103" y="341"/>
                  </a:lnTo>
                  <a:lnTo>
                    <a:pt x="110" y="314"/>
                  </a:lnTo>
                  <a:lnTo>
                    <a:pt x="65" y="240"/>
                  </a:lnTo>
                  <a:lnTo>
                    <a:pt x="41" y="240"/>
                  </a:lnTo>
                  <a:lnTo>
                    <a:pt x="0" y="180"/>
                  </a:lnTo>
                  <a:lnTo>
                    <a:pt x="34" y="31"/>
                  </a:lnTo>
                  <a:lnTo>
                    <a:pt x="40" y="0"/>
                  </a:lnTo>
                  <a:lnTo>
                    <a:pt x="85" y="20"/>
                  </a:lnTo>
                  <a:lnTo>
                    <a:pt x="117" y="22"/>
                  </a:lnTo>
                  <a:lnTo>
                    <a:pt x="125" y="33"/>
                  </a:lnTo>
                  <a:lnTo>
                    <a:pt x="131" y="48"/>
                  </a:lnTo>
                  <a:lnTo>
                    <a:pt x="139" y="51"/>
                  </a:lnTo>
                  <a:lnTo>
                    <a:pt x="146" y="73"/>
                  </a:lnTo>
                  <a:lnTo>
                    <a:pt x="151" y="73"/>
                  </a:lnTo>
                  <a:lnTo>
                    <a:pt x="170" y="91"/>
                  </a:lnTo>
                  <a:lnTo>
                    <a:pt x="191" y="78"/>
                  </a:lnTo>
                  <a:lnTo>
                    <a:pt x="191" y="95"/>
                  </a:lnTo>
                  <a:lnTo>
                    <a:pt x="206" y="100"/>
                  </a:lnTo>
                  <a:lnTo>
                    <a:pt x="174" y="122"/>
                  </a:lnTo>
                  <a:lnTo>
                    <a:pt x="184" y="130"/>
                  </a:lnTo>
                  <a:lnTo>
                    <a:pt x="201" y="157"/>
                  </a:lnTo>
                  <a:lnTo>
                    <a:pt x="219" y="194"/>
                  </a:lnTo>
                  <a:lnTo>
                    <a:pt x="217" y="205"/>
                  </a:lnTo>
                  <a:lnTo>
                    <a:pt x="227" y="222"/>
                  </a:lnTo>
                  <a:lnTo>
                    <a:pt x="235" y="218"/>
                  </a:lnTo>
                  <a:lnTo>
                    <a:pt x="294" y="233"/>
                  </a:lnTo>
                  <a:lnTo>
                    <a:pt x="328" y="235"/>
                  </a:lnTo>
                  <a:lnTo>
                    <a:pt x="352" y="242"/>
                  </a:lnTo>
                  <a:lnTo>
                    <a:pt x="362" y="254"/>
                  </a:lnTo>
                  <a:lnTo>
                    <a:pt x="370" y="243"/>
                  </a:lnTo>
                  <a:lnTo>
                    <a:pt x="408" y="246"/>
                  </a:lnTo>
                  <a:lnTo>
                    <a:pt x="404" y="256"/>
                  </a:lnTo>
                  <a:lnTo>
                    <a:pt x="406" y="264"/>
                  </a:lnTo>
                  <a:lnTo>
                    <a:pt x="403" y="275"/>
                  </a:lnTo>
                  <a:lnTo>
                    <a:pt x="405" y="278"/>
                  </a:lnTo>
                  <a:lnTo>
                    <a:pt x="409" y="280"/>
                  </a:lnTo>
                  <a:lnTo>
                    <a:pt x="416" y="277"/>
                  </a:lnTo>
                  <a:lnTo>
                    <a:pt x="474" y="282"/>
                  </a:lnTo>
                  <a:lnTo>
                    <a:pt x="484" y="243"/>
                  </a:lnTo>
                  <a:lnTo>
                    <a:pt x="495" y="277"/>
                  </a:lnTo>
                  <a:lnTo>
                    <a:pt x="508" y="301"/>
                  </a:lnTo>
                  <a:lnTo>
                    <a:pt x="533" y="334"/>
                  </a:lnTo>
                  <a:lnTo>
                    <a:pt x="568" y="372"/>
                  </a:lnTo>
                  <a:lnTo>
                    <a:pt x="573" y="407"/>
                  </a:lnTo>
                  <a:lnTo>
                    <a:pt x="588" y="434"/>
                  </a:lnTo>
                  <a:lnTo>
                    <a:pt x="607" y="445"/>
                  </a:lnTo>
                  <a:lnTo>
                    <a:pt x="643" y="450"/>
                  </a:lnTo>
                  <a:lnTo>
                    <a:pt x="663" y="495"/>
                  </a:lnTo>
                  <a:lnTo>
                    <a:pt x="686" y="523"/>
                  </a:lnTo>
                  <a:lnTo>
                    <a:pt x="677" y="554"/>
                  </a:lnTo>
                  <a:lnTo>
                    <a:pt x="663" y="577"/>
                  </a:lnTo>
                  <a:lnTo>
                    <a:pt x="658" y="581"/>
                  </a:lnTo>
                  <a:lnTo>
                    <a:pt x="645" y="583"/>
                  </a:lnTo>
                  <a:lnTo>
                    <a:pt x="654" y="607"/>
                  </a:lnTo>
                  <a:lnTo>
                    <a:pt x="690" y="661"/>
                  </a:lnTo>
                  <a:lnTo>
                    <a:pt x="711" y="669"/>
                  </a:lnTo>
                  <a:lnTo>
                    <a:pt x="728" y="694"/>
                  </a:lnTo>
                  <a:lnTo>
                    <a:pt x="731" y="708"/>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5" name="Freeform 82"/>
            <p:cNvSpPr>
              <a:spLocks/>
            </p:cNvSpPr>
            <p:nvPr/>
          </p:nvSpPr>
          <p:spPr bwMode="auto">
            <a:xfrm>
              <a:off x="3221038" y="3484563"/>
              <a:ext cx="112713" cy="107950"/>
            </a:xfrm>
            <a:custGeom>
              <a:avLst/>
              <a:gdLst>
                <a:gd name="T0" fmla="*/ 97 w 108"/>
                <a:gd name="T1" fmla="*/ 36 h 101"/>
                <a:gd name="T2" fmla="*/ 96 w 108"/>
                <a:gd name="T3" fmla="*/ 32 h 101"/>
                <a:gd name="T4" fmla="*/ 94 w 108"/>
                <a:gd name="T5" fmla="*/ 32 h 101"/>
                <a:gd name="T6" fmla="*/ 91 w 108"/>
                <a:gd name="T7" fmla="*/ 34 h 101"/>
                <a:gd name="T8" fmla="*/ 82 w 108"/>
                <a:gd name="T9" fmla="*/ 34 h 101"/>
                <a:gd name="T10" fmla="*/ 82 w 108"/>
                <a:gd name="T11" fmla="*/ 43 h 101"/>
                <a:gd name="T12" fmla="*/ 73 w 108"/>
                <a:gd name="T13" fmla="*/ 49 h 101"/>
                <a:gd name="T14" fmla="*/ 64 w 108"/>
                <a:gd name="T15" fmla="*/ 42 h 101"/>
                <a:gd name="T16" fmla="*/ 45 w 108"/>
                <a:gd name="T17" fmla="*/ 27 h 101"/>
                <a:gd name="T18" fmla="*/ 37 w 108"/>
                <a:gd name="T19" fmla="*/ 22 h 101"/>
                <a:gd name="T20" fmla="*/ 33 w 108"/>
                <a:gd name="T21" fmla="*/ 25 h 101"/>
                <a:gd name="T22" fmla="*/ 26 w 108"/>
                <a:gd name="T23" fmla="*/ 18 h 101"/>
                <a:gd name="T24" fmla="*/ 19 w 108"/>
                <a:gd name="T25" fmla="*/ 4 h 101"/>
                <a:gd name="T26" fmla="*/ 15 w 108"/>
                <a:gd name="T27" fmla="*/ 0 h 101"/>
                <a:gd name="T28" fmla="*/ 11 w 108"/>
                <a:gd name="T29" fmla="*/ 1 h 101"/>
                <a:gd name="T30" fmla="*/ 16 w 108"/>
                <a:gd name="T31" fmla="*/ 5 h 101"/>
                <a:gd name="T32" fmla="*/ 13 w 108"/>
                <a:gd name="T33" fmla="*/ 13 h 101"/>
                <a:gd name="T34" fmla="*/ 11 w 108"/>
                <a:gd name="T35" fmla="*/ 22 h 101"/>
                <a:gd name="T36" fmla="*/ 19 w 108"/>
                <a:gd name="T37" fmla="*/ 22 h 101"/>
                <a:gd name="T38" fmla="*/ 30 w 108"/>
                <a:gd name="T39" fmla="*/ 31 h 101"/>
                <a:gd name="T40" fmla="*/ 29 w 108"/>
                <a:gd name="T41" fmla="*/ 38 h 101"/>
                <a:gd name="T42" fmla="*/ 25 w 108"/>
                <a:gd name="T43" fmla="*/ 41 h 101"/>
                <a:gd name="T44" fmla="*/ 18 w 108"/>
                <a:gd name="T45" fmla="*/ 36 h 101"/>
                <a:gd name="T46" fmla="*/ 13 w 108"/>
                <a:gd name="T47" fmla="*/ 25 h 101"/>
                <a:gd name="T48" fmla="*/ 6 w 108"/>
                <a:gd name="T49" fmla="*/ 24 h 101"/>
                <a:gd name="T50" fmla="*/ 1 w 108"/>
                <a:gd name="T51" fmla="*/ 20 h 101"/>
                <a:gd name="T52" fmla="*/ 0 w 108"/>
                <a:gd name="T53" fmla="*/ 22 h 101"/>
                <a:gd name="T54" fmla="*/ 7 w 108"/>
                <a:gd name="T55" fmla="*/ 29 h 101"/>
                <a:gd name="T56" fmla="*/ 18 w 108"/>
                <a:gd name="T57" fmla="*/ 43 h 101"/>
                <a:gd name="T58" fmla="*/ 37 w 108"/>
                <a:gd name="T59" fmla="*/ 60 h 101"/>
                <a:gd name="T60" fmla="*/ 39 w 108"/>
                <a:gd name="T61" fmla="*/ 79 h 101"/>
                <a:gd name="T62" fmla="*/ 44 w 108"/>
                <a:gd name="T63" fmla="*/ 71 h 101"/>
                <a:gd name="T64" fmla="*/ 50 w 108"/>
                <a:gd name="T65" fmla="*/ 75 h 101"/>
                <a:gd name="T66" fmla="*/ 54 w 108"/>
                <a:gd name="T67" fmla="*/ 70 h 101"/>
                <a:gd name="T68" fmla="*/ 64 w 108"/>
                <a:gd name="T69" fmla="*/ 63 h 101"/>
                <a:gd name="T70" fmla="*/ 74 w 108"/>
                <a:gd name="T71" fmla="*/ 67 h 101"/>
                <a:gd name="T72" fmla="*/ 78 w 108"/>
                <a:gd name="T73" fmla="*/ 96 h 101"/>
                <a:gd name="T74" fmla="*/ 81 w 108"/>
                <a:gd name="T75" fmla="*/ 88 h 101"/>
                <a:gd name="T76" fmla="*/ 82 w 108"/>
                <a:gd name="T77" fmla="*/ 68 h 101"/>
                <a:gd name="T78" fmla="*/ 88 w 108"/>
                <a:gd name="T79" fmla="*/ 57 h 101"/>
                <a:gd name="T80" fmla="*/ 96 w 108"/>
                <a:gd name="T81" fmla="*/ 60 h 101"/>
                <a:gd name="T82" fmla="*/ 97 w 108"/>
                <a:gd name="T83" fmla="*/ 52 h 101"/>
                <a:gd name="T84" fmla="*/ 106 w 108"/>
                <a:gd name="T85" fmla="*/ 44 h 101"/>
                <a:gd name="T86" fmla="*/ 107 w 108"/>
                <a:gd name="T87" fmla="*/ 4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101">
                  <a:moveTo>
                    <a:pt x="102" y="38"/>
                  </a:moveTo>
                  <a:lnTo>
                    <a:pt x="97" y="36"/>
                  </a:lnTo>
                  <a:lnTo>
                    <a:pt x="96" y="34"/>
                  </a:lnTo>
                  <a:lnTo>
                    <a:pt x="96" y="32"/>
                  </a:lnTo>
                  <a:lnTo>
                    <a:pt x="95" y="31"/>
                  </a:lnTo>
                  <a:lnTo>
                    <a:pt x="94" y="32"/>
                  </a:lnTo>
                  <a:lnTo>
                    <a:pt x="93" y="33"/>
                  </a:lnTo>
                  <a:lnTo>
                    <a:pt x="91" y="34"/>
                  </a:lnTo>
                  <a:lnTo>
                    <a:pt x="86" y="36"/>
                  </a:lnTo>
                  <a:lnTo>
                    <a:pt x="82" y="34"/>
                  </a:lnTo>
                  <a:lnTo>
                    <a:pt x="82" y="39"/>
                  </a:lnTo>
                  <a:lnTo>
                    <a:pt x="82" y="43"/>
                  </a:lnTo>
                  <a:lnTo>
                    <a:pt x="77" y="47"/>
                  </a:lnTo>
                  <a:lnTo>
                    <a:pt x="73" y="49"/>
                  </a:lnTo>
                  <a:lnTo>
                    <a:pt x="71" y="49"/>
                  </a:lnTo>
                  <a:lnTo>
                    <a:pt x="64" y="42"/>
                  </a:lnTo>
                  <a:lnTo>
                    <a:pt x="62" y="38"/>
                  </a:lnTo>
                  <a:lnTo>
                    <a:pt x="45" y="27"/>
                  </a:lnTo>
                  <a:lnTo>
                    <a:pt x="39" y="21"/>
                  </a:lnTo>
                  <a:lnTo>
                    <a:pt x="37" y="22"/>
                  </a:lnTo>
                  <a:lnTo>
                    <a:pt x="36" y="25"/>
                  </a:lnTo>
                  <a:lnTo>
                    <a:pt x="33" y="25"/>
                  </a:lnTo>
                  <a:lnTo>
                    <a:pt x="29" y="22"/>
                  </a:lnTo>
                  <a:lnTo>
                    <a:pt x="26" y="18"/>
                  </a:lnTo>
                  <a:lnTo>
                    <a:pt x="23" y="6"/>
                  </a:lnTo>
                  <a:lnTo>
                    <a:pt x="19" y="4"/>
                  </a:lnTo>
                  <a:lnTo>
                    <a:pt x="16" y="2"/>
                  </a:lnTo>
                  <a:lnTo>
                    <a:pt x="15" y="0"/>
                  </a:lnTo>
                  <a:lnTo>
                    <a:pt x="11" y="0"/>
                  </a:lnTo>
                  <a:lnTo>
                    <a:pt x="11" y="1"/>
                  </a:lnTo>
                  <a:lnTo>
                    <a:pt x="13" y="5"/>
                  </a:lnTo>
                  <a:lnTo>
                    <a:pt x="16" y="5"/>
                  </a:lnTo>
                  <a:lnTo>
                    <a:pt x="15" y="12"/>
                  </a:lnTo>
                  <a:lnTo>
                    <a:pt x="13" y="13"/>
                  </a:lnTo>
                  <a:lnTo>
                    <a:pt x="11" y="16"/>
                  </a:lnTo>
                  <a:lnTo>
                    <a:pt x="11" y="22"/>
                  </a:lnTo>
                  <a:lnTo>
                    <a:pt x="17" y="23"/>
                  </a:lnTo>
                  <a:lnTo>
                    <a:pt x="19" y="22"/>
                  </a:lnTo>
                  <a:lnTo>
                    <a:pt x="24" y="24"/>
                  </a:lnTo>
                  <a:lnTo>
                    <a:pt x="30" y="31"/>
                  </a:lnTo>
                  <a:lnTo>
                    <a:pt x="32" y="37"/>
                  </a:lnTo>
                  <a:lnTo>
                    <a:pt x="29" y="38"/>
                  </a:lnTo>
                  <a:lnTo>
                    <a:pt x="28" y="41"/>
                  </a:lnTo>
                  <a:lnTo>
                    <a:pt x="25" y="41"/>
                  </a:lnTo>
                  <a:lnTo>
                    <a:pt x="21" y="38"/>
                  </a:lnTo>
                  <a:lnTo>
                    <a:pt x="18" y="36"/>
                  </a:lnTo>
                  <a:lnTo>
                    <a:pt x="15" y="33"/>
                  </a:lnTo>
                  <a:lnTo>
                    <a:pt x="13" y="25"/>
                  </a:lnTo>
                  <a:lnTo>
                    <a:pt x="11" y="25"/>
                  </a:lnTo>
                  <a:lnTo>
                    <a:pt x="6" y="24"/>
                  </a:lnTo>
                  <a:lnTo>
                    <a:pt x="2" y="20"/>
                  </a:lnTo>
                  <a:lnTo>
                    <a:pt x="1" y="20"/>
                  </a:lnTo>
                  <a:lnTo>
                    <a:pt x="1" y="21"/>
                  </a:lnTo>
                  <a:lnTo>
                    <a:pt x="0" y="22"/>
                  </a:lnTo>
                  <a:lnTo>
                    <a:pt x="4" y="29"/>
                  </a:lnTo>
                  <a:lnTo>
                    <a:pt x="7" y="29"/>
                  </a:lnTo>
                  <a:lnTo>
                    <a:pt x="8" y="33"/>
                  </a:lnTo>
                  <a:lnTo>
                    <a:pt x="18" y="43"/>
                  </a:lnTo>
                  <a:lnTo>
                    <a:pt x="28" y="49"/>
                  </a:lnTo>
                  <a:lnTo>
                    <a:pt x="37" y="60"/>
                  </a:lnTo>
                  <a:lnTo>
                    <a:pt x="38" y="70"/>
                  </a:lnTo>
                  <a:lnTo>
                    <a:pt x="39" y="79"/>
                  </a:lnTo>
                  <a:lnTo>
                    <a:pt x="44" y="79"/>
                  </a:lnTo>
                  <a:lnTo>
                    <a:pt x="44" y="71"/>
                  </a:lnTo>
                  <a:lnTo>
                    <a:pt x="46" y="69"/>
                  </a:lnTo>
                  <a:lnTo>
                    <a:pt x="50" y="75"/>
                  </a:lnTo>
                  <a:lnTo>
                    <a:pt x="53" y="77"/>
                  </a:lnTo>
                  <a:lnTo>
                    <a:pt x="54" y="70"/>
                  </a:lnTo>
                  <a:lnTo>
                    <a:pt x="53" y="67"/>
                  </a:lnTo>
                  <a:lnTo>
                    <a:pt x="64" y="63"/>
                  </a:lnTo>
                  <a:lnTo>
                    <a:pt x="73" y="63"/>
                  </a:lnTo>
                  <a:lnTo>
                    <a:pt x="74" y="67"/>
                  </a:lnTo>
                  <a:lnTo>
                    <a:pt x="76" y="85"/>
                  </a:lnTo>
                  <a:lnTo>
                    <a:pt x="78" y="96"/>
                  </a:lnTo>
                  <a:lnTo>
                    <a:pt x="82" y="100"/>
                  </a:lnTo>
                  <a:lnTo>
                    <a:pt x="81" y="88"/>
                  </a:lnTo>
                  <a:lnTo>
                    <a:pt x="80" y="72"/>
                  </a:lnTo>
                  <a:lnTo>
                    <a:pt x="82" y="68"/>
                  </a:lnTo>
                  <a:lnTo>
                    <a:pt x="83" y="58"/>
                  </a:lnTo>
                  <a:lnTo>
                    <a:pt x="88" y="57"/>
                  </a:lnTo>
                  <a:lnTo>
                    <a:pt x="93" y="61"/>
                  </a:lnTo>
                  <a:lnTo>
                    <a:pt x="96" y="60"/>
                  </a:lnTo>
                  <a:lnTo>
                    <a:pt x="97" y="57"/>
                  </a:lnTo>
                  <a:lnTo>
                    <a:pt x="97" y="52"/>
                  </a:lnTo>
                  <a:lnTo>
                    <a:pt x="103" y="49"/>
                  </a:lnTo>
                  <a:lnTo>
                    <a:pt x="106" y="44"/>
                  </a:lnTo>
                  <a:lnTo>
                    <a:pt x="107" y="43"/>
                  </a:lnTo>
                  <a:lnTo>
                    <a:pt x="107" y="42"/>
                  </a:lnTo>
                  <a:lnTo>
                    <a:pt x="102" y="38"/>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6" name="Freeform 83"/>
            <p:cNvSpPr>
              <a:spLocks/>
            </p:cNvSpPr>
            <p:nvPr/>
          </p:nvSpPr>
          <p:spPr bwMode="auto">
            <a:xfrm>
              <a:off x="3224213" y="3438525"/>
              <a:ext cx="23813" cy="38100"/>
            </a:xfrm>
            <a:custGeom>
              <a:avLst/>
              <a:gdLst>
                <a:gd name="T0" fmla="*/ 20 w 23"/>
                <a:gd name="T1" fmla="*/ 5 h 36"/>
                <a:gd name="T2" fmla="*/ 15 w 23"/>
                <a:gd name="T3" fmla="*/ 1 h 36"/>
                <a:gd name="T4" fmla="*/ 9 w 23"/>
                <a:gd name="T5" fmla="*/ 0 h 36"/>
                <a:gd name="T6" fmla="*/ 7 w 23"/>
                <a:gd name="T7" fmla="*/ 3 h 36"/>
                <a:gd name="T8" fmla="*/ 7 w 23"/>
                <a:gd name="T9" fmla="*/ 4 h 36"/>
                <a:gd name="T10" fmla="*/ 7 w 23"/>
                <a:gd name="T11" fmla="*/ 6 h 36"/>
                <a:gd name="T12" fmla="*/ 2 w 23"/>
                <a:gd name="T13" fmla="*/ 5 h 36"/>
                <a:gd name="T14" fmla="*/ 0 w 23"/>
                <a:gd name="T15" fmla="*/ 5 h 36"/>
                <a:gd name="T16" fmla="*/ 0 w 23"/>
                <a:gd name="T17" fmla="*/ 11 h 36"/>
                <a:gd name="T18" fmla="*/ 2 w 23"/>
                <a:gd name="T19" fmla="*/ 15 h 36"/>
                <a:gd name="T20" fmla="*/ 2 w 23"/>
                <a:gd name="T21" fmla="*/ 21 h 36"/>
                <a:gd name="T22" fmla="*/ 1 w 23"/>
                <a:gd name="T23" fmla="*/ 24 h 36"/>
                <a:gd name="T24" fmla="*/ 1 w 23"/>
                <a:gd name="T25" fmla="*/ 25 h 36"/>
                <a:gd name="T26" fmla="*/ 2 w 23"/>
                <a:gd name="T27" fmla="*/ 27 h 36"/>
                <a:gd name="T28" fmla="*/ 7 w 23"/>
                <a:gd name="T29" fmla="*/ 29 h 36"/>
                <a:gd name="T30" fmla="*/ 7 w 23"/>
                <a:gd name="T31" fmla="*/ 32 h 36"/>
                <a:gd name="T32" fmla="*/ 9 w 23"/>
                <a:gd name="T33" fmla="*/ 34 h 36"/>
                <a:gd name="T34" fmla="*/ 10 w 23"/>
                <a:gd name="T35" fmla="*/ 35 h 36"/>
                <a:gd name="T36" fmla="*/ 15 w 23"/>
                <a:gd name="T37" fmla="*/ 35 h 36"/>
                <a:gd name="T38" fmla="*/ 16 w 23"/>
                <a:gd name="T39" fmla="*/ 30 h 36"/>
                <a:gd name="T40" fmla="*/ 17 w 23"/>
                <a:gd name="T41" fmla="*/ 24 h 36"/>
                <a:gd name="T42" fmla="*/ 18 w 23"/>
                <a:gd name="T43" fmla="*/ 15 h 36"/>
                <a:gd name="T44" fmla="*/ 20 w 23"/>
                <a:gd name="T45" fmla="*/ 13 h 36"/>
                <a:gd name="T46" fmla="*/ 22 w 23"/>
                <a:gd name="T47" fmla="*/ 11 h 36"/>
                <a:gd name="T48" fmla="*/ 22 w 23"/>
                <a:gd name="T49" fmla="*/ 9 h 36"/>
                <a:gd name="T50" fmla="*/ 20 w 23"/>
                <a:gd name="T5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 h="36">
                  <a:moveTo>
                    <a:pt x="20" y="5"/>
                  </a:moveTo>
                  <a:lnTo>
                    <a:pt x="15" y="1"/>
                  </a:lnTo>
                  <a:lnTo>
                    <a:pt x="9" y="0"/>
                  </a:lnTo>
                  <a:lnTo>
                    <a:pt x="7" y="3"/>
                  </a:lnTo>
                  <a:lnTo>
                    <a:pt x="7" y="4"/>
                  </a:lnTo>
                  <a:lnTo>
                    <a:pt x="7" y="6"/>
                  </a:lnTo>
                  <a:lnTo>
                    <a:pt x="2" y="5"/>
                  </a:lnTo>
                  <a:lnTo>
                    <a:pt x="0" y="5"/>
                  </a:lnTo>
                  <a:lnTo>
                    <a:pt x="0" y="11"/>
                  </a:lnTo>
                  <a:lnTo>
                    <a:pt x="2" y="15"/>
                  </a:lnTo>
                  <a:lnTo>
                    <a:pt x="2" y="21"/>
                  </a:lnTo>
                  <a:lnTo>
                    <a:pt x="1" y="24"/>
                  </a:lnTo>
                  <a:lnTo>
                    <a:pt x="1" y="25"/>
                  </a:lnTo>
                  <a:lnTo>
                    <a:pt x="2" y="27"/>
                  </a:lnTo>
                  <a:lnTo>
                    <a:pt x="7" y="29"/>
                  </a:lnTo>
                  <a:lnTo>
                    <a:pt x="7" y="32"/>
                  </a:lnTo>
                  <a:lnTo>
                    <a:pt x="9" y="34"/>
                  </a:lnTo>
                  <a:lnTo>
                    <a:pt x="10" y="35"/>
                  </a:lnTo>
                  <a:lnTo>
                    <a:pt x="15" y="35"/>
                  </a:lnTo>
                  <a:lnTo>
                    <a:pt x="16" y="30"/>
                  </a:lnTo>
                  <a:lnTo>
                    <a:pt x="17" y="24"/>
                  </a:lnTo>
                  <a:lnTo>
                    <a:pt x="18" y="15"/>
                  </a:lnTo>
                  <a:lnTo>
                    <a:pt x="20" y="13"/>
                  </a:lnTo>
                  <a:lnTo>
                    <a:pt x="22" y="11"/>
                  </a:lnTo>
                  <a:lnTo>
                    <a:pt x="22" y="9"/>
                  </a:lnTo>
                  <a:lnTo>
                    <a:pt x="20" y="5"/>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7" name="Freeform 84"/>
            <p:cNvSpPr>
              <a:spLocks/>
            </p:cNvSpPr>
            <p:nvPr/>
          </p:nvSpPr>
          <p:spPr bwMode="auto">
            <a:xfrm>
              <a:off x="3219450" y="2990850"/>
              <a:ext cx="514350" cy="787400"/>
            </a:xfrm>
            <a:custGeom>
              <a:avLst/>
              <a:gdLst>
                <a:gd name="T0" fmla="*/ 474 w 492"/>
                <a:gd name="T1" fmla="*/ 239 h 731"/>
                <a:gd name="T2" fmla="*/ 459 w 492"/>
                <a:gd name="T3" fmla="*/ 218 h 731"/>
                <a:gd name="T4" fmla="*/ 453 w 492"/>
                <a:gd name="T5" fmla="*/ 225 h 731"/>
                <a:gd name="T6" fmla="*/ 447 w 492"/>
                <a:gd name="T7" fmla="*/ 215 h 731"/>
                <a:gd name="T8" fmla="*/ 430 w 492"/>
                <a:gd name="T9" fmla="*/ 211 h 731"/>
                <a:gd name="T10" fmla="*/ 425 w 492"/>
                <a:gd name="T11" fmla="*/ 216 h 731"/>
                <a:gd name="T12" fmla="*/ 442 w 492"/>
                <a:gd name="T13" fmla="*/ 219 h 731"/>
                <a:gd name="T14" fmla="*/ 445 w 492"/>
                <a:gd name="T15" fmla="*/ 239 h 731"/>
                <a:gd name="T16" fmla="*/ 438 w 492"/>
                <a:gd name="T17" fmla="*/ 245 h 731"/>
                <a:gd name="T18" fmla="*/ 438 w 492"/>
                <a:gd name="T19" fmla="*/ 257 h 731"/>
                <a:gd name="T20" fmla="*/ 445 w 492"/>
                <a:gd name="T21" fmla="*/ 268 h 731"/>
                <a:gd name="T22" fmla="*/ 427 w 492"/>
                <a:gd name="T23" fmla="*/ 270 h 731"/>
                <a:gd name="T24" fmla="*/ 434 w 492"/>
                <a:gd name="T25" fmla="*/ 285 h 731"/>
                <a:gd name="T26" fmla="*/ 433 w 492"/>
                <a:gd name="T27" fmla="*/ 300 h 731"/>
                <a:gd name="T28" fmla="*/ 446 w 492"/>
                <a:gd name="T29" fmla="*/ 311 h 731"/>
                <a:gd name="T30" fmla="*/ 425 w 492"/>
                <a:gd name="T31" fmla="*/ 317 h 731"/>
                <a:gd name="T32" fmla="*/ 451 w 492"/>
                <a:gd name="T33" fmla="*/ 352 h 731"/>
                <a:gd name="T34" fmla="*/ 431 w 492"/>
                <a:gd name="T35" fmla="*/ 351 h 731"/>
                <a:gd name="T36" fmla="*/ 443 w 492"/>
                <a:gd name="T37" fmla="*/ 368 h 731"/>
                <a:gd name="T38" fmla="*/ 434 w 492"/>
                <a:gd name="T39" fmla="*/ 386 h 731"/>
                <a:gd name="T40" fmla="*/ 443 w 492"/>
                <a:gd name="T41" fmla="*/ 411 h 731"/>
                <a:gd name="T42" fmla="*/ 442 w 492"/>
                <a:gd name="T43" fmla="*/ 443 h 731"/>
                <a:gd name="T44" fmla="*/ 454 w 492"/>
                <a:gd name="T45" fmla="*/ 451 h 731"/>
                <a:gd name="T46" fmla="*/ 440 w 492"/>
                <a:gd name="T47" fmla="*/ 467 h 731"/>
                <a:gd name="T48" fmla="*/ 448 w 492"/>
                <a:gd name="T49" fmla="*/ 484 h 731"/>
                <a:gd name="T50" fmla="*/ 468 w 492"/>
                <a:gd name="T51" fmla="*/ 493 h 731"/>
                <a:gd name="T52" fmla="*/ 458 w 492"/>
                <a:gd name="T53" fmla="*/ 510 h 731"/>
                <a:gd name="T54" fmla="*/ 462 w 492"/>
                <a:gd name="T55" fmla="*/ 529 h 731"/>
                <a:gd name="T56" fmla="*/ 454 w 492"/>
                <a:gd name="T57" fmla="*/ 558 h 731"/>
                <a:gd name="T58" fmla="*/ 464 w 492"/>
                <a:gd name="T59" fmla="*/ 620 h 731"/>
                <a:gd name="T60" fmla="*/ 449 w 492"/>
                <a:gd name="T61" fmla="*/ 655 h 731"/>
                <a:gd name="T62" fmla="*/ 402 w 492"/>
                <a:gd name="T63" fmla="*/ 698 h 731"/>
                <a:gd name="T64" fmla="*/ 357 w 492"/>
                <a:gd name="T65" fmla="*/ 715 h 731"/>
                <a:gd name="T66" fmla="*/ 281 w 492"/>
                <a:gd name="T67" fmla="*/ 615 h 731"/>
                <a:gd name="T68" fmla="*/ 303 w 492"/>
                <a:gd name="T69" fmla="*/ 562 h 731"/>
                <a:gd name="T70" fmla="*/ 234 w 492"/>
                <a:gd name="T71" fmla="*/ 454 h 731"/>
                <a:gd name="T72" fmla="*/ 161 w 492"/>
                <a:gd name="T73" fmla="*/ 344 h 731"/>
                <a:gd name="T74" fmla="*/ 103 w 492"/>
                <a:gd name="T75" fmla="*/ 293 h 731"/>
                <a:gd name="T76" fmla="*/ 33 w 492"/>
                <a:gd name="T77" fmla="*/ 286 h 731"/>
                <a:gd name="T78" fmla="*/ 0 w 492"/>
                <a:gd name="T79" fmla="*/ 254 h 731"/>
                <a:gd name="T80" fmla="*/ 51 w 492"/>
                <a:gd name="T81" fmla="*/ 179 h 731"/>
                <a:gd name="T82" fmla="*/ 92 w 492"/>
                <a:gd name="T83" fmla="*/ 162 h 731"/>
                <a:gd name="T84" fmla="*/ 107 w 492"/>
                <a:gd name="T85" fmla="*/ 144 h 731"/>
                <a:gd name="T86" fmla="*/ 149 w 492"/>
                <a:gd name="T87" fmla="*/ 52 h 731"/>
                <a:gd name="T88" fmla="*/ 191 w 492"/>
                <a:gd name="T89" fmla="*/ 0 h 731"/>
                <a:gd name="T90" fmla="*/ 329 w 492"/>
                <a:gd name="T91" fmla="*/ 40 h 731"/>
                <a:gd name="T92" fmla="*/ 413 w 492"/>
                <a:gd name="T93" fmla="*/ 63 h 731"/>
                <a:gd name="T94" fmla="*/ 454 w 492"/>
                <a:gd name="T95" fmla="*/ 62 h 731"/>
                <a:gd name="T96" fmla="*/ 475 w 492"/>
                <a:gd name="T97" fmla="*/ 93 h 731"/>
                <a:gd name="T98" fmla="*/ 471 w 492"/>
                <a:gd name="T99" fmla="*/ 109 h 731"/>
                <a:gd name="T100" fmla="*/ 467 w 492"/>
                <a:gd name="T101" fmla="*/ 132 h 731"/>
                <a:gd name="T102" fmla="*/ 464 w 492"/>
                <a:gd name="T103" fmla="*/ 159 h 731"/>
                <a:gd name="T104" fmla="*/ 459 w 492"/>
                <a:gd name="T105" fmla="*/ 175 h 731"/>
                <a:gd name="T106" fmla="*/ 472 w 492"/>
                <a:gd name="T107" fmla="*/ 183 h 731"/>
                <a:gd name="T108" fmla="*/ 468 w 492"/>
                <a:gd name="T109" fmla="*/ 193 h 731"/>
                <a:gd name="T110" fmla="*/ 481 w 492"/>
                <a:gd name="T111" fmla="*/ 206 h 731"/>
                <a:gd name="T112" fmla="*/ 486 w 492"/>
                <a:gd name="T113" fmla="*/ 243 h 731"/>
                <a:gd name="T114" fmla="*/ 306 w 492"/>
                <a:gd name="T115" fmla="*/ 4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2" h="731">
                  <a:moveTo>
                    <a:pt x="486" y="243"/>
                  </a:moveTo>
                  <a:lnTo>
                    <a:pt x="482" y="244"/>
                  </a:lnTo>
                  <a:lnTo>
                    <a:pt x="478" y="243"/>
                  </a:lnTo>
                  <a:lnTo>
                    <a:pt x="474" y="239"/>
                  </a:lnTo>
                  <a:lnTo>
                    <a:pt x="468" y="222"/>
                  </a:lnTo>
                  <a:lnTo>
                    <a:pt x="462" y="216"/>
                  </a:lnTo>
                  <a:lnTo>
                    <a:pt x="460" y="216"/>
                  </a:lnTo>
                  <a:lnTo>
                    <a:pt x="459" y="218"/>
                  </a:lnTo>
                  <a:lnTo>
                    <a:pt x="462" y="225"/>
                  </a:lnTo>
                  <a:lnTo>
                    <a:pt x="462" y="229"/>
                  </a:lnTo>
                  <a:lnTo>
                    <a:pt x="459" y="229"/>
                  </a:lnTo>
                  <a:lnTo>
                    <a:pt x="453" y="225"/>
                  </a:lnTo>
                  <a:lnTo>
                    <a:pt x="451" y="222"/>
                  </a:lnTo>
                  <a:lnTo>
                    <a:pt x="453" y="219"/>
                  </a:lnTo>
                  <a:lnTo>
                    <a:pt x="453" y="217"/>
                  </a:lnTo>
                  <a:lnTo>
                    <a:pt x="447" y="215"/>
                  </a:lnTo>
                  <a:lnTo>
                    <a:pt x="448" y="210"/>
                  </a:lnTo>
                  <a:lnTo>
                    <a:pt x="446" y="209"/>
                  </a:lnTo>
                  <a:lnTo>
                    <a:pt x="438" y="212"/>
                  </a:lnTo>
                  <a:lnTo>
                    <a:pt x="430" y="211"/>
                  </a:lnTo>
                  <a:lnTo>
                    <a:pt x="427" y="210"/>
                  </a:lnTo>
                  <a:lnTo>
                    <a:pt x="424" y="214"/>
                  </a:lnTo>
                  <a:lnTo>
                    <a:pt x="424" y="215"/>
                  </a:lnTo>
                  <a:lnTo>
                    <a:pt x="425" y="216"/>
                  </a:lnTo>
                  <a:lnTo>
                    <a:pt x="430" y="215"/>
                  </a:lnTo>
                  <a:lnTo>
                    <a:pt x="433" y="217"/>
                  </a:lnTo>
                  <a:lnTo>
                    <a:pt x="436" y="216"/>
                  </a:lnTo>
                  <a:lnTo>
                    <a:pt x="442" y="219"/>
                  </a:lnTo>
                  <a:lnTo>
                    <a:pt x="448" y="225"/>
                  </a:lnTo>
                  <a:lnTo>
                    <a:pt x="450" y="228"/>
                  </a:lnTo>
                  <a:lnTo>
                    <a:pt x="448" y="234"/>
                  </a:lnTo>
                  <a:lnTo>
                    <a:pt x="445" y="239"/>
                  </a:lnTo>
                  <a:lnTo>
                    <a:pt x="440" y="241"/>
                  </a:lnTo>
                  <a:lnTo>
                    <a:pt x="436" y="242"/>
                  </a:lnTo>
                  <a:lnTo>
                    <a:pt x="436" y="245"/>
                  </a:lnTo>
                  <a:lnTo>
                    <a:pt x="438" y="245"/>
                  </a:lnTo>
                  <a:lnTo>
                    <a:pt x="447" y="247"/>
                  </a:lnTo>
                  <a:lnTo>
                    <a:pt x="448" y="251"/>
                  </a:lnTo>
                  <a:lnTo>
                    <a:pt x="446" y="254"/>
                  </a:lnTo>
                  <a:lnTo>
                    <a:pt x="438" y="257"/>
                  </a:lnTo>
                  <a:lnTo>
                    <a:pt x="430" y="258"/>
                  </a:lnTo>
                  <a:lnTo>
                    <a:pt x="430" y="262"/>
                  </a:lnTo>
                  <a:lnTo>
                    <a:pt x="431" y="266"/>
                  </a:lnTo>
                  <a:lnTo>
                    <a:pt x="445" y="268"/>
                  </a:lnTo>
                  <a:lnTo>
                    <a:pt x="446" y="269"/>
                  </a:lnTo>
                  <a:lnTo>
                    <a:pt x="443" y="270"/>
                  </a:lnTo>
                  <a:lnTo>
                    <a:pt x="431" y="270"/>
                  </a:lnTo>
                  <a:lnTo>
                    <a:pt x="427" y="270"/>
                  </a:lnTo>
                  <a:lnTo>
                    <a:pt x="427" y="273"/>
                  </a:lnTo>
                  <a:lnTo>
                    <a:pt x="429" y="276"/>
                  </a:lnTo>
                  <a:lnTo>
                    <a:pt x="435" y="282"/>
                  </a:lnTo>
                  <a:lnTo>
                    <a:pt x="434" y="285"/>
                  </a:lnTo>
                  <a:lnTo>
                    <a:pt x="438" y="291"/>
                  </a:lnTo>
                  <a:lnTo>
                    <a:pt x="438" y="293"/>
                  </a:lnTo>
                  <a:lnTo>
                    <a:pt x="435" y="295"/>
                  </a:lnTo>
                  <a:lnTo>
                    <a:pt x="433" y="300"/>
                  </a:lnTo>
                  <a:lnTo>
                    <a:pt x="435" y="303"/>
                  </a:lnTo>
                  <a:lnTo>
                    <a:pt x="443" y="303"/>
                  </a:lnTo>
                  <a:lnTo>
                    <a:pt x="446" y="306"/>
                  </a:lnTo>
                  <a:lnTo>
                    <a:pt x="446" y="311"/>
                  </a:lnTo>
                  <a:lnTo>
                    <a:pt x="441" y="312"/>
                  </a:lnTo>
                  <a:lnTo>
                    <a:pt x="434" y="313"/>
                  </a:lnTo>
                  <a:lnTo>
                    <a:pt x="427" y="314"/>
                  </a:lnTo>
                  <a:lnTo>
                    <a:pt x="425" y="317"/>
                  </a:lnTo>
                  <a:lnTo>
                    <a:pt x="435" y="337"/>
                  </a:lnTo>
                  <a:lnTo>
                    <a:pt x="443" y="338"/>
                  </a:lnTo>
                  <a:lnTo>
                    <a:pt x="448" y="345"/>
                  </a:lnTo>
                  <a:lnTo>
                    <a:pt x="451" y="352"/>
                  </a:lnTo>
                  <a:lnTo>
                    <a:pt x="450" y="358"/>
                  </a:lnTo>
                  <a:lnTo>
                    <a:pt x="444" y="361"/>
                  </a:lnTo>
                  <a:lnTo>
                    <a:pt x="439" y="360"/>
                  </a:lnTo>
                  <a:lnTo>
                    <a:pt x="431" y="351"/>
                  </a:lnTo>
                  <a:lnTo>
                    <a:pt x="430" y="352"/>
                  </a:lnTo>
                  <a:lnTo>
                    <a:pt x="438" y="362"/>
                  </a:lnTo>
                  <a:lnTo>
                    <a:pt x="438" y="365"/>
                  </a:lnTo>
                  <a:lnTo>
                    <a:pt x="443" y="368"/>
                  </a:lnTo>
                  <a:lnTo>
                    <a:pt x="447" y="377"/>
                  </a:lnTo>
                  <a:lnTo>
                    <a:pt x="444" y="381"/>
                  </a:lnTo>
                  <a:lnTo>
                    <a:pt x="440" y="381"/>
                  </a:lnTo>
                  <a:lnTo>
                    <a:pt x="434" y="386"/>
                  </a:lnTo>
                  <a:lnTo>
                    <a:pt x="434" y="388"/>
                  </a:lnTo>
                  <a:lnTo>
                    <a:pt x="443" y="392"/>
                  </a:lnTo>
                  <a:lnTo>
                    <a:pt x="440" y="405"/>
                  </a:lnTo>
                  <a:lnTo>
                    <a:pt x="443" y="411"/>
                  </a:lnTo>
                  <a:lnTo>
                    <a:pt x="442" y="417"/>
                  </a:lnTo>
                  <a:lnTo>
                    <a:pt x="447" y="426"/>
                  </a:lnTo>
                  <a:lnTo>
                    <a:pt x="440" y="436"/>
                  </a:lnTo>
                  <a:lnTo>
                    <a:pt x="442" y="443"/>
                  </a:lnTo>
                  <a:lnTo>
                    <a:pt x="444" y="447"/>
                  </a:lnTo>
                  <a:lnTo>
                    <a:pt x="445" y="451"/>
                  </a:lnTo>
                  <a:lnTo>
                    <a:pt x="453" y="450"/>
                  </a:lnTo>
                  <a:lnTo>
                    <a:pt x="454" y="451"/>
                  </a:lnTo>
                  <a:lnTo>
                    <a:pt x="453" y="454"/>
                  </a:lnTo>
                  <a:lnTo>
                    <a:pt x="447" y="458"/>
                  </a:lnTo>
                  <a:lnTo>
                    <a:pt x="443" y="460"/>
                  </a:lnTo>
                  <a:lnTo>
                    <a:pt x="440" y="467"/>
                  </a:lnTo>
                  <a:lnTo>
                    <a:pt x="438" y="471"/>
                  </a:lnTo>
                  <a:lnTo>
                    <a:pt x="440" y="478"/>
                  </a:lnTo>
                  <a:lnTo>
                    <a:pt x="449" y="479"/>
                  </a:lnTo>
                  <a:lnTo>
                    <a:pt x="448" y="484"/>
                  </a:lnTo>
                  <a:lnTo>
                    <a:pt x="453" y="490"/>
                  </a:lnTo>
                  <a:lnTo>
                    <a:pt x="458" y="496"/>
                  </a:lnTo>
                  <a:lnTo>
                    <a:pt x="462" y="496"/>
                  </a:lnTo>
                  <a:lnTo>
                    <a:pt x="468" y="493"/>
                  </a:lnTo>
                  <a:lnTo>
                    <a:pt x="468" y="497"/>
                  </a:lnTo>
                  <a:lnTo>
                    <a:pt x="465" y="500"/>
                  </a:lnTo>
                  <a:lnTo>
                    <a:pt x="454" y="501"/>
                  </a:lnTo>
                  <a:lnTo>
                    <a:pt x="458" y="510"/>
                  </a:lnTo>
                  <a:lnTo>
                    <a:pt x="458" y="521"/>
                  </a:lnTo>
                  <a:lnTo>
                    <a:pt x="465" y="521"/>
                  </a:lnTo>
                  <a:lnTo>
                    <a:pt x="468" y="525"/>
                  </a:lnTo>
                  <a:lnTo>
                    <a:pt x="462" y="529"/>
                  </a:lnTo>
                  <a:lnTo>
                    <a:pt x="468" y="537"/>
                  </a:lnTo>
                  <a:lnTo>
                    <a:pt x="449" y="556"/>
                  </a:lnTo>
                  <a:lnTo>
                    <a:pt x="450" y="560"/>
                  </a:lnTo>
                  <a:lnTo>
                    <a:pt x="454" y="558"/>
                  </a:lnTo>
                  <a:lnTo>
                    <a:pt x="462" y="566"/>
                  </a:lnTo>
                  <a:lnTo>
                    <a:pt x="468" y="570"/>
                  </a:lnTo>
                  <a:lnTo>
                    <a:pt x="474" y="571"/>
                  </a:lnTo>
                  <a:lnTo>
                    <a:pt x="464" y="620"/>
                  </a:lnTo>
                  <a:lnTo>
                    <a:pt x="462" y="641"/>
                  </a:lnTo>
                  <a:lnTo>
                    <a:pt x="460" y="646"/>
                  </a:lnTo>
                  <a:lnTo>
                    <a:pt x="451" y="645"/>
                  </a:lnTo>
                  <a:lnTo>
                    <a:pt x="449" y="655"/>
                  </a:lnTo>
                  <a:lnTo>
                    <a:pt x="450" y="690"/>
                  </a:lnTo>
                  <a:lnTo>
                    <a:pt x="433" y="704"/>
                  </a:lnTo>
                  <a:lnTo>
                    <a:pt x="413" y="695"/>
                  </a:lnTo>
                  <a:lnTo>
                    <a:pt x="402" y="698"/>
                  </a:lnTo>
                  <a:lnTo>
                    <a:pt x="400" y="714"/>
                  </a:lnTo>
                  <a:lnTo>
                    <a:pt x="381" y="730"/>
                  </a:lnTo>
                  <a:lnTo>
                    <a:pt x="368" y="729"/>
                  </a:lnTo>
                  <a:lnTo>
                    <a:pt x="357" y="715"/>
                  </a:lnTo>
                  <a:lnTo>
                    <a:pt x="354" y="701"/>
                  </a:lnTo>
                  <a:lnTo>
                    <a:pt x="337" y="676"/>
                  </a:lnTo>
                  <a:lnTo>
                    <a:pt x="316" y="669"/>
                  </a:lnTo>
                  <a:lnTo>
                    <a:pt x="281" y="615"/>
                  </a:lnTo>
                  <a:lnTo>
                    <a:pt x="272" y="591"/>
                  </a:lnTo>
                  <a:lnTo>
                    <a:pt x="285" y="589"/>
                  </a:lnTo>
                  <a:lnTo>
                    <a:pt x="289" y="585"/>
                  </a:lnTo>
                  <a:lnTo>
                    <a:pt x="303" y="562"/>
                  </a:lnTo>
                  <a:lnTo>
                    <a:pt x="312" y="532"/>
                  </a:lnTo>
                  <a:lnTo>
                    <a:pt x="289" y="504"/>
                  </a:lnTo>
                  <a:lnTo>
                    <a:pt x="270" y="459"/>
                  </a:lnTo>
                  <a:lnTo>
                    <a:pt x="234" y="454"/>
                  </a:lnTo>
                  <a:lnTo>
                    <a:pt x="215" y="443"/>
                  </a:lnTo>
                  <a:lnTo>
                    <a:pt x="201" y="417"/>
                  </a:lnTo>
                  <a:lnTo>
                    <a:pt x="196" y="382"/>
                  </a:lnTo>
                  <a:lnTo>
                    <a:pt x="161" y="344"/>
                  </a:lnTo>
                  <a:lnTo>
                    <a:pt x="136" y="311"/>
                  </a:lnTo>
                  <a:lnTo>
                    <a:pt x="123" y="288"/>
                  </a:lnTo>
                  <a:lnTo>
                    <a:pt x="113" y="254"/>
                  </a:lnTo>
                  <a:lnTo>
                    <a:pt x="103" y="293"/>
                  </a:lnTo>
                  <a:lnTo>
                    <a:pt x="45" y="288"/>
                  </a:lnTo>
                  <a:lnTo>
                    <a:pt x="39" y="291"/>
                  </a:lnTo>
                  <a:lnTo>
                    <a:pt x="35" y="289"/>
                  </a:lnTo>
                  <a:lnTo>
                    <a:pt x="33" y="286"/>
                  </a:lnTo>
                  <a:lnTo>
                    <a:pt x="36" y="275"/>
                  </a:lnTo>
                  <a:lnTo>
                    <a:pt x="34" y="267"/>
                  </a:lnTo>
                  <a:lnTo>
                    <a:pt x="38" y="257"/>
                  </a:lnTo>
                  <a:lnTo>
                    <a:pt x="0" y="254"/>
                  </a:lnTo>
                  <a:lnTo>
                    <a:pt x="8" y="245"/>
                  </a:lnTo>
                  <a:lnTo>
                    <a:pt x="13" y="190"/>
                  </a:lnTo>
                  <a:lnTo>
                    <a:pt x="39" y="152"/>
                  </a:lnTo>
                  <a:lnTo>
                    <a:pt x="51" y="179"/>
                  </a:lnTo>
                  <a:lnTo>
                    <a:pt x="66" y="182"/>
                  </a:lnTo>
                  <a:lnTo>
                    <a:pt x="74" y="179"/>
                  </a:lnTo>
                  <a:lnTo>
                    <a:pt x="75" y="161"/>
                  </a:lnTo>
                  <a:lnTo>
                    <a:pt x="92" y="162"/>
                  </a:lnTo>
                  <a:lnTo>
                    <a:pt x="95" y="166"/>
                  </a:lnTo>
                  <a:lnTo>
                    <a:pt x="96" y="176"/>
                  </a:lnTo>
                  <a:lnTo>
                    <a:pt x="104" y="173"/>
                  </a:lnTo>
                  <a:lnTo>
                    <a:pt x="107" y="144"/>
                  </a:lnTo>
                  <a:lnTo>
                    <a:pt x="103" y="120"/>
                  </a:lnTo>
                  <a:lnTo>
                    <a:pt x="151" y="78"/>
                  </a:lnTo>
                  <a:lnTo>
                    <a:pt x="153" y="67"/>
                  </a:lnTo>
                  <a:lnTo>
                    <a:pt x="149" y="52"/>
                  </a:lnTo>
                  <a:lnTo>
                    <a:pt x="144" y="45"/>
                  </a:lnTo>
                  <a:lnTo>
                    <a:pt x="145" y="28"/>
                  </a:lnTo>
                  <a:lnTo>
                    <a:pt x="166" y="8"/>
                  </a:lnTo>
                  <a:lnTo>
                    <a:pt x="191" y="0"/>
                  </a:lnTo>
                  <a:lnTo>
                    <a:pt x="213" y="14"/>
                  </a:lnTo>
                  <a:lnTo>
                    <a:pt x="248" y="30"/>
                  </a:lnTo>
                  <a:lnTo>
                    <a:pt x="286" y="39"/>
                  </a:lnTo>
                  <a:lnTo>
                    <a:pt x="329" y="40"/>
                  </a:lnTo>
                  <a:lnTo>
                    <a:pt x="358" y="47"/>
                  </a:lnTo>
                  <a:lnTo>
                    <a:pt x="374" y="50"/>
                  </a:lnTo>
                  <a:lnTo>
                    <a:pt x="391" y="60"/>
                  </a:lnTo>
                  <a:lnTo>
                    <a:pt x="413" y="63"/>
                  </a:lnTo>
                  <a:lnTo>
                    <a:pt x="430" y="61"/>
                  </a:lnTo>
                  <a:lnTo>
                    <a:pt x="438" y="61"/>
                  </a:lnTo>
                  <a:lnTo>
                    <a:pt x="439" y="65"/>
                  </a:lnTo>
                  <a:lnTo>
                    <a:pt x="454" y="62"/>
                  </a:lnTo>
                  <a:lnTo>
                    <a:pt x="481" y="68"/>
                  </a:lnTo>
                  <a:lnTo>
                    <a:pt x="476" y="80"/>
                  </a:lnTo>
                  <a:lnTo>
                    <a:pt x="476" y="90"/>
                  </a:lnTo>
                  <a:lnTo>
                    <a:pt x="475" y="93"/>
                  </a:lnTo>
                  <a:lnTo>
                    <a:pt x="478" y="101"/>
                  </a:lnTo>
                  <a:lnTo>
                    <a:pt x="476" y="105"/>
                  </a:lnTo>
                  <a:lnTo>
                    <a:pt x="472" y="105"/>
                  </a:lnTo>
                  <a:lnTo>
                    <a:pt x="471" y="109"/>
                  </a:lnTo>
                  <a:lnTo>
                    <a:pt x="478" y="115"/>
                  </a:lnTo>
                  <a:lnTo>
                    <a:pt x="472" y="120"/>
                  </a:lnTo>
                  <a:lnTo>
                    <a:pt x="468" y="119"/>
                  </a:lnTo>
                  <a:lnTo>
                    <a:pt x="467" y="132"/>
                  </a:lnTo>
                  <a:lnTo>
                    <a:pt x="462" y="134"/>
                  </a:lnTo>
                  <a:lnTo>
                    <a:pt x="460" y="134"/>
                  </a:lnTo>
                  <a:lnTo>
                    <a:pt x="461" y="151"/>
                  </a:lnTo>
                  <a:lnTo>
                    <a:pt x="464" y="159"/>
                  </a:lnTo>
                  <a:lnTo>
                    <a:pt x="460" y="163"/>
                  </a:lnTo>
                  <a:lnTo>
                    <a:pt x="457" y="166"/>
                  </a:lnTo>
                  <a:lnTo>
                    <a:pt x="461" y="172"/>
                  </a:lnTo>
                  <a:lnTo>
                    <a:pt x="459" y="175"/>
                  </a:lnTo>
                  <a:lnTo>
                    <a:pt x="461" y="177"/>
                  </a:lnTo>
                  <a:lnTo>
                    <a:pt x="465" y="179"/>
                  </a:lnTo>
                  <a:lnTo>
                    <a:pt x="472" y="178"/>
                  </a:lnTo>
                  <a:lnTo>
                    <a:pt x="472" y="183"/>
                  </a:lnTo>
                  <a:lnTo>
                    <a:pt x="470" y="186"/>
                  </a:lnTo>
                  <a:lnTo>
                    <a:pt x="467" y="189"/>
                  </a:lnTo>
                  <a:lnTo>
                    <a:pt x="467" y="191"/>
                  </a:lnTo>
                  <a:lnTo>
                    <a:pt x="468" y="193"/>
                  </a:lnTo>
                  <a:lnTo>
                    <a:pt x="468" y="205"/>
                  </a:lnTo>
                  <a:lnTo>
                    <a:pt x="472" y="207"/>
                  </a:lnTo>
                  <a:lnTo>
                    <a:pt x="478" y="205"/>
                  </a:lnTo>
                  <a:lnTo>
                    <a:pt x="481" y="206"/>
                  </a:lnTo>
                  <a:lnTo>
                    <a:pt x="487" y="211"/>
                  </a:lnTo>
                  <a:lnTo>
                    <a:pt x="491" y="216"/>
                  </a:lnTo>
                  <a:lnTo>
                    <a:pt x="488" y="233"/>
                  </a:lnTo>
                  <a:lnTo>
                    <a:pt x="486" y="243"/>
                  </a:lnTo>
                  <a:lnTo>
                    <a:pt x="306" y="40"/>
                  </a:lnTo>
                  <a:lnTo>
                    <a:pt x="285" y="39"/>
                  </a:lnTo>
                  <a:lnTo>
                    <a:pt x="329" y="40"/>
                  </a:lnTo>
                  <a:lnTo>
                    <a:pt x="306" y="40"/>
                  </a:lnTo>
                  <a:lnTo>
                    <a:pt x="486" y="243"/>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8" name="Freeform 85"/>
            <p:cNvSpPr>
              <a:spLocks/>
            </p:cNvSpPr>
            <p:nvPr/>
          </p:nvSpPr>
          <p:spPr bwMode="auto">
            <a:xfrm>
              <a:off x="3219450" y="2990850"/>
              <a:ext cx="520700" cy="793750"/>
            </a:xfrm>
            <a:custGeom>
              <a:avLst/>
              <a:gdLst>
                <a:gd name="T0" fmla="*/ 480 w 498"/>
                <a:gd name="T1" fmla="*/ 241 h 737"/>
                <a:gd name="T2" fmla="*/ 465 w 498"/>
                <a:gd name="T3" fmla="*/ 220 h 737"/>
                <a:gd name="T4" fmla="*/ 459 w 498"/>
                <a:gd name="T5" fmla="*/ 227 h 737"/>
                <a:gd name="T6" fmla="*/ 452 w 498"/>
                <a:gd name="T7" fmla="*/ 217 h 737"/>
                <a:gd name="T8" fmla="*/ 435 w 498"/>
                <a:gd name="T9" fmla="*/ 213 h 737"/>
                <a:gd name="T10" fmla="*/ 430 w 498"/>
                <a:gd name="T11" fmla="*/ 218 h 737"/>
                <a:gd name="T12" fmla="*/ 447 w 498"/>
                <a:gd name="T13" fmla="*/ 221 h 737"/>
                <a:gd name="T14" fmla="*/ 450 w 498"/>
                <a:gd name="T15" fmla="*/ 241 h 737"/>
                <a:gd name="T16" fmla="*/ 443 w 498"/>
                <a:gd name="T17" fmla="*/ 247 h 737"/>
                <a:gd name="T18" fmla="*/ 443 w 498"/>
                <a:gd name="T19" fmla="*/ 259 h 737"/>
                <a:gd name="T20" fmla="*/ 450 w 498"/>
                <a:gd name="T21" fmla="*/ 270 h 737"/>
                <a:gd name="T22" fmla="*/ 432 w 498"/>
                <a:gd name="T23" fmla="*/ 272 h 737"/>
                <a:gd name="T24" fmla="*/ 439 w 498"/>
                <a:gd name="T25" fmla="*/ 287 h 737"/>
                <a:gd name="T26" fmla="*/ 438 w 498"/>
                <a:gd name="T27" fmla="*/ 302 h 737"/>
                <a:gd name="T28" fmla="*/ 451 w 498"/>
                <a:gd name="T29" fmla="*/ 314 h 737"/>
                <a:gd name="T30" fmla="*/ 430 w 498"/>
                <a:gd name="T31" fmla="*/ 320 h 737"/>
                <a:gd name="T32" fmla="*/ 457 w 498"/>
                <a:gd name="T33" fmla="*/ 355 h 737"/>
                <a:gd name="T34" fmla="*/ 436 w 498"/>
                <a:gd name="T35" fmla="*/ 354 h 737"/>
                <a:gd name="T36" fmla="*/ 448 w 498"/>
                <a:gd name="T37" fmla="*/ 371 h 737"/>
                <a:gd name="T38" fmla="*/ 439 w 498"/>
                <a:gd name="T39" fmla="*/ 389 h 737"/>
                <a:gd name="T40" fmla="*/ 448 w 498"/>
                <a:gd name="T41" fmla="*/ 414 h 737"/>
                <a:gd name="T42" fmla="*/ 447 w 498"/>
                <a:gd name="T43" fmla="*/ 447 h 737"/>
                <a:gd name="T44" fmla="*/ 460 w 498"/>
                <a:gd name="T45" fmla="*/ 455 h 737"/>
                <a:gd name="T46" fmla="*/ 445 w 498"/>
                <a:gd name="T47" fmla="*/ 471 h 737"/>
                <a:gd name="T48" fmla="*/ 453 w 498"/>
                <a:gd name="T49" fmla="*/ 488 h 737"/>
                <a:gd name="T50" fmla="*/ 474 w 498"/>
                <a:gd name="T51" fmla="*/ 497 h 737"/>
                <a:gd name="T52" fmla="*/ 464 w 498"/>
                <a:gd name="T53" fmla="*/ 514 h 737"/>
                <a:gd name="T54" fmla="*/ 468 w 498"/>
                <a:gd name="T55" fmla="*/ 533 h 737"/>
                <a:gd name="T56" fmla="*/ 460 w 498"/>
                <a:gd name="T57" fmla="*/ 563 h 737"/>
                <a:gd name="T58" fmla="*/ 470 w 498"/>
                <a:gd name="T59" fmla="*/ 625 h 737"/>
                <a:gd name="T60" fmla="*/ 454 w 498"/>
                <a:gd name="T61" fmla="*/ 660 h 737"/>
                <a:gd name="T62" fmla="*/ 407 w 498"/>
                <a:gd name="T63" fmla="*/ 704 h 737"/>
                <a:gd name="T64" fmla="*/ 361 w 498"/>
                <a:gd name="T65" fmla="*/ 721 h 737"/>
                <a:gd name="T66" fmla="*/ 284 w 498"/>
                <a:gd name="T67" fmla="*/ 620 h 737"/>
                <a:gd name="T68" fmla="*/ 307 w 498"/>
                <a:gd name="T69" fmla="*/ 567 h 737"/>
                <a:gd name="T70" fmla="*/ 237 w 498"/>
                <a:gd name="T71" fmla="*/ 458 h 737"/>
                <a:gd name="T72" fmla="*/ 163 w 498"/>
                <a:gd name="T73" fmla="*/ 347 h 737"/>
                <a:gd name="T74" fmla="*/ 104 w 498"/>
                <a:gd name="T75" fmla="*/ 295 h 737"/>
                <a:gd name="T76" fmla="*/ 33 w 498"/>
                <a:gd name="T77" fmla="*/ 288 h 737"/>
                <a:gd name="T78" fmla="*/ 0 w 498"/>
                <a:gd name="T79" fmla="*/ 256 h 737"/>
                <a:gd name="T80" fmla="*/ 52 w 498"/>
                <a:gd name="T81" fmla="*/ 180 h 737"/>
                <a:gd name="T82" fmla="*/ 93 w 498"/>
                <a:gd name="T83" fmla="*/ 163 h 737"/>
                <a:gd name="T84" fmla="*/ 108 w 498"/>
                <a:gd name="T85" fmla="*/ 145 h 737"/>
                <a:gd name="T86" fmla="*/ 151 w 498"/>
                <a:gd name="T87" fmla="*/ 52 h 737"/>
                <a:gd name="T88" fmla="*/ 193 w 498"/>
                <a:gd name="T89" fmla="*/ 0 h 737"/>
                <a:gd name="T90" fmla="*/ 333 w 498"/>
                <a:gd name="T91" fmla="*/ 40 h 737"/>
                <a:gd name="T92" fmla="*/ 418 w 498"/>
                <a:gd name="T93" fmla="*/ 64 h 737"/>
                <a:gd name="T94" fmla="*/ 460 w 498"/>
                <a:gd name="T95" fmla="*/ 63 h 737"/>
                <a:gd name="T96" fmla="*/ 481 w 498"/>
                <a:gd name="T97" fmla="*/ 94 h 737"/>
                <a:gd name="T98" fmla="*/ 477 w 498"/>
                <a:gd name="T99" fmla="*/ 110 h 737"/>
                <a:gd name="T100" fmla="*/ 473 w 498"/>
                <a:gd name="T101" fmla="*/ 133 h 737"/>
                <a:gd name="T102" fmla="*/ 470 w 498"/>
                <a:gd name="T103" fmla="*/ 160 h 737"/>
                <a:gd name="T104" fmla="*/ 465 w 498"/>
                <a:gd name="T105" fmla="*/ 176 h 737"/>
                <a:gd name="T106" fmla="*/ 478 w 498"/>
                <a:gd name="T107" fmla="*/ 184 h 737"/>
                <a:gd name="T108" fmla="*/ 474 w 498"/>
                <a:gd name="T109" fmla="*/ 195 h 737"/>
                <a:gd name="T110" fmla="*/ 487 w 498"/>
                <a:gd name="T111" fmla="*/ 208 h 737"/>
                <a:gd name="T112" fmla="*/ 492 w 498"/>
                <a:gd name="T113" fmla="*/ 245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8" h="737">
                  <a:moveTo>
                    <a:pt x="492" y="245"/>
                  </a:moveTo>
                  <a:lnTo>
                    <a:pt x="488" y="246"/>
                  </a:lnTo>
                  <a:lnTo>
                    <a:pt x="484" y="245"/>
                  </a:lnTo>
                  <a:lnTo>
                    <a:pt x="480" y="241"/>
                  </a:lnTo>
                  <a:lnTo>
                    <a:pt x="474" y="224"/>
                  </a:lnTo>
                  <a:lnTo>
                    <a:pt x="468" y="218"/>
                  </a:lnTo>
                  <a:lnTo>
                    <a:pt x="466" y="218"/>
                  </a:lnTo>
                  <a:lnTo>
                    <a:pt x="465" y="220"/>
                  </a:lnTo>
                  <a:lnTo>
                    <a:pt x="468" y="227"/>
                  </a:lnTo>
                  <a:lnTo>
                    <a:pt x="468" y="231"/>
                  </a:lnTo>
                  <a:lnTo>
                    <a:pt x="465" y="231"/>
                  </a:lnTo>
                  <a:lnTo>
                    <a:pt x="459" y="227"/>
                  </a:lnTo>
                  <a:lnTo>
                    <a:pt x="457" y="224"/>
                  </a:lnTo>
                  <a:lnTo>
                    <a:pt x="459" y="221"/>
                  </a:lnTo>
                  <a:lnTo>
                    <a:pt x="459" y="219"/>
                  </a:lnTo>
                  <a:lnTo>
                    <a:pt x="452" y="217"/>
                  </a:lnTo>
                  <a:lnTo>
                    <a:pt x="453" y="212"/>
                  </a:lnTo>
                  <a:lnTo>
                    <a:pt x="451" y="211"/>
                  </a:lnTo>
                  <a:lnTo>
                    <a:pt x="443" y="214"/>
                  </a:lnTo>
                  <a:lnTo>
                    <a:pt x="435" y="213"/>
                  </a:lnTo>
                  <a:lnTo>
                    <a:pt x="432" y="212"/>
                  </a:lnTo>
                  <a:lnTo>
                    <a:pt x="429" y="216"/>
                  </a:lnTo>
                  <a:lnTo>
                    <a:pt x="429" y="217"/>
                  </a:lnTo>
                  <a:lnTo>
                    <a:pt x="430" y="218"/>
                  </a:lnTo>
                  <a:lnTo>
                    <a:pt x="435" y="217"/>
                  </a:lnTo>
                  <a:lnTo>
                    <a:pt x="438" y="219"/>
                  </a:lnTo>
                  <a:lnTo>
                    <a:pt x="441" y="218"/>
                  </a:lnTo>
                  <a:lnTo>
                    <a:pt x="447" y="221"/>
                  </a:lnTo>
                  <a:lnTo>
                    <a:pt x="453" y="227"/>
                  </a:lnTo>
                  <a:lnTo>
                    <a:pt x="455" y="230"/>
                  </a:lnTo>
                  <a:lnTo>
                    <a:pt x="453" y="236"/>
                  </a:lnTo>
                  <a:lnTo>
                    <a:pt x="450" y="241"/>
                  </a:lnTo>
                  <a:lnTo>
                    <a:pt x="445" y="243"/>
                  </a:lnTo>
                  <a:lnTo>
                    <a:pt x="441" y="244"/>
                  </a:lnTo>
                  <a:lnTo>
                    <a:pt x="441" y="247"/>
                  </a:lnTo>
                  <a:lnTo>
                    <a:pt x="443" y="247"/>
                  </a:lnTo>
                  <a:lnTo>
                    <a:pt x="452" y="249"/>
                  </a:lnTo>
                  <a:lnTo>
                    <a:pt x="453" y="253"/>
                  </a:lnTo>
                  <a:lnTo>
                    <a:pt x="451" y="256"/>
                  </a:lnTo>
                  <a:lnTo>
                    <a:pt x="443" y="259"/>
                  </a:lnTo>
                  <a:lnTo>
                    <a:pt x="435" y="260"/>
                  </a:lnTo>
                  <a:lnTo>
                    <a:pt x="435" y="264"/>
                  </a:lnTo>
                  <a:lnTo>
                    <a:pt x="436" y="268"/>
                  </a:lnTo>
                  <a:lnTo>
                    <a:pt x="450" y="270"/>
                  </a:lnTo>
                  <a:lnTo>
                    <a:pt x="451" y="271"/>
                  </a:lnTo>
                  <a:lnTo>
                    <a:pt x="448" y="272"/>
                  </a:lnTo>
                  <a:lnTo>
                    <a:pt x="436" y="272"/>
                  </a:lnTo>
                  <a:lnTo>
                    <a:pt x="432" y="272"/>
                  </a:lnTo>
                  <a:lnTo>
                    <a:pt x="432" y="275"/>
                  </a:lnTo>
                  <a:lnTo>
                    <a:pt x="434" y="278"/>
                  </a:lnTo>
                  <a:lnTo>
                    <a:pt x="440" y="284"/>
                  </a:lnTo>
                  <a:lnTo>
                    <a:pt x="439" y="287"/>
                  </a:lnTo>
                  <a:lnTo>
                    <a:pt x="443" y="293"/>
                  </a:lnTo>
                  <a:lnTo>
                    <a:pt x="443" y="295"/>
                  </a:lnTo>
                  <a:lnTo>
                    <a:pt x="440" y="297"/>
                  </a:lnTo>
                  <a:lnTo>
                    <a:pt x="438" y="302"/>
                  </a:lnTo>
                  <a:lnTo>
                    <a:pt x="440" y="305"/>
                  </a:lnTo>
                  <a:lnTo>
                    <a:pt x="448" y="305"/>
                  </a:lnTo>
                  <a:lnTo>
                    <a:pt x="451" y="309"/>
                  </a:lnTo>
                  <a:lnTo>
                    <a:pt x="451" y="314"/>
                  </a:lnTo>
                  <a:lnTo>
                    <a:pt x="446" y="315"/>
                  </a:lnTo>
                  <a:lnTo>
                    <a:pt x="439" y="316"/>
                  </a:lnTo>
                  <a:lnTo>
                    <a:pt x="432" y="317"/>
                  </a:lnTo>
                  <a:lnTo>
                    <a:pt x="430" y="320"/>
                  </a:lnTo>
                  <a:lnTo>
                    <a:pt x="440" y="340"/>
                  </a:lnTo>
                  <a:lnTo>
                    <a:pt x="448" y="341"/>
                  </a:lnTo>
                  <a:lnTo>
                    <a:pt x="453" y="348"/>
                  </a:lnTo>
                  <a:lnTo>
                    <a:pt x="457" y="355"/>
                  </a:lnTo>
                  <a:lnTo>
                    <a:pt x="455" y="361"/>
                  </a:lnTo>
                  <a:lnTo>
                    <a:pt x="449" y="364"/>
                  </a:lnTo>
                  <a:lnTo>
                    <a:pt x="444" y="363"/>
                  </a:lnTo>
                  <a:lnTo>
                    <a:pt x="436" y="354"/>
                  </a:lnTo>
                  <a:lnTo>
                    <a:pt x="435" y="355"/>
                  </a:lnTo>
                  <a:lnTo>
                    <a:pt x="443" y="365"/>
                  </a:lnTo>
                  <a:lnTo>
                    <a:pt x="443" y="368"/>
                  </a:lnTo>
                  <a:lnTo>
                    <a:pt x="448" y="371"/>
                  </a:lnTo>
                  <a:lnTo>
                    <a:pt x="452" y="380"/>
                  </a:lnTo>
                  <a:lnTo>
                    <a:pt x="449" y="384"/>
                  </a:lnTo>
                  <a:lnTo>
                    <a:pt x="445" y="384"/>
                  </a:lnTo>
                  <a:lnTo>
                    <a:pt x="439" y="389"/>
                  </a:lnTo>
                  <a:lnTo>
                    <a:pt x="439" y="391"/>
                  </a:lnTo>
                  <a:lnTo>
                    <a:pt x="448" y="395"/>
                  </a:lnTo>
                  <a:lnTo>
                    <a:pt x="445" y="408"/>
                  </a:lnTo>
                  <a:lnTo>
                    <a:pt x="448" y="414"/>
                  </a:lnTo>
                  <a:lnTo>
                    <a:pt x="447" y="420"/>
                  </a:lnTo>
                  <a:lnTo>
                    <a:pt x="452" y="430"/>
                  </a:lnTo>
                  <a:lnTo>
                    <a:pt x="445" y="440"/>
                  </a:lnTo>
                  <a:lnTo>
                    <a:pt x="447" y="447"/>
                  </a:lnTo>
                  <a:lnTo>
                    <a:pt x="449" y="451"/>
                  </a:lnTo>
                  <a:lnTo>
                    <a:pt x="450" y="455"/>
                  </a:lnTo>
                  <a:lnTo>
                    <a:pt x="459" y="454"/>
                  </a:lnTo>
                  <a:lnTo>
                    <a:pt x="460" y="455"/>
                  </a:lnTo>
                  <a:lnTo>
                    <a:pt x="459" y="458"/>
                  </a:lnTo>
                  <a:lnTo>
                    <a:pt x="452" y="462"/>
                  </a:lnTo>
                  <a:lnTo>
                    <a:pt x="448" y="464"/>
                  </a:lnTo>
                  <a:lnTo>
                    <a:pt x="445" y="471"/>
                  </a:lnTo>
                  <a:lnTo>
                    <a:pt x="443" y="475"/>
                  </a:lnTo>
                  <a:lnTo>
                    <a:pt x="445" y="482"/>
                  </a:lnTo>
                  <a:lnTo>
                    <a:pt x="454" y="483"/>
                  </a:lnTo>
                  <a:lnTo>
                    <a:pt x="453" y="488"/>
                  </a:lnTo>
                  <a:lnTo>
                    <a:pt x="459" y="494"/>
                  </a:lnTo>
                  <a:lnTo>
                    <a:pt x="464" y="500"/>
                  </a:lnTo>
                  <a:lnTo>
                    <a:pt x="468" y="500"/>
                  </a:lnTo>
                  <a:lnTo>
                    <a:pt x="474" y="497"/>
                  </a:lnTo>
                  <a:lnTo>
                    <a:pt x="474" y="501"/>
                  </a:lnTo>
                  <a:lnTo>
                    <a:pt x="471" y="504"/>
                  </a:lnTo>
                  <a:lnTo>
                    <a:pt x="460" y="505"/>
                  </a:lnTo>
                  <a:lnTo>
                    <a:pt x="464" y="514"/>
                  </a:lnTo>
                  <a:lnTo>
                    <a:pt x="464" y="525"/>
                  </a:lnTo>
                  <a:lnTo>
                    <a:pt x="471" y="525"/>
                  </a:lnTo>
                  <a:lnTo>
                    <a:pt x="474" y="529"/>
                  </a:lnTo>
                  <a:lnTo>
                    <a:pt x="468" y="533"/>
                  </a:lnTo>
                  <a:lnTo>
                    <a:pt x="474" y="541"/>
                  </a:lnTo>
                  <a:lnTo>
                    <a:pt x="454" y="561"/>
                  </a:lnTo>
                  <a:lnTo>
                    <a:pt x="455" y="565"/>
                  </a:lnTo>
                  <a:lnTo>
                    <a:pt x="460" y="563"/>
                  </a:lnTo>
                  <a:lnTo>
                    <a:pt x="468" y="571"/>
                  </a:lnTo>
                  <a:lnTo>
                    <a:pt x="474" y="575"/>
                  </a:lnTo>
                  <a:lnTo>
                    <a:pt x="480" y="576"/>
                  </a:lnTo>
                  <a:lnTo>
                    <a:pt x="470" y="625"/>
                  </a:lnTo>
                  <a:lnTo>
                    <a:pt x="468" y="646"/>
                  </a:lnTo>
                  <a:lnTo>
                    <a:pt x="466" y="651"/>
                  </a:lnTo>
                  <a:lnTo>
                    <a:pt x="457" y="650"/>
                  </a:lnTo>
                  <a:lnTo>
                    <a:pt x="454" y="660"/>
                  </a:lnTo>
                  <a:lnTo>
                    <a:pt x="456" y="696"/>
                  </a:lnTo>
                  <a:lnTo>
                    <a:pt x="438" y="710"/>
                  </a:lnTo>
                  <a:lnTo>
                    <a:pt x="418" y="701"/>
                  </a:lnTo>
                  <a:lnTo>
                    <a:pt x="407" y="704"/>
                  </a:lnTo>
                  <a:lnTo>
                    <a:pt x="405" y="720"/>
                  </a:lnTo>
                  <a:lnTo>
                    <a:pt x="386" y="736"/>
                  </a:lnTo>
                  <a:lnTo>
                    <a:pt x="373" y="735"/>
                  </a:lnTo>
                  <a:lnTo>
                    <a:pt x="361" y="721"/>
                  </a:lnTo>
                  <a:lnTo>
                    <a:pt x="358" y="707"/>
                  </a:lnTo>
                  <a:lnTo>
                    <a:pt x="341" y="682"/>
                  </a:lnTo>
                  <a:lnTo>
                    <a:pt x="320" y="674"/>
                  </a:lnTo>
                  <a:lnTo>
                    <a:pt x="284" y="620"/>
                  </a:lnTo>
                  <a:lnTo>
                    <a:pt x="275" y="596"/>
                  </a:lnTo>
                  <a:lnTo>
                    <a:pt x="288" y="594"/>
                  </a:lnTo>
                  <a:lnTo>
                    <a:pt x="293" y="590"/>
                  </a:lnTo>
                  <a:lnTo>
                    <a:pt x="307" y="567"/>
                  </a:lnTo>
                  <a:lnTo>
                    <a:pt x="316" y="536"/>
                  </a:lnTo>
                  <a:lnTo>
                    <a:pt x="293" y="508"/>
                  </a:lnTo>
                  <a:lnTo>
                    <a:pt x="273" y="463"/>
                  </a:lnTo>
                  <a:lnTo>
                    <a:pt x="237" y="458"/>
                  </a:lnTo>
                  <a:lnTo>
                    <a:pt x="218" y="447"/>
                  </a:lnTo>
                  <a:lnTo>
                    <a:pt x="203" y="420"/>
                  </a:lnTo>
                  <a:lnTo>
                    <a:pt x="198" y="385"/>
                  </a:lnTo>
                  <a:lnTo>
                    <a:pt x="163" y="347"/>
                  </a:lnTo>
                  <a:lnTo>
                    <a:pt x="138" y="314"/>
                  </a:lnTo>
                  <a:lnTo>
                    <a:pt x="125" y="290"/>
                  </a:lnTo>
                  <a:lnTo>
                    <a:pt x="114" y="256"/>
                  </a:lnTo>
                  <a:lnTo>
                    <a:pt x="104" y="295"/>
                  </a:lnTo>
                  <a:lnTo>
                    <a:pt x="46" y="290"/>
                  </a:lnTo>
                  <a:lnTo>
                    <a:pt x="39" y="293"/>
                  </a:lnTo>
                  <a:lnTo>
                    <a:pt x="35" y="291"/>
                  </a:lnTo>
                  <a:lnTo>
                    <a:pt x="33" y="288"/>
                  </a:lnTo>
                  <a:lnTo>
                    <a:pt x="36" y="277"/>
                  </a:lnTo>
                  <a:lnTo>
                    <a:pt x="34" y="269"/>
                  </a:lnTo>
                  <a:lnTo>
                    <a:pt x="38" y="259"/>
                  </a:lnTo>
                  <a:lnTo>
                    <a:pt x="0" y="256"/>
                  </a:lnTo>
                  <a:lnTo>
                    <a:pt x="8" y="247"/>
                  </a:lnTo>
                  <a:lnTo>
                    <a:pt x="13" y="192"/>
                  </a:lnTo>
                  <a:lnTo>
                    <a:pt x="39" y="153"/>
                  </a:lnTo>
                  <a:lnTo>
                    <a:pt x="52" y="180"/>
                  </a:lnTo>
                  <a:lnTo>
                    <a:pt x="67" y="183"/>
                  </a:lnTo>
                  <a:lnTo>
                    <a:pt x="75" y="180"/>
                  </a:lnTo>
                  <a:lnTo>
                    <a:pt x="76" y="162"/>
                  </a:lnTo>
                  <a:lnTo>
                    <a:pt x="93" y="163"/>
                  </a:lnTo>
                  <a:lnTo>
                    <a:pt x="96" y="167"/>
                  </a:lnTo>
                  <a:lnTo>
                    <a:pt x="97" y="177"/>
                  </a:lnTo>
                  <a:lnTo>
                    <a:pt x="105" y="174"/>
                  </a:lnTo>
                  <a:lnTo>
                    <a:pt x="108" y="145"/>
                  </a:lnTo>
                  <a:lnTo>
                    <a:pt x="104" y="121"/>
                  </a:lnTo>
                  <a:lnTo>
                    <a:pt x="153" y="79"/>
                  </a:lnTo>
                  <a:lnTo>
                    <a:pt x="155" y="68"/>
                  </a:lnTo>
                  <a:lnTo>
                    <a:pt x="151" y="52"/>
                  </a:lnTo>
                  <a:lnTo>
                    <a:pt x="146" y="45"/>
                  </a:lnTo>
                  <a:lnTo>
                    <a:pt x="147" y="28"/>
                  </a:lnTo>
                  <a:lnTo>
                    <a:pt x="168" y="8"/>
                  </a:lnTo>
                  <a:lnTo>
                    <a:pt x="193" y="0"/>
                  </a:lnTo>
                  <a:lnTo>
                    <a:pt x="216" y="14"/>
                  </a:lnTo>
                  <a:lnTo>
                    <a:pt x="251" y="30"/>
                  </a:lnTo>
                  <a:lnTo>
                    <a:pt x="289" y="39"/>
                  </a:lnTo>
                  <a:lnTo>
                    <a:pt x="333" y="40"/>
                  </a:lnTo>
                  <a:lnTo>
                    <a:pt x="362" y="47"/>
                  </a:lnTo>
                  <a:lnTo>
                    <a:pt x="379" y="50"/>
                  </a:lnTo>
                  <a:lnTo>
                    <a:pt x="396" y="60"/>
                  </a:lnTo>
                  <a:lnTo>
                    <a:pt x="418" y="64"/>
                  </a:lnTo>
                  <a:lnTo>
                    <a:pt x="435" y="62"/>
                  </a:lnTo>
                  <a:lnTo>
                    <a:pt x="443" y="62"/>
                  </a:lnTo>
                  <a:lnTo>
                    <a:pt x="444" y="66"/>
                  </a:lnTo>
                  <a:lnTo>
                    <a:pt x="460" y="63"/>
                  </a:lnTo>
                  <a:lnTo>
                    <a:pt x="487" y="69"/>
                  </a:lnTo>
                  <a:lnTo>
                    <a:pt x="482" y="81"/>
                  </a:lnTo>
                  <a:lnTo>
                    <a:pt x="482" y="91"/>
                  </a:lnTo>
                  <a:lnTo>
                    <a:pt x="481" y="94"/>
                  </a:lnTo>
                  <a:lnTo>
                    <a:pt x="484" y="102"/>
                  </a:lnTo>
                  <a:lnTo>
                    <a:pt x="482" y="106"/>
                  </a:lnTo>
                  <a:lnTo>
                    <a:pt x="478" y="106"/>
                  </a:lnTo>
                  <a:lnTo>
                    <a:pt x="477" y="110"/>
                  </a:lnTo>
                  <a:lnTo>
                    <a:pt x="484" y="116"/>
                  </a:lnTo>
                  <a:lnTo>
                    <a:pt x="478" y="121"/>
                  </a:lnTo>
                  <a:lnTo>
                    <a:pt x="474" y="120"/>
                  </a:lnTo>
                  <a:lnTo>
                    <a:pt x="473" y="133"/>
                  </a:lnTo>
                  <a:lnTo>
                    <a:pt x="468" y="135"/>
                  </a:lnTo>
                  <a:lnTo>
                    <a:pt x="466" y="135"/>
                  </a:lnTo>
                  <a:lnTo>
                    <a:pt x="467" y="152"/>
                  </a:lnTo>
                  <a:lnTo>
                    <a:pt x="470" y="160"/>
                  </a:lnTo>
                  <a:lnTo>
                    <a:pt x="466" y="164"/>
                  </a:lnTo>
                  <a:lnTo>
                    <a:pt x="463" y="167"/>
                  </a:lnTo>
                  <a:lnTo>
                    <a:pt x="467" y="173"/>
                  </a:lnTo>
                  <a:lnTo>
                    <a:pt x="465" y="176"/>
                  </a:lnTo>
                  <a:lnTo>
                    <a:pt x="467" y="178"/>
                  </a:lnTo>
                  <a:lnTo>
                    <a:pt x="471" y="180"/>
                  </a:lnTo>
                  <a:lnTo>
                    <a:pt x="478" y="179"/>
                  </a:lnTo>
                  <a:lnTo>
                    <a:pt x="478" y="184"/>
                  </a:lnTo>
                  <a:lnTo>
                    <a:pt x="476" y="188"/>
                  </a:lnTo>
                  <a:lnTo>
                    <a:pt x="473" y="191"/>
                  </a:lnTo>
                  <a:lnTo>
                    <a:pt x="473" y="193"/>
                  </a:lnTo>
                  <a:lnTo>
                    <a:pt x="474" y="195"/>
                  </a:lnTo>
                  <a:lnTo>
                    <a:pt x="474" y="207"/>
                  </a:lnTo>
                  <a:lnTo>
                    <a:pt x="478" y="209"/>
                  </a:lnTo>
                  <a:lnTo>
                    <a:pt x="484" y="207"/>
                  </a:lnTo>
                  <a:lnTo>
                    <a:pt x="487" y="208"/>
                  </a:lnTo>
                  <a:lnTo>
                    <a:pt x="493" y="213"/>
                  </a:lnTo>
                  <a:lnTo>
                    <a:pt x="497" y="218"/>
                  </a:lnTo>
                  <a:lnTo>
                    <a:pt x="494" y="235"/>
                  </a:lnTo>
                  <a:lnTo>
                    <a:pt x="492" y="245"/>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9" name="Freeform 86"/>
            <p:cNvSpPr>
              <a:spLocks/>
            </p:cNvSpPr>
            <p:nvPr/>
          </p:nvSpPr>
          <p:spPr bwMode="auto">
            <a:xfrm>
              <a:off x="3519488" y="3032125"/>
              <a:ext cx="49213" cy="3175"/>
            </a:xfrm>
            <a:custGeom>
              <a:avLst/>
              <a:gdLst>
                <a:gd name="T0" fmla="*/ 22 w 46"/>
                <a:gd name="T1" fmla="*/ 1 h 2"/>
                <a:gd name="T2" fmla="*/ 0 w 46"/>
                <a:gd name="T3" fmla="*/ 0 h 2"/>
                <a:gd name="T4" fmla="*/ 45 w 46"/>
                <a:gd name="T5" fmla="*/ 1 h 2"/>
                <a:gd name="T6" fmla="*/ 22 w 46"/>
                <a:gd name="T7" fmla="*/ 1 h 2"/>
              </a:gdLst>
              <a:ahLst/>
              <a:cxnLst>
                <a:cxn ang="0">
                  <a:pos x="T0" y="T1"/>
                </a:cxn>
                <a:cxn ang="0">
                  <a:pos x="T2" y="T3"/>
                </a:cxn>
                <a:cxn ang="0">
                  <a:pos x="T4" y="T5"/>
                </a:cxn>
                <a:cxn ang="0">
                  <a:pos x="T6" y="T7"/>
                </a:cxn>
              </a:cxnLst>
              <a:rect l="0" t="0" r="r" b="b"/>
              <a:pathLst>
                <a:path w="46" h="2">
                  <a:moveTo>
                    <a:pt x="22" y="1"/>
                  </a:moveTo>
                  <a:lnTo>
                    <a:pt x="0" y="0"/>
                  </a:lnTo>
                  <a:lnTo>
                    <a:pt x="45" y="1"/>
                  </a:lnTo>
                  <a:lnTo>
                    <a:pt x="22" y="1"/>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0" name="Freeform 87"/>
            <p:cNvSpPr>
              <a:spLocks/>
            </p:cNvSpPr>
            <p:nvPr/>
          </p:nvSpPr>
          <p:spPr bwMode="auto">
            <a:xfrm>
              <a:off x="2587625" y="503238"/>
              <a:ext cx="2078038" cy="5053012"/>
            </a:xfrm>
            <a:custGeom>
              <a:avLst/>
              <a:gdLst>
                <a:gd name="T0" fmla="*/ 1812 w 1990"/>
                <a:gd name="T1" fmla="*/ 323 h 4685"/>
                <a:gd name="T2" fmla="*/ 1902 w 1990"/>
                <a:gd name="T3" fmla="*/ 717 h 4685"/>
                <a:gd name="T4" fmla="*/ 1921 w 1990"/>
                <a:gd name="T5" fmla="*/ 1057 h 4685"/>
                <a:gd name="T6" fmla="*/ 1735 w 1990"/>
                <a:gd name="T7" fmla="*/ 1075 h 4685"/>
                <a:gd name="T8" fmla="*/ 1634 w 1990"/>
                <a:gd name="T9" fmla="*/ 1327 h 4685"/>
                <a:gd name="T10" fmla="*/ 1607 w 1990"/>
                <a:gd name="T11" fmla="*/ 1474 h 4685"/>
                <a:gd name="T12" fmla="*/ 1578 w 1990"/>
                <a:gd name="T13" fmla="*/ 1728 h 4685"/>
                <a:gd name="T14" fmla="*/ 1458 w 1990"/>
                <a:gd name="T15" fmla="*/ 1848 h 4685"/>
                <a:gd name="T16" fmla="*/ 1368 w 1990"/>
                <a:gd name="T17" fmla="*/ 1912 h 4685"/>
                <a:gd name="T18" fmla="*/ 1276 w 1990"/>
                <a:gd name="T19" fmla="*/ 1984 h 4685"/>
                <a:gd name="T20" fmla="*/ 1240 w 1990"/>
                <a:gd name="T21" fmla="*/ 2043 h 4685"/>
                <a:gd name="T22" fmla="*/ 1209 w 1990"/>
                <a:gd name="T23" fmla="*/ 2077 h 4685"/>
                <a:gd name="T24" fmla="*/ 1198 w 1990"/>
                <a:gd name="T25" fmla="*/ 2133 h 4685"/>
                <a:gd name="T26" fmla="*/ 1158 w 1990"/>
                <a:gd name="T27" fmla="*/ 2157 h 4685"/>
                <a:gd name="T28" fmla="*/ 1147 w 1990"/>
                <a:gd name="T29" fmla="*/ 2252 h 4685"/>
                <a:gd name="T30" fmla="*/ 1070 w 1990"/>
                <a:gd name="T31" fmla="*/ 2252 h 4685"/>
                <a:gd name="T32" fmla="*/ 1092 w 1990"/>
                <a:gd name="T33" fmla="*/ 2332 h 4685"/>
                <a:gd name="T34" fmla="*/ 1080 w 1990"/>
                <a:gd name="T35" fmla="*/ 2482 h 4685"/>
                <a:gd name="T36" fmla="*/ 1045 w 1990"/>
                <a:gd name="T37" fmla="*/ 2517 h 4685"/>
                <a:gd name="T38" fmla="*/ 1036 w 1990"/>
                <a:gd name="T39" fmla="*/ 2581 h 4685"/>
                <a:gd name="T40" fmla="*/ 1041 w 1990"/>
                <a:gd name="T41" fmla="*/ 2694 h 4685"/>
                <a:gd name="T42" fmla="*/ 1070 w 1990"/>
                <a:gd name="T43" fmla="*/ 2835 h 4685"/>
                <a:gd name="T44" fmla="*/ 1240 w 1990"/>
                <a:gd name="T45" fmla="*/ 2967 h 4685"/>
                <a:gd name="T46" fmla="*/ 1327 w 1990"/>
                <a:gd name="T47" fmla="*/ 3025 h 4685"/>
                <a:gd name="T48" fmla="*/ 1343 w 1990"/>
                <a:gd name="T49" fmla="*/ 3199 h 4685"/>
                <a:gd name="T50" fmla="*/ 1263 w 1990"/>
                <a:gd name="T51" fmla="*/ 3299 h 4685"/>
                <a:gd name="T52" fmla="*/ 1260 w 1990"/>
                <a:gd name="T53" fmla="*/ 3313 h 4685"/>
                <a:gd name="T54" fmla="*/ 1288 w 1990"/>
                <a:gd name="T55" fmla="*/ 3361 h 4685"/>
                <a:gd name="T56" fmla="*/ 1285 w 1990"/>
                <a:gd name="T57" fmla="*/ 3381 h 4685"/>
                <a:gd name="T58" fmla="*/ 1211 w 1990"/>
                <a:gd name="T59" fmla="*/ 3441 h 4685"/>
                <a:gd name="T60" fmla="*/ 1172 w 1990"/>
                <a:gd name="T61" fmla="*/ 3505 h 4685"/>
                <a:gd name="T62" fmla="*/ 1146 w 1990"/>
                <a:gd name="T63" fmla="*/ 3403 h 4685"/>
                <a:gd name="T64" fmla="*/ 1141 w 1990"/>
                <a:gd name="T65" fmla="*/ 3457 h 4685"/>
                <a:gd name="T66" fmla="*/ 1062 w 1990"/>
                <a:gd name="T67" fmla="*/ 3547 h 4685"/>
                <a:gd name="T68" fmla="*/ 1001 w 1990"/>
                <a:gd name="T69" fmla="*/ 3580 h 4685"/>
                <a:gd name="T70" fmla="*/ 1005 w 1990"/>
                <a:gd name="T71" fmla="*/ 3670 h 4685"/>
                <a:gd name="T72" fmla="*/ 980 w 1990"/>
                <a:gd name="T73" fmla="*/ 3827 h 4685"/>
                <a:gd name="T74" fmla="*/ 968 w 1990"/>
                <a:gd name="T75" fmla="*/ 3996 h 4685"/>
                <a:gd name="T76" fmla="*/ 947 w 1990"/>
                <a:gd name="T77" fmla="*/ 4114 h 4685"/>
                <a:gd name="T78" fmla="*/ 927 w 1990"/>
                <a:gd name="T79" fmla="*/ 4226 h 4685"/>
                <a:gd name="T80" fmla="*/ 825 w 1990"/>
                <a:gd name="T81" fmla="*/ 4417 h 4685"/>
                <a:gd name="T82" fmla="*/ 777 w 1990"/>
                <a:gd name="T83" fmla="*/ 4402 h 4685"/>
                <a:gd name="T84" fmla="*/ 685 w 1990"/>
                <a:gd name="T85" fmla="*/ 4403 h 4685"/>
                <a:gd name="T86" fmla="*/ 627 w 1990"/>
                <a:gd name="T87" fmla="*/ 4450 h 4685"/>
                <a:gd name="T88" fmla="*/ 516 w 1990"/>
                <a:gd name="T89" fmla="*/ 4542 h 4685"/>
                <a:gd name="T90" fmla="*/ 419 w 1990"/>
                <a:gd name="T91" fmla="*/ 4656 h 4685"/>
                <a:gd name="T92" fmla="*/ 284 w 1990"/>
                <a:gd name="T93" fmla="*/ 4664 h 4685"/>
                <a:gd name="T94" fmla="*/ 262 w 1990"/>
                <a:gd name="T95" fmla="*/ 4616 h 4685"/>
                <a:gd name="T96" fmla="*/ 274 w 1990"/>
                <a:gd name="T97" fmla="*/ 4531 h 4685"/>
                <a:gd name="T98" fmla="*/ 242 w 1990"/>
                <a:gd name="T99" fmla="*/ 4374 h 4685"/>
                <a:gd name="T100" fmla="*/ 272 w 1990"/>
                <a:gd name="T101" fmla="*/ 4230 h 4685"/>
                <a:gd name="T102" fmla="*/ 177 w 1990"/>
                <a:gd name="T103" fmla="*/ 4100 h 4685"/>
                <a:gd name="T104" fmla="*/ 141 w 1990"/>
                <a:gd name="T105" fmla="*/ 3972 h 4685"/>
                <a:gd name="T106" fmla="*/ 114 w 1990"/>
                <a:gd name="T107" fmla="*/ 3890 h 4685"/>
                <a:gd name="T108" fmla="*/ 86 w 1990"/>
                <a:gd name="T109" fmla="*/ 3832 h 4685"/>
                <a:gd name="T110" fmla="*/ 115 w 1990"/>
                <a:gd name="T111" fmla="*/ 3651 h 4685"/>
                <a:gd name="T112" fmla="*/ 64 w 1990"/>
                <a:gd name="T113" fmla="*/ 3629 h 4685"/>
                <a:gd name="T114" fmla="*/ 11 w 1990"/>
                <a:gd name="T115" fmla="*/ 3576 h 4685"/>
                <a:gd name="T116" fmla="*/ 6 w 1990"/>
                <a:gd name="T117" fmla="*/ 3459 h 4685"/>
                <a:gd name="T118" fmla="*/ 123 w 1990"/>
                <a:gd name="T119" fmla="*/ 3393 h 4685"/>
                <a:gd name="T120" fmla="*/ 259 w 1990"/>
                <a:gd name="T121" fmla="*/ 2838 h 4685"/>
                <a:gd name="T122" fmla="*/ 296 w 1990"/>
                <a:gd name="T123" fmla="*/ 1837 h 4685"/>
                <a:gd name="T124" fmla="*/ 898 w 1990"/>
                <a:gd name="T125" fmla="*/ 653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0" h="4685">
                  <a:moveTo>
                    <a:pt x="1349" y="6"/>
                  </a:moveTo>
                  <a:lnTo>
                    <a:pt x="1406" y="0"/>
                  </a:lnTo>
                  <a:lnTo>
                    <a:pt x="1432" y="4"/>
                  </a:lnTo>
                  <a:lnTo>
                    <a:pt x="1449" y="21"/>
                  </a:lnTo>
                  <a:lnTo>
                    <a:pt x="1446" y="41"/>
                  </a:lnTo>
                  <a:lnTo>
                    <a:pt x="1450" y="50"/>
                  </a:lnTo>
                  <a:lnTo>
                    <a:pt x="1462" y="49"/>
                  </a:lnTo>
                  <a:lnTo>
                    <a:pt x="1492" y="74"/>
                  </a:lnTo>
                  <a:lnTo>
                    <a:pt x="1501" y="89"/>
                  </a:lnTo>
                  <a:lnTo>
                    <a:pt x="1509" y="89"/>
                  </a:lnTo>
                  <a:lnTo>
                    <a:pt x="1511" y="91"/>
                  </a:lnTo>
                  <a:lnTo>
                    <a:pt x="1518" y="113"/>
                  </a:lnTo>
                  <a:lnTo>
                    <a:pt x="1535" y="118"/>
                  </a:lnTo>
                  <a:lnTo>
                    <a:pt x="1551" y="128"/>
                  </a:lnTo>
                  <a:lnTo>
                    <a:pt x="1555" y="132"/>
                  </a:lnTo>
                  <a:lnTo>
                    <a:pt x="1554" y="140"/>
                  </a:lnTo>
                  <a:lnTo>
                    <a:pt x="1561" y="145"/>
                  </a:lnTo>
                  <a:lnTo>
                    <a:pt x="1573" y="141"/>
                  </a:lnTo>
                  <a:lnTo>
                    <a:pt x="1581" y="145"/>
                  </a:lnTo>
                  <a:lnTo>
                    <a:pt x="1594" y="160"/>
                  </a:lnTo>
                  <a:lnTo>
                    <a:pt x="1600" y="176"/>
                  </a:lnTo>
                  <a:lnTo>
                    <a:pt x="1634" y="172"/>
                  </a:lnTo>
                  <a:lnTo>
                    <a:pt x="1651" y="178"/>
                  </a:lnTo>
                  <a:lnTo>
                    <a:pt x="1672" y="186"/>
                  </a:lnTo>
                  <a:lnTo>
                    <a:pt x="1696" y="194"/>
                  </a:lnTo>
                  <a:lnTo>
                    <a:pt x="1732" y="219"/>
                  </a:lnTo>
                  <a:lnTo>
                    <a:pt x="1749" y="277"/>
                  </a:lnTo>
                  <a:lnTo>
                    <a:pt x="1756" y="278"/>
                  </a:lnTo>
                  <a:lnTo>
                    <a:pt x="1765" y="268"/>
                  </a:lnTo>
                  <a:lnTo>
                    <a:pt x="1783" y="301"/>
                  </a:lnTo>
                  <a:lnTo>
                    <a:pt x="1812" y="323"/>
                  </a:lnTo>
                  <a:lnTo>
                    <a:pt x="1820" y="326"/>
                  </a:lnTo>
                  <a:lnTo>
                    <a:pt x="1821" y="341"/>
                  </a:lnTo>
                  <a:lnTo>
                    <a:pt x="1815" y="350"/>
                  </a:lnTo>
                  <a:lnTo>
                    <a:pt x="1807" y="354"/>
                  </a:lnTo>
                  <a:lnTo>
                    <a:pt x="1804" y="379"/>
                  </a:lnTo>
                  <a:lnTo>
                    <a:pt x="1814" y="429"/>
                  </a:lnTo>
                  <a:lnTo>
                    <a:pt x="1824" y="443"/>
                  </a:lnTo>
                  <a:lnTo>
                    <a:pt x="1822" y="462"/>
                  </a:lnTo>
                  <a:lnTo>
                    <a:pt x="1811" y="486"/>
                  </a:lnTo>
                  <a:lnTo>
                    <a:pt x="1811" y="492"/>
                  </a:lnTo>
                  <a:lnTo>
                    <a:pt x="1819" y="500"/>
                  </a:lnTo>
                  <a:lnTo>
                    <a:pt x="1825" y="501"/>
                  </a:lnTo>
                  <a:lnTo>
                    <a:pt x="1831" y="496"/>
                  </a:lnTo>
                  <a:lnTo>
                    <a:pt x="1852" y="498"/>
                  </a:lnTo>
                  <a:lnTo>
                    <a:pt x="1860" y="500"/>
                  </a:lnTo>
                  <a:lnTo>
                    <a:pt x="1860" y="525"/>
                  </a:lnTo>
                  <a:lnTo>
                    <a:pt x="1865" y="533"/>
                  </a:lnTo>
                  <a:lnTo>
                    <a:pt x="1863" y="550"/>
                  </a:lnTo>
                  <a:lnTo>
                    <a:pt x="1858" y="555"/>
                  </a:lnTo>
                  <a:lnTo>
                    <a:pt x="1846" y="560"/>
                  </a:lnTo>
                  <a:lnTo>
                    <a:pt x="1841" y="565"/>
                  </a:lnTo>
                  <a:lnTo>
                    <a:pt x="1842" y="575"/>
                  </a:lnTo>
                  <a:lnTo>
                    <a:pt x="1848" y="582"/>
                  </a:lnTo>
                  <a:lnTo>
                    <a:pt x="1845" y="591"/>
                  </a:lnTo>
                  <a:lnTo>
                    <a:pt x="1846" y="599"/>
                  </a:lnTo>
                  <a:lnTo>
                    <a:pt x="1891" y="665"/>
                  </a:lnTo>
                  <a:lnTo>
                    <a:pt x="1890" y="679"/>
                  </a:lnTo>
                  <a:lnTo>
                    <a:pt x="1910" y="705"/>
                  </a:lnTo>
                  <a:lnTo>
                    <a:pt x="1910" y="717"/>
                  </a:lnTo>
                  <a:lnTo>
                    <a:pt x="1907" y="720"/>
                  </a:lnTo>
                  <a:lnTo>
                    <a:pt x="1902" y="717"/>
                  </a:lnTo>
                  <a:lnTo>
                    <a:pt x="1898" y="731"/>
                  </a:lnTo>
                  <a:lnTo>
                    <a:pt x="1904" y="744"/>
                  </a:lnTo>
                  <a:lnTo>
                    <a:pt x="1902" y="765"/>
                  </a:lnTo>
                  <a:lnTo>
                    <a:pt x="1907" y="790"/>
                  </a:lnTo>
                  <a:lnTo>
                    <a:pt x="1903" y="802"/>
                  </a:lnTo>
                  <a:lnTo>
                    <a:pt x="1893" y="823"/>
                  </a:lnTo>
                  <a:lnTo>
                    <a:pt x="1884" y="837"/>
                  </a:lnTo>
                  <a:lnTo>
                    <a:pt x="1885" y="848"/>
                  </a:lnTo>
                  <a:lnTo>
                    <a:pt x="1893" y="860"/>
                  </a:lnTo>
                  <a:lnTo>
                    <a:pt x="1893" y="889"/>
                  </a:lnTo>
                  <a:lnTo>
                    <a:pt x="1907" y="919"/>
                  </a:lnTo>
                  <a:lnTo>
                    <a:pt x="1919" y="926"/>
                  </a:lnTo>
                  <a:lnTo>
                    <a:pt x="1930" y="931"/>
                  </a:lnTo>
                  <a:lnTo>
                    <a:pt x="1937" y="930"/>
                  </a:lnTo>
                  <a:lnTo>
                    <a:pt x="1939" y="936"/>
                  </a:lnTo>
                  <a:lnTo>
                    <a:pt x="1945" y="959"/>
                  </a:lnTo>
                  <a:lnTo>
                    <a:pt x="1962" y="980"/>
                  </a:lnTo>
                  <a:lnTo>
                    <a:pt x="1965" y="994"/>
                  </a:lnTo>
                  <a:lnTo>
                    <a:pt x="1974" y="1005"/>
                  </a:lnTo>
                  <a:lnTo>
                    <a:pt x="1978" y="1008"/>
                  </a:lnTo>
                  <a:lnTo>
                    <a:pt x="1986" y="1032"/>
                  </a:lnTo>
                  <a:lnTo>
                    <a:pt x="1989" y="1042"/>
                  </a:lnTo>
                  <a:lnTo>
                    <a:pt x="1976" y="1047"/>
                  </a:lnTo>
                  <a:lnTo>
                    <a:pt x="1965" y="1058"/>
                  </a:lnTo>
                  <a:lnTo>
                    <a:pt x="1956" y="1064"/>
                  </a:lnTo>
                  <a:lnTo>
                    <a:pt x="1951" y="1061"/>
                  </a:lnTo>
                  <a:lnTo>
                    <a:pt x="1938" y="1058"/>
                  </a:lnTo>
                  <a:lnTo>
                    <a:pt x="1933" y="1050"/>
                  </a:lnTo>
                  <a:lnTo>
                    <a:pt x="1924" y="1046"/>
                  </a:lnTo>
                  <a:lnTo>
                    <a:pt x="1920" y="1050"/>
                  </a:lnTo>
                  <a:lnTo>
                    <a:pt x="1921" y="1057"/>
                  </a:lnTo>
                  <a:lnTo>
                    <a:pt x="1918" y="1061"/>
                  </a:lnTo>
                  <a:lnTo>
                    <a:pt x="1909" y="1065"/>
                  </a:lnTo>
                  <a:lnTo>
                    <a:pt x="1905" y="1064"/>
                  </a:lnTo>
                  <a:lnTo>
                    <a:pt x="1898" y="1061"/>
                  </a:lnTo>
                  <a:lnTo>
                    <a:pt x="1890" y="1073"/>
                  </a:lnTo>
                  <a:lnTo>
                    <a:pt x="1886" y="1079"/>
                  </a:lnTo>
                  <a:lnTo>
                    <a:pt x="1881" y="1073"/>
                  </a:lnTo>
                  <a:lnTo>
                    <a:pt x="1875" y="1067"/>
                  </a:lnTo>
                  <a:lnTo>
                    <a:pt x="1862" y="1079"/>
                  </a:lnTo>
                  <a:lnTo>
                    <a:pt x="1855" y="1088"/>
                  </a:lnTo>
                  <a:lnTo>
                    <a:pt x="1852" y="1096"/>
                  </a:lnTo>
                  <a:lnTo>
                    <a:pt x="1847" y="1100"/>
                  </a:lnTo>
                  <a:lnTo>
                    <a:pt x="1842" y="1101"/>
                  </a:lnTo>
                  <a:lnTo>
                    <a:pt x="1841" y="1091"/>
                  </a:lnTo>
                  <a:lnTo>
                    <a:pt x="1825" y="1084"/>
                  </a:lnTo>
                  <a:lnTo>
                    <a:pt x="1805" y="1075"/>
                  </a:lnTo>
                  <a:lnTo>
                    <a:pt x="1800" y="1061"/>
                  </a:lnTo>
                  <a:lnTo>
                    <a:pt x="1789" y="1054"/>
                  </a:lnTo>
                  <a:lnTo>
                    <a:pt x="1783" y="1048"/>
                  </a:lnTo>
                  <a:lnTo>
                    <a:pt x="1779" y="1050"/>
                  </a:lnTo>
                  <a:lnTo>
                    <a:pt x="1785" y="1067"/>
                  </a:lnTo>
                  <a:lnTo>
                    <a:pt x="1787" y="1080"/>
                  </a:lnTo>
                  <a:lnTo>
                    <a:pt x="1784" y="1084"/>
                  </a:lnTo>
                  <a:lnTo>
                    <a:pt x="1776" y="1080"/>
                  </a:lnTo>
                  <a:lnTo>
                    <a:pt x="1768" y="1082"/>
                  </a:lnTo>
                  <a:lnTo>
                    <a:pt x="1762" y="1088"/>
                  </a:lnTo>
                  <a:lnTo>
                    <a:pt x="1757" y="1084"/>
                  </a:lnTo>
                  <a:lnTo>
                    <a:pt x="1759" y="1075"/>
                  </a:lnTo>
                  <a:lnTo>
                    <a:pt x="1749" y="1063"/>
                  </a:lnTo>
                  <a:lnTo>
                    <a:pt x="1736" y="1061"/>
                  </a:lnTo>
                  <a:lnTo>
                    <a:pt x="1735" y="1075"/>
                  </a:lnTo>
                  <a:lnTo>
                    <a:pt x="1739" y="1086"/>
                  </a:lnTo>
                  <a:lnTo>
                    <a:pt x="1736" y="1099"/>
                  </a:lnTo>
                  <a:lnTo>
                    <a:pt x="1742" y="1117"/>
                  </a:lnTo>
                  <a:lnTo>
                    <a:pt x="1742" y="1134"/>
                  </a:lnTo>
                  <a:lnTo>
                    <a:pt x="1725" y="1163"/>
                  </a:lnTo>
                  <a:lnTo>
                    <a:pt x="1717" y="1178"/>
                  </a:lnTo>
                  <a:lnTo>
                    <a:pt x="1708" y="1181"/>
                  </a:lnTo>
                  <a:lnTo>
                    <a:pt x="1696" y="1181"/>
                  </a:lnTo>
                  <a:lnTo>
                    <a:pt x="1689" y="1185"/>
                  </a:lnTo>
                  <a:lnTo>
                    <a:pt x="1695" y="1193"/>
                  </a:lnTo>
                  <a:lnTo>
                    <a:pt x="1704" y="1194"/>
                  </a:lnTo>
                  <a:lnTo>
                    <a:pt x="1700" y="1211"/>
                  </a:lnTo>
                  <a:lnTo>
                    <a:pt x="1689" y="1216"/>
                  </a:lnTo>
                  <a:lnTo>
                    <a:pt x="1664" y="1216"/>
                  </a:lnTo>
                  <a:lnTo>
                    <a:pt x="1662" y="1224"/>
                  </a:lnTo>
                  <a:lnTo>
                    <a:pt x="1650" y="1224"/>
                  </a:lnTo>
                  <a:lnTo>
                    <a:pt x="1639" y="1223"/>
                  </a:lnTo>
                  <a:lnTo>
                    <a:pt x="1631" y="1227"/>
                  </a:lnTo>
                  <a:lnTo>
                    <a:pt x="1632" y="1232"/>
                  </a:lnTo>
                  <a:lnTo>
                    <a:pt x="1646" y="1244"/>
                  </a:lnTo>
                  <a:lnTo>
                    <a:pt x="1650" y="1252"/>
                  </a:lnTo>
                  <a:lnTo>
                    <a:pt x="1651" y="1259"/>
                  </a:lnTo>
                  <a:lnTo>
                    <a:pt x="1647" y="1271"/>
                  </a:lnTo>
                  <a:lnTo>
                    <a:pt x="1644" y="1282"/>
                  </a:lnTo>
                  <a:lnTo>
                    <a:pt x="1639" y="1279"/>
                  </a:lnTo>
                  <a:lnTo>
                    <a:pt x="1633" y="1282"/>
                  </a:lnTo>
                  <a:lnTo>
                    <a:pt x="1630" y="1287"/>
                  </a:lnTo>
                  <a:lnTo>
                    <a:pt x="1640" y="1309"/>
                  </a:lnTo>
                  <a:lnTo>
                    <a:pt x="1639" y="1315"/>
                  </a:lnTo>
                  <a:lnTo>
                    <a:pt x="1637" y="1317"/>
                  </a:lnTo>
                  <a:lnTo>
                    <a:pt x="1634" y="1327"/>
                  </a:lnTo>
                  <a:lnTo>
                    <a:pt x="1634" y="1333"/>
                  </a:lnTo>
                  <a:lnTo>
                    <a:pt x="1639" y="1338"/>
                  </a:lnTo>
                  <a:lnTo>
                    <a:pt x="1639" y="1342"/>
                  </a:lnTo>
                  <a:lnTo>
                    <a:pt x="1642" y="1350"/>
                  </a:lnTo>
                  <a:lnTo>
                    <a:pt x="1634" y="1359"/>
                  </a:lnTo>
                  <a:lnTo>
                    <a:pt x="1623" y="1360"/>
                  </a:lnTo>
                  <a:lnTo>
                    <a:pt x="1620" y="1364"/>
                  </a:lnTo>
                  <a:lnTo>
                    <a:pt x="1617" y="1375"/>
                  </a:lnTo>
                  <a:lnTo>
                    <a:pt x="1616" y="1380"/>
                  </a:lnTo>
                  <a:lnTo>
                    <a:pt x="1603" y="1385"/>
                  </a:lnTo>
                  <a:lnTo>
                    <a:pt x="1601" y="1389"/>
                  </a:lnTo>
                  <a:lnTo>
                    <a:pt x="1607" y="1398"/>
                  </a:lnTo>
                  <a:lnTo>
                    <a:pt x="1611" y="1406"/>
                  </a:lnTo>
                  <a:lnTo>
                    <a:pt x="1609" y="1410"/>
                  </a:lnTo>
                  <a:lnTo>
                    <a:pt x="1603" y="1411"/>
                  </a:lnTo>
                  <a:lnTo>
                    <a:pt x="1597" y="1420"/>
                  </a:lnTo>
                  <a:lnTo>
                    <a:pt x="1595" y="1430"/>
                  </a:lnTo>
                  <a:lnTo>
                    <a:pt x="1590" y="1434"/>
                  </a:lnTo>
                  <a:lnTo>
                    <a:pt x="1592" y="1443"/>
                  </a:lnTo>
                  <a:lnTo>
                    <a:pt x="1600" y="1443"/>
                  </a:lnTo>
                  <a:lnTo>
                    <a:pt x="1609" y="1441"/>
                  </a:lnTo>
                  <a:lnTo>
                    <a:pt x="1618" y="1449"/>
                  </a:lnTo>
                  <a:lnTo>
                    <a:pt x="1618" y="1452"/>
                  </a:lnTo>
                  <a:lnTo>
                    <a:pt x="1609" y="1455"/>
                  </a:lnTo>
                  <a:lnTo>
                    <a:pt x="1609" y="1458"/>
                  </a:lnTo>
                  <a:lnTo>
                    <a:pt x="1614" y="1468"/>
                  </a:lnTo>
                  <a:lnTo>
                    <a:pt x="1620" y="1474"/>
                  </a:lnTo>
                  <a:lnTo>
                    <a:pt x="1620" y="1480"/>
                  </a:lnTo>
                  <a:lnTo>
                    <a:pt x="1619" y="1481"/>
                  </a:lnTo>
                  <a:lnTo>
                    <a:pt x="1611" y="1475"/>
                  </a:lnTo>
                  <a:lnTo>
                    <a:pt x="1607" y="1474"/>
                  </a:lnTo>
                  <a:lnTo>
                    <a:pt x="1613" y="1484"/>
                  </a:lnTo>
                  <a:lnTo>
                    <a:pt x="1616" y="1492"/>
                  </a:lnTo>
                  <a:lnTo>
                    <a:pt x="1617" y="1499"/>
                  </a:lnTo>
                  <a:lnTo>
                    <a:pt x="1634" y="1498"/>
                  </a:lnTo>
                  <a:lnTo>
                    <a:pt x="1648" y="1508"/>
                  </a:lnTo>
                  <a:lnTo>
                    <a:pt x="1651" y="1517"/>
                  </a:lnTo>
                  <a:lnTo>
                    <a:pt x="1658" y="1519"/>
                  </a:lnTo>
                  <a:lnTo>
                    <a:pt x="1660" y="1524"/>
                  </a:lnTo>
                  <a:lnTo>
                    <a:pt x="1652" y="1528"/>
                  </a:lnTo>
                  <a:lnTo>
                    <a:pt x="1650" y="1529"/>
                  </a:lnTo>
                  <a:lnTo>
                    <a:pt x="1651" y="1542"/>
                  </a:lnTo>
                  <a:lnTo>
                    <a:pt x="1651" y="1547"/>
                  </a:lnTo>
                  <a:lnTo>
                    <a:pt x="1655" y="1549"/>
                  </a:lnTo>
                  <a:lnTo>
                    <a:pt x="1658" y="1543"/>
                  </a:lnTo>
                  <a:lnTo>
                    <a:pt x="1660" y="1539"/>
                  </a:lnTo>
                  <a:lnTo>
                    <a:pt x="1666" y="1536"/>
                  </a:lnTo>
                  <a:lnTo>
                    <a:pt x="1668" y="1542"/>
                  </a:lnTo>
                  <a:lnTo>
                    <a:pt x="1669" y="1551"/>
                  </a:lnTo>
                  <a:lnTo>
                    <a:pt x="1660" y="1560"/>
                  </a:lnTo>
                  <a:lnTo>
                    <a:pt x="1652" y="1582"/>
                  </a:lnTo>
                  <a:lnTo>
                    <a:pt x="1637" y="1604"/>
                  </a:lnTo>
                  <a:lnTo>
                    <a:pt x="1625" y="1607"/>
                  </a:lnTo>
                  <a:lnTo>
                    <a:pt x="1619" y="1611"/>
                  </a:lnTo>
                  <a:lnTo>
                    <a:pt x="1614" y="1629"/>
                  </a:lnTo>
                  <a:lnTo>
                    <a:pt x="1609" y="1637"/>
                  </a:lnTo>
                  <a:lnTo>
                    <a:pt x="1602" y="1639"/>
                  </a:lnTo>
                  <a:lnTo>
                    <a:pt x="1595" y="1655"/>
                  </a:lnTo>
                  <a:lnTo>
                    <a:pt x="1590" y="1657"/>
                  </a:lnTo>
                  <a:lnTo>
                    <a:pt x="1588" y="1675"/>
                  </a:lnTo>
                  <a:lnTo>
                    <a:pt x="1585" y="1708"/>
                  </a:lnTo>
                  <a:lnTo>
                    <a:pt x="1578" y="1728"/>
                  </a:lnTo>
                  <a:lnTo>
                    <a:pt x="1569" y="1752"/>
                  </a:lnTo>
                  <a:lnTo>
                    <a:pt x="1562" y="1760"/>
                  </a:lnTo>
                  <a:lnTo>
                    <a:pt x="1564" y="1764"/>
                  </a:lnTo>
                  <a:lnTo>
                    <a:pt x="1555" y="1783"/>
                  </a:lnTo>
                  <a:lnTo>
                    <a:pt x="1551" y="1785"/>
                  </a:lnTo>
                  <a:lnTo>
                    <a:pt x="1548" y="1781"/>
                  </a:lnTo>
                  <a:lnTo>
                    <a:pt x="1544" y="1780"/>
                  </a:lnTo>
                  <a:lnTo>
                    <a:pt x="1541" y="1786"/>
                  </a:lnTo>
                  <a:lnTo>
                    <a:pt x="1540" y="1794"/>
                  </a:lnTo>
                  <a:lnTo>
                    <a:pt x="1541" y="1802"/>
                  </a:lnTo>
                  <a:lnTo>
                    <a:pt x="1538" y="1806"/>
                  </a:lnTo>
                  <a:lnTo>
                    <a:pt x="1536" y="1804"/>
                  </a:lnTo>
                  <a:lnTo>
                    <a:pt x="1532" y="1794"/>
                  </a:lnTo>
                  <a:lnTo>
                    <a:pt x="1528" y="1793"/>
                  </a:lnTo>
                  <a:lnTo>
                    <a:pt x="1523" y="1795"/>
                  </a:lnTo>
                  <a:lnTo>
                    <a:pt x="1521" y="1812"/>
                  </a:lnTo>
                  <a:lnTo>
                    <a:pt x="1520" y="1826"/>
                  </a:lnTo>
                  <a:lnTo>
                    <a:pt x="1516" y="1828"/>
                  </a:lnTo>
                  <a:lnTo>
                    <a:pt x="1512" y="1823"/>
                  </a:lnTo>
                  <a:lnTo>
                    <a:pt x="1507" y="1823"/>
                  </a:lnTo>
                  <a:lnTo>
                    <a:pt x="1503" y="1824"/>
                  </a:lnTo>
                  <a:lnTo>
                    <a:pt x="1503" y="1831"/>
                  </a:lnTo>
                  <a:lnTo>
                    <a:pt x="1503" y="1835"/>
                  </a:lnTo>
                  <a:lnTo>
                    <a:pt x="1502" y="1837"/>
                  </a:lnTo>
                  <a:lnTo>
                    <a:pt x="1486" y="1837"/>
                  </a:lnTo>
                  <a:lnTo>
                    <a:pt x="1474" y="1840"/>
                  </a:lnTo>
                  <a:lnTo>
                    <a:pt x="1469" y="1834"/>
                  </a:lnTo>
                  <a:lnTo>
                    <a:pt x="1464" y="1833"/>
                  </a:lnTo>
                  <a:lnTo>
                    <a:pt x="1461" y="1835"/>
                  </a:lnTo>
                  <a:lnTo>
                    <a:pt x="1458" y="1840"/>
                  </a:lnTo>
                  <a:lnTo>
                    <a:pt x="1458" y="1848"/>
                  </a:lnTo>
                  <a:lnTo>
                    <a:pt x="1459" y="1856"/>
                  </a:lnTo>
                  <a:lnTo>
                    <a:pt x="1449" y="1854"/>
                  </a:lnTo>
                  <a:lnTo>
                    <a:pt x="1445" y="1853"/>
                  </a:lnTo>
                  <a:lnTo>
                    <a:pt x="1435" y="1869"/>
                  </a:lnTo>
                  <a:lnTo>
                    <a:pt x="1426" y="1880"/>
                  </a:lnTo>
                  <a:lnTo>
                    <a:pt x="1418" y="1878"/>
                  </a:lnTo>
                  <a:lnTo>
                    <a:pt x="1414" y="1889"/>
                  </a:lnTo>
                  <a:lnTo>
                    <a:pt x="1420" y="1899"/>
                  </a:lnTo>
                  <a:lnTo>
                    <a:pt x="1415" y="1905"/>
                  </a:lnTo>
                  <a:lnTo>
                    <a:pt x="1410" y="1910"/>
                  </a:lnTo>
                  <a:lnTo>
                    <a:pt x="1404" y="1914"/>
                  </a:lnTo>
                  <a:lnTo>
                    <a:pt x="1398" y="1906"/>
                  </a:lnTo>
                  <a:lnTo>
                    <a:pt x="1391" y="1890"/>
                  </a:lnTo>
                  <a:lnTo>
                    <a:pt x="1383" y="1882"/>
                  </a:lnTo>
                  <a:lnTo>
                    <a:pt x="1379" y="1874"/>
                  </a:lnTo>
                  <a:lnTo>
                    <a:pt x="1378" y="1870"/>
                  </a:lnTo>
                  <a:lnTo>
                    <a:pt x="1371" y="1870"/>
                  </a:lnTo>
                  <a:lnTo>
                    <a:pt x="1370" y="1874"/>
                  </a:lnTo>
                  <a:lnTo>
                    <a:pt x="1367" y="1889"/>
                  </a:lnTo>
                  <a:lnTo>
                    <a:pt x="1370" y="1891"/>
                  </a:lnTo>
                  <a:lnTo>
                    <a:pt x="1374" y="1895"/>
                  </a:lnTo>
                  <a:lnTo>
                    <a:pt x="1379" y="1894"/>
                  </a:lnTo>
                  <a:lnTo>
                    <a:pt x="1381" y="1897"/>
                  </a:lnTo>
                  <a:lnTo>
                    <a:pt x="1378" y="1902"/>
                  </a:lnTo>
                  <a:lnTo>
                    <a:pt x="1379" y="1908"/>
                  </a:lnTo>
                  <a:lnTo>
                    <a:pt x="1385" y="1911"/>
                  </a:lnTo>
                  <a:lnTo>
                    <a:pt x="1385" y="1917"/>
                  </a:lnTo>
                  <a:lnTo>
                    <a:pt x="1382" y="1919"/>
                  </a:lnTo>
                  <a:lnTo>
                    <a:pt x="1378" y="1921"/>
                  </a:lnTo>
                  <a:lnTo>
                    <a:pt x="1373" y="1919"/>
                  </a:lnTo>
                  <a:lnTo>
                    <a:pt x="1368" y="1912"/>
                  </a:lnTo>
                  <a:lnTo>
                    <a:pt x="1365" y="1909"/>
                  </a:lnTo>
                  <a:lnTo>
                    <a:pt x="1362" y="1911"/>
                  </a:lnTo>
                  <a:lnTo>
                    <a:pt x="1357" y="1916"/>
                  </a:lnTo>
                  <a:lnTo>
                    <a:pt x="1349" y="1909"/>
                  </a:lnTo>
                  <a:lnTo>
                    <a:pt x="1349" y="1905"/>
                  </a:lnTo>
                  <a:lnTo>
                    <a:pt x="1347" y="1906"/>
                  </a:lnTo>
                  <a:lnTo>
                    <a:pt x="1343" y="1911"/>
                  </a:lnTo>
                  <a:lnTo>
                    <a:pt x="1347" y="1952"/>
                  </a:lnTo>
                  <a:lnTo>
                    <a:pt x="1346" y="1955"/>
                  </a:lnTo>
                  <a:lnTo>
                    <a:pt x="1337" y="1954"/>
                  </a:lnTo>
                  <a:lnTo>
                    <a:pt x="1334" y="1956"/>
                  </a:lnTo>
                  <a:lnTo>
                    <a:pt x="1329" y="1955"/>
                  </a:lnTo>
                  <a:lnTo>
                    <a:pt x="1329" y="1959"/>
                  </a:lnTo>
                  <a:lnTo>
                    <a:pt x="1327" y="1975"/>
                  </a:lnTo>
                  <a:lnTo>
                    <a:pt x="1329" y="1984"/>
                  </a:lnTo>
                  <a:lnTo>
                    <a:pt x="1324" y="1993"/>
                  </a:lnTo>
                  <a:lnTo>
                    <a:pt x="1316" y="2005"/>
                  </a:lnTo>
                  <a:lnTo>
                    <a:pt x="1310" y="2001"/>
                  </a:lnTo>
                  <a:lnTo>
                    <a:pt x="1303" y="1992"/>
                  </a:lnTo>
                  <a:lnTo>
                    <a:pt x="1294" y="1980"/>
                  </a:lnTo>
                  <a:lnTo>
                    <a:pt x="1292" y="1971"/>
                  </a:lnTo>
                  <a:lnTo>
                    <a:pt x="1288" y="1971"/>
                  </a:lnTo>
                  <a:lnTo>
                    <a:pt x="1286" y="1972"/>
                  </a:lnTo>
                  <a:lnTo>
                    <a:pt x="1288" y="1978"/>
                  </a:lnTo>
                  <a:lnTo>
                    <a:pt x="1288" y="1984"/>
                  </a:lnTo>
                  <a:lnTo>
                    <a:pt x="1284" y="1986"/>
                  </a:lnTo>
                  <a:lnTo>
                    <a:pt x="1280" y="1984"/>
                  </a:lnTo>
                  <a:lnTo>
                    <a:pt x="1280" y="1980"/>
                  </a:lnTo>
                  <a:lnTo>
                    <a:pt x="1278" y="1981"/>
                  </a:lnTo>
                  <a:lnTo>
                    <a:pt x="1277" y="1983"/>
                  </a:lnTo>
                  <a:lnTo>
                    <a:pt x="1276" y="1984"/>
                  </a:lnTo>
                  <a:lnTo>
                    <a:pt x="1274" y="1983"/>
                  </a:lnTo>
                  <a:lnTo>
                    <a:pt x="1275" y="1980"/>
                  </a:lnTo>
                  <a:lnTo>
                    <a:pt x="1269" y="1974"/>
                  </a:lnTo>
                  <a:lnTo>
                    <a:pt x="1266" y="1974"/>
                  </a:lnTo>
                  <a:lnTo>
                    <a:pt x="1268" y="1979"/>
                  </a:lnTo>
                  <a:lnTo>
                    <a:pt x="1268" y="1981"/>
                  </a:lnTo>
                  <a:lnTo>
                    <a:pt x="1271" y="1981"/>
                  </a:lnTo>
                  <a:lnTo>
                    <a:pt x="1274" y="1984"/>
                  </a:lnTo>
                  <a:lnTo>
                    <a:pt x="1278" y="1988"/>
                  </a:lnTo>
                  <a:lnTo>
                    <a:pt x="1288" y="1990"/>
                  </a:lnTo>
                  <a:lnTo>
                    <a:pt x="1296" y="1991"/>
                  </a:lnTo>
                  <a:lnTo>
                    <a:pt x="1294" y="1997"/>
                  </a:lnTo>
                  <a:lnTo>
                    <a:pt x="1294" y="2001"/>
                  </a:lnTo>
                  <a:lnTo>
                    <a:pt x="1291" y="2001"/>
                  </a:lnTo>
                  <a:lnTo>
                    <a:pt x="1286" y="1999"/>
                  </a:lnTo>
                  <a:lnTo>
                    <a:pt x="1283" y="2004"/>
                  </a:lnTo>
                  <a:lnTo>
                    <a:pt x="1277" y="2006"/>
                  </a:lnTo>
                  <a:lnTo>
                    <a:pt x="1273" y="2007"/>
                  </a:lnTo>
                  <a:lnTo>
                    <a:pt x="1269" y="2011"/>
                  </a:lnTo>
                  <a:lnTo>
                    <a:pt x="1261" y="2016"/>
                  </a:lnTo>
                  <a:lnTo>
                    <a:pt x="1257" y="2009"/>
                  </a:lnTo>
                  <a:lnTo>
                    <a:pt x="1251" y="2013"/>
                  </a:lnTo>
                  <a:lnTo>
                    <a:pt x="1253" y="2017"/>
                  </a:lnTo>
                  <a:lnTo>
                    <a:pt x="1253" y="2025"/>
                  </a:lnTo>
                  <a:lnTo>
                    <a:pt x="1253" y="2033"/>
                  </a:lnTo>
                  <a:lnTo>
                    <a:pt x="1250" y="2033"/>
                  </a:lnTo>
                  <a:lnTo>
                    <a:pt x="1247" y="2029"/>
                  </a:lnTo>
                  <a:lnTo>
                    <a:pt x="1243" y="2026"/>
                  </a:lnTo>
                  <a:lnTo>
                    <a:pt x="1242" y="2026"/>
                  </a:lnTo>
                  <a:lnTo>
                    <a:pt x="1243" y="2038"/>
                  </a:lnTo>
                  <a:lnTo>
                    <a:pt x="1240" y="2043"/>
                  </a:lnTo>
                  <a:lnTo>
                    <a:pt x="1240" y="2048"/>
                  </a:lnTo>
                  <a:lnTo>
                    <a:pt x="1236" y="2052"/>
                  </a:lnTo>
                  <a:lnTo>
                    <a:pt x="1235" y="2059"/>
                  </a:lnTo>
                  <a:lnTo>
                    <a:pt x="1234" y="2066"/>
                  </a:lnTo>
                  <a:lnTo>
                    <a:pt x="1231" y="2061"/>
                  </a:lnTo>
                  <a:lnTo>
                    <a:pt x="1231" y="2059"/>
                  </a:lnTo>
                  <a:lnTo>
                    <a:pt x="1227" y="2052"/>
                  </a:lnTo>
                  <a:lnTo>
                    <a:pt x="1224" y="2054"/>
                  </a:lnTo>
                  <a:lnTo>
                    <a:pt x="1217" y="2052"/>
                  </a:lnTo>
                  <a:lnTo>
                    <a:pt x="1217" y="2054"/>
                  </a:lnTo>
                  <a:lnTo>
                    <a:pt x="1218" y="2057"/>
                  </a:lnTo>
                  <a:lnTo>
                    <a:pt x="1222" y="2058"/>
                  </a:lnTo>
                  <a:lnTo>
                    <a:pt x="1224" y="2061"/>
                  </a:lnTo>
                  <a:lnTo>
                    <a:pt x="1225" y="2063"/>
                  </a:lnTo>
                  <a:lnTo>
                    <a:pt x="1231" y="2066"/>
                  </a:lnTo>
                  <a:lnTo>
                    <a:pt x="1231" y="2067"/>
                  </a:lnTo>
                  <a:lnTo>
                    <a:pt x="1219" y="2067"/>
                  </a:lnTo>
                  <a:lnTo>
                    <a:pt x="1217" y="2064"/>
                  </a:lnTo>
                  <a:lnTo>
                    <a:pt x="1215" y="2059"/>
                  </a:lnTo>
                  <a:lnTo>
                    <a:pt x="1214" y="2057"/>
                  </a:lnTo>
                  <a:lnTo>
                    <a:pt x="1214" y="2066"/>
                  </a:lnTo>
                  <a:lnTo>
                    <a:pt x="1215" y="2067"/>
                  </a:lnTo>
                  <a:lnTo>
                    <a:pt x="1214" y="2071"/>
                  </a:lnTo>
                  <a:lnTo>
                    <a:pt x="1209" y="2069"/>
                  </a:lnTo>
                  <a:lnTo>
                    <a:pt x="1207" y="2073"/>
                  </a:lnTo>
                  <a:lnTo>
                    <a:pt x="1203" y="2074"/>
                  </a:lnTo>
                  <a:lnTo>
                    <a:pt x="1198" y="2074"/>
                  </a:lnTo>
                  <a:lnTo>
                    <a:pt x="1194" y="2071"/>
                  </a:lnTo>
                  <a:lnTo>
                    <a:pt x="1194" y="2072"/>
                  </a:lnTo>
                  <a:lnTo>
                    <a:pt x="1197" y="2075"/>
                  </a:lnTo>
                  <a:lnTo>
                    <a:pt x="1209" y="2077"/>
                  </a:lnTo>
                  <a:lnTo>
                    <a:pt x="1213" y="2080"/>
                  </a:lnTo>
                  <a:lnTo>
                    <a:pt x="1216" y="2075"/>
                  </a:lnTo>
                  <a:lnTo>
                    <a:pt x="1227" y="2072"/>
                  </a:lnTo>
                  <a:lnTo>
                    <a:pt x="1239" y="2074"/>
                  </a:lnTo>
                  <a:lnTo>
                    <a:pt x="1247" y="2075"/>
                  </a:lnTo>
                  <a:lnTo>
                    <a:pt x="1248" y="2082"/>
                  </a:lnTo>
                  <a:lnTo>
                    <a:pt x="1250" y="2085"/>
                  </a:lnTo>
                  <a:lnTo>
                    <a:pt x="1248" y="2087"/>
                  </a:lnTo>
                  <a:lnTo>
                    <a:pt x="1242" y="2088"/>
                  </a:lnTo>
                  <a:lnTo>
                    <a:pt x="1230" y="2085"/>
                  </a:lnTo>
                  <a:lnTo>
                    <a:pt x="1228" y="2086"/>
                  </a:lnTo>
                  <a:lnTo>
                    <a:pt x="1227" y="2090"/>
                  </a:lnTo>
                  <a:lnTo>
                    <a:pt x="1233" y="2093"/>
                  </a:lnTo>
                  <a:lnTo>
                    <a:pt x="1234" y="2095"/>
                  </a:lnTo>
                  <a:lnTo>
                    <a:pt x="1239" y="2093"/>
                  </a:lnTo>
                  <a:lnTo>
                    <a:pt x="1243" y="2095"/>
                  </a:lnTo>
                  <a:lnTo>
                    <a:pt x="1239" y="2107"/>
                  </a:lnTo>
                  <a:lnTo>
                    <a:pt x="1236" y="2116"/>
                  </a:lnTo>
                  <a:lnTo>
                    <a:pt x="1228" y="2123"/>
                  </a:lnTo>
                  <a:lnTo>
                    <a:pt x="1219" y="2131"/>
                  </a:lnTo>
                  <a:lnTo>
                    <a:pt x="1216" y="2129"/>
                  </a:lnTo>
                  <a:lnTo>
                    <a:pt x="1215" y="2121"/>
                  </a:lnTo>
                  <a:lnTo>
                    <a:pt x="1211" y="2118"/>
                  </a:lnTo>
                  <a:lnTo>
                    <a:pt x="1210" y="2112"/>
                  </a:lnTo>
                  <a:lnTo>
                    <a:pt x="1207" y="2111"/>
                  </a:lnTo>
                  <a:lnTo>
                    <a:pt x="1206" y="2116"/>
                  </a:lnTo>
                  <a:lnTo>
                    <a:pt x="1198" y="2116"/>
                  </a:lnTo>
                  <a:lnTo>
                    <a:pt x="1197" y="2118"/>
                  </a:lnTo>
                  <a:lnTo>
                    <a:pt x="1197" y="2123"/>
                  </a:lnTo>
                  <a:lnTo>
                    <a:pt x="1198" y="2129"/>
                  </a:lnTo>
                  <a:lnTo>
                    <a:pt x="1198" y="2133"/>
                  </a:lnTo>
                  <a:lnTo>
                    <a:pt x="1201" y="2134"/>
                  </a:lnTo>
                  <a:lnTo>
                    <a:pt x="1203" y="2127"/>
                  </a:lnTo>
                  <a:lnTo>
                    <a:pt x="1211" y="2125"/>
                  </a:lnTo>
                  <a:lnTo>
                    <a:pt x="1209" y="2134"/>
                  </a:lnTo>
                  <a:lnTo>
                    <a:pt x="1205" y="2142"/>
                  </a:lnTo>
                  <a:lnTo>
                    <a:pt x="1194" y="2148"/>
                  </a:lnTo>
                  <a:lnTo>
                    <a:pt x="1190" y="2149"/>
                  </a:lnTo>
                  <a:lnTo>
                    <a:pt x="1184" y="2154"/>
                  </a:lnTo>
                  <a:lnTo>
                    <a:pt x="1177" y="2150"/>
                  </a:lnTo>
                  <a:lnTo>
                    <a:pt x="1176" y="2145"/>
                  </a:lnTo>
                  <a:lnTo>
                    <a:pt x="1170" y="2146"/>
                  </a:lnTo>
                  <a:lnTo>
                    <a:pt x="1163" y="2143"/>
                  </a:lnTo>
                  <a:lnTo>
                    <a:pt x="1160" y="2146"/>
                  </a:lnTo>
                  <a:lnTo>
                    <a:pt x="1158" y="2145"/>
                  </a:lnTo>
                  <a:lnTo>
                    <a:pt x="1157" y="2139"/>
                  </a:lnTo>
                  <a:lnTo>
                    <a:pt x="1153" y="2134"/>
                  </a:lnTo>
                  <a:lnTo>
                    <a:pt x="1152" y="2127"/>
                  </a:lnTo>
                  <a:lnTo>
                    <a:pt x="1150" y="2119"/>
                  </a:lnTo>
                  <a:lnTo>
                    <a:pt x="1147" y="2119"/>
                  </a:lnTo>
                  <a:lnTo>
                    <a:pt x="1146" y="2121"/>
                  </a:lnTo>
                  <a:lnTo>
                    <a:pt x="1147" y="2125"/>
                  </a:lnTo>
                  <a:lnTo>
                    <a:pt x="1147" y="2123"/>
                  </a:lnTo>
                  <a:lnTo>
                    <a:pt x="1149" y="2124"/>
                  </a:lnTo>
                  <a:lnTo>
                    <a:pt x="1149" y="2129"/>
                  </a:lnTo>
                  <a:lnTo>
                    <a:pt x="1147" y="2130"/>
                  </a:lnTo>
                  <a:lnTo>
                    <a:pt x="1147" y="2136"/>
                  </a:lnTo>
                  <a:lnTo>
                    <a:pt x="1146" y="2138"/>
                  </a:lnTo>
                  <a:lnTo>
                    <a:pt x="1147" y="2142"/>
                  </a:lnTo>
                  <a:lnTo>
                    <a:pt x="1156" y="2148"/>
                  </a:lnTo>
                  <a:lnTo>
                    <a:pt x="1158" y="2153"/>
                  </a:lnTo>
                  <a:lnTo>
                    <a:pt x="1158" y="2157"/>
                  </a:lnTo>
                  <a:lnTo>
                    <a:pt x="1163" y="2165"/>
                  </a:lnTo>
                  <a:lnTo>
                    <a:pt x="1160" y="2167"/>
                  </a:lnTo>
                  <a:lnTo>
                    <a:pt x="1160" y="2170"/>
                  </a:lnTo>
                  <a:lnTo>
                    <a:pt x="1164" y="2173"/>
                  </a:lnTo>
                  <a:lnTo>
                    <a:pt x="1165" y="2179"/>
                  </a:lnTo>
                  <a:lnTo>
                    <a:pt x="1164" y="2186"/>
                  </a:lnTo>
                  <a:lnTo>
                    <a:pt x="1165" y="2190"/>
                  </a:lnTo>
                  <a:lnTo>
                    <a:pt x="1165" y="2195"/>
                  </a:lnTo>
                  <a:lnTo>
                    <a:pt x="1164" y="2195"/>
                  </a:lnTo>
                  <a:lnTo>
                    <a:pt x="1160" y="2192"/>
                  </a:lnTo>
                  <a:lnTo>
                    <a:pt x="1158" y="2188"/>
                  </a:lnTo>
                  <a:lnTo>
                    <a:pt x="1153" y="2189"/>
                  </a:lnTo>
                  <a:lnTo>
                    <a:pt x="1153" y="2192"/>
                  </a:lnTo>
                  <a:lnTo>
                    <a:pt x="1158" y="2196"/>
                  </a:lnTo>
                  <a:lnTo>
                    <a:pt x="1160" y="2200"/>
                  </a:lnTo>
                  <a:lnTo>
                    <a:pt x="1162" y="2200"/>
                  </a:lnTo>
                  <a:lnTo>
                    <a:pt x="1165" y="2198"/>
                  </a:lnTo>
                  <a:lnTo>
                    <a:pt x="1173" y="2202"/>
                  </a:lnTo>
                  <a:lnTo>
                    <a:pt x="1180" y="2209"/>
                  </a:lnTo>
                  <a:lnTo>
                    <a:pt x="1177" y="2215"/>
                  </a:lnTo>
                  <a:lnTo>
                    <a:pt x="1166" y="2225"/>
                  </a:lnTo>
                  <a:lnTo>
                    <a:pt x="1162" y="2229"/>
                  </a:lnTo>
                  <a:lnTo>
                    <a:pt x="1160" y="2229"/>
                  </a:lnTo>
                  <a:lnTo>
                    <a:pt x="1160" y="2223"/>
                  </a:lnTo>
                  <a:lnTo>
                    <a:pt x="1158" y="2219"/>
                  </a:lnTo>
                  <a:lnTo>
                    <a:pt x="1157" y="2220"/>
                  </a:lnTo>
                  <a:lnTo>
                    <a:pt x="1157" y="2232"/>
                  </a:lnTo>
                  <a:lnTo>
                    <a:pt x="1153" y="2235"/>
                  </a:lnTo>
                  <a:lnTo>
                    <a:pt x="1153" y="2241"/>
                  </a:lnTo>
                  <a:lnTo>
                    <a:pt x="1150" y="2246"/>
                  </a:lnTo>
                  <a:lnTo>
                    <a:pt x="1147" y="2252"/>
                  </a:lnTo>
                  <a:lnTo>
                    <a:pt x="1141" y="2252"/>
                  </a:lnTo>
                  <a:lnTo>
                    <a:pt x="1138" y="2248"/>
                  </a:lnTo>
                  <a:lnTo>
                    <a:pt x="1136" y="2246"/>
                  </a:lnTo>
                  <a:lnTo>
                    <a:pt x="1132" y="2247"/>
                  </a:lnTo>
                  <a:lnTo>
                    <a:pt x="1129" y="2247"/>
                  </a:lnTo>
                  <a:lnTo>
                    <a:pt x="1127" y="2250"/>
                  </a:lnTo>
                  <a:lnTo>
                    <a:pt x="1121" y="2252"/>
                  </a:lnTo>
                  <a:lnTo>
                    <a:pt x="1119" y="2260"/>
                  </a:lnTo>
                  <a:lnTo>
                    <a:pt x="1119" y="2263"/>
                  </a:lnTo>
                  <a:lnTo>
                    <a:pt x="1123" y="2267"/>
                  </a:lnTo>
                  <a:lnTo>
                    <a:pt x="1127" y="2269"/>
                  </a:lnTo>
                  <a:lnTo>
                    <a:pt x="1127" y="2273"/>
                  </a:lnTo>
                  <a:lnTo>
                    <a:pt x="1125" y="2274"/>
                  </a:lnTo>
                  <a:lnTo>
                    <a:pt x="1130" y="2277"/>
                  </a:lnTo>
                  <a:lnTo>
                    <a:pt x="1132" y="2279"/>
                  </a:lnTo>
                  <a:lnTo>
                    <a:pt x="1132" y="2285"/>
                  </a:lnTo>
                  <a:lnTo>
                    <a:pt x="1132" y="2287"/>
                  </a:lnTo>
                  <a:lnTo>
                    <a:pt x="1130" y="2286"/>
                  </a:lnTo>
                  <a:lnTo>
                    <a:pt x="1129" y="2284"/>
                  </a:lnTo>
                  <a:lnTo>
                    <a:pt x="1124" y="2282"/>
                  </a:lnTo>
                  <a:lnTo>
                    <a:pt x="1117" y="2278"/>
                  </a:lnTo>
                  <a:lnTo>
                    <a:pt x="1115" y="2274"/>
                  </a:lnTo>
                  <a:lnTo>
                    <a:pt x="1111" y="2271"/>
                  </a:lnTo>
                  <a:lnTo>
                    <a:pt x="1101" y="2269"/>
                  </a:lnTo>
                  <a:lnTo>
                    <a:pt x="1098" y="2266"/>
                  </a:lnTo>
                  <a:lnTo>
                    <a:pt x="1095" y="2261"/>
                  </a:lnTo>
                  <a:lnTo>
                    <a:pt x="1095" y="2257"/>
                  </a:lnTo>
                  <a:lnTo>
                    <a:pt x="1090" y="2246"/>
                  </a:lnTo>
                  <a:lnTo>
                    <a:pt x="1087" y="2246"/>
                  </a:lnTo>
                  <a:lnTo>
                    <a:pt x="1083" y="2249"/>
                  </a:lnTo>
                  <a:lnTo>
                    <a:pt x="1070" y="2252"/>
                  </a:lnTo>
                  <a:lnTo>
                    <a:pt x="1069" y="2254"/>
                  </a:lnTo>
                  <a:lnTo>
                    <a:pt x="1067" y="2254"/>
                  </a:lnTo>
                  <a:lnTo>
                    <a:pt x="1066" y="2257"/>
                  </a:lnTo>
                  <a:lnTo>
                    <a:pt x="1067" y="2260"/>
                  </a:lnTo>
                  <a:lnTo>
                    <a:pt x="1067" y="2261"/>
                  </a:lnTo>
                  <a:lnTo>
                    <a:pt x="1069" y="2263"/>
                  </a:lnTo>
                  <a:lnTo>
                    <a:pt x="1075" y="2270"/>
                  </a:lnTo>
                  <a:lnTo>
                    <a:pt x="1076" y="2275"/>
                  </a:lnTo>
                  <a:lnTo>
                    <a:pt x="1075" y="2276"/>
                  </a:lnTo>
                  <a:lnTo>
                    <a:pt x="1076" y="2283"/>
                  </a:lnTo>
                  <a:lnTo>
                    <a:pt x="1076" y="2286"/>
                  </a:lnTo>
                  <a:lnTo>
                    <a:pt x="1075" y="2287"/>
                  </a:lnTo>
                  <a:lnTo>
                    <a:pt x="1068" y="2287"/>
                  </a:lnTo>
                  <a:lnTo>
                    <a:pt x="1063" y="2288"/>
                  </a:lnTo>
                  <a:lnTo>
                    <a:pt x="1067" y="2290"/>
                  </a:lnTo>
                  <a:lnTo>
                    <a:pt x="1070" y="2290"/>
                  </a:lnTo>
                  <a:lnTo>
                    <a:pt x="1075" y="2295"/>
                  </a:lnTo>
                  <a:lnTo>
                    <a:pt x="1075" y="2302"/>
                  </a:lnTo>
                  <a:lnTo>
                    <a:pt x="1075" y="2312"/>
                  </a:lnTo>
                  <a:lnTo>
                    <a:pt x="1075" y="2318"/>
                  </a:lnTo>
                  <a:lnTo>
                    <a:pt x="1078" y="2310"/>
                  </a:lnTo>
                  <a:lnTo>
                    <a:pt x="1080" y="2307"/>
                  </a:lnTo>
                  <a:lnTo>
                    <a:pt x="1079" y="2306"/>
                  </a:lnTo>
                  <a:lnTo>
                    <a:pt x="1080" y="2306"/>
                  </a:lnTo>
                  <a:lnTo>
                    <a:pt x="1086" y="2312"/>
                  </a:lnTo>
                  <a:lnTo>
                    <a:pt x="1089" y="2319"/>
                  </a:lnTo>
                  <a:lnTo>
                    <a:pt x="1091" y="2324"/>
                  </a:lnTo>
                  <a:lnTo>
                    <a:pt x="1094" y="2329"/>
                  </a:lnTo>
                  <a:lnTo>
                    <a:pt x="1092" y="2329"/>
                  </a:lnTo>
                  <a:lnTo>
                    <a:pt x="1091" y="2330"/>
                  </a:lnTo>
                  <a:lnTo>
                    <a:pt x="1092" y="2332"/>
                  </a:lnTo>
                  <a:lnTo>
                    <a:pt x="1104" y="2333"/>
                  </a:lnTo>
                  <a:lnTo>
                    <a:pt x="1119" y="2338"/>
                  </a:lnTo>
                  <a:lnTo>
                    <a:pt x="1118" y="2347"/>
                  </a:lnTo>
                  <a:lnTo>
                    <a:pt x="1105" y="2350"/>
                  </a:lnTo>
                  <a:lnTo>
                    <a:pt x="1100" y="2355"/>
                  </a:lnTo>
                  <a:lnTo>
                    <a:pt x="1095" y="2356"/>
                  </a:lnTo>
                  <a:lnTo>
                    <a:pt x="1096" y="2361"/>
                  </a:lnTo>
                  <a:lnTo>
                    <a:pt x="1092" y="2365"/>
                  </a:lnTo>
                  <a:lnTo>
                    <a:pt x="1089" y="2372"/>
                  </a:lnTo>
                  <a:lnTo>
                    <a:pt x="1084" y="2384"/>
                  </a:lnTo>
                  <a:lnTo>
                    <a:pt x="1084" y="2394"/>
                  </a:lnTo>
                  <a:lnTo>
                    <a:pt x="1083" y="2397"/>
                  </a:lnTo>
                  <a:lnTo>
                    <a:pt x="1086" y="2405"/>
                  </a:lnTo>
                  <a:lnTo>
                    <a:pt x="1084" y="2409"/>
                  </a:lnTo>
                  <a:lnTo>
                    <a:pt x="1080" y="2409"/>
                  </a:lnTo>
                  <a:lnTo>
                    <a:pt x="1079" y="2413"/>
                  </a:lnTo>
                  <a:lnTo>
                    <a:pt x="1086" y="2419"/>
                  </a:lnTo>
                  <a:lnTo>
                    <a:pt x="1080" y="2424"/>
                  </a:lnTo>
                  <a:lnTo>
                    <a:pt x="1076" y="2423"/>
                  </a:lnTo>
                  <a:lnTo>
                    <a:pt x="1075" y="2436"/>
                  </a:lnTo>
                  <a:lnTo>
                    <a:pt x="1070" y="2438"/>
                  </a:lnTo>
                  <a:lnTo>
                    <a:pt x="1068" y="2438"/>
                  </a:lnTo>
                  <a:lnTo>
                    <a:pt x="1069" y="2455"/>
                  </a:lnTo>
                  <a:lnTo>
                    <a:pt x="1072" y="2463"/>
                  </a:lnTo>
                  <a:lnTo>
                    <a:pt x="1068" y="2467"/>
                  </a:lnTo>
                  <a:lnTo>
                    <a:pt x="1065" y="2470"/>
                  </a:lnTo>
                  <a:lnTo>
                    <a:pt x="1069" y="2476"/>
                  </a:lnTo>
                  <a:lnTo>
                    <a:pt x="1067" y="2479"/>
                  </a:lnTo>
                  <a:lnTo>
                    <a:pt x="1069" y="2481"/>
                  </a:lnTo>
                  <a:lnTo>
                    <a:pt x="1073" y="2483"/>
                  </a:lnTo>
                  <a:lnTo>
                    <a:pt x="1080" y="2482"/>
                  </a:lnTo>
                  <a:lnTo>
                    <a:pt x="1080" y="2487"/>
                  </a:lnTo>
                  <a:lnTo>
                    <a:pt x="1078" y="2491"/>
                  </a:lnTo>
                  <a:lnTo>
                    <a:pt x="1075" y="2494"/>
                  </a:lnTo>
                  <a:lnTo>
                    <a:pt x="1075" y="2496"/>
                  </a:lnTo>
                  <a:lnTo>
                    <a:pt x="1076" y="2498"/>
                  </a:lnTo>
                  <a:lnTo>
                    <a:pt x="1076" y="2510"/>
                  </a:lnTo>
                  <a:lnTo>
                    <a:pt x="1080" y="2512"/>
                  </a:lnTo>
                  <a:lnTo>
                    <a:pt x="1086" y="2510"/>
                  </a:lnTo>
                  <a:lnTo>
                    <a:pt x="1089" y="2511"/>
                  </a:lnTo>
                  <a:lnTo>
                    <a:pt x="1095" y="2516"/>
                  </a:lnTo>
                  <a:lnTo>
                    <a:pt x="1099" y="2521"/>
                  </a:lnTo>
                  <a:lnTo>
                    <a:pt x="1096" y="2538"/>
                  </a:lnTo>
                  <a:lnTo>
                    <a:pt x="1094" y="2548"/>
                  </a:lnTo>
                  <a:lnTo>
                    <a:pt x="1090" y="2549"/>
                  </a:lnTo>
                  <a:lnTo>
                    <a:pt x="1086" y="2548"/>
                  </a:lnTo>
                  <a:lnTo>
                    <a:pt x="1082" y="2544"/>
                  </a:lnTo>
                  <a:lnTo>
                    <a:pt x="1076" y="2527"/>
                  </a:lnTo>
                  <a:lnTo>
                    <a:pt x="1070" y="2521"/>
                  </a:lnTo>
                  <a:lnTo>
                    <a:pt x="1068" y="2521"/>
                  </a:lnTo>
                  <a:lnTo>
                    <a:pt x="1067" y="2523"/>
                  </a:lnTo>
                  <a:lnTo>
                    <a:pt x="1070" y="2530"/>
                  </a:lnTo>
                  <a:lnTo>
                    <a:pt x="1070" y="2534"/>
                  </a:lnTo>
                  <a:lnTo>
                    <a:pt x="1067" y="2534"/>
                  </a:lnTo>
                  <a:lnTo>
                    <a:pt x="1061" y="2530"/>
                  </a:lnTo>
                  <a:lnTo>
                    <a:pt x="1059" y="2527"/>
                  </a:lnTo>
                  <a:lnTo>
                    <a:pt x="1061" y="2524"/>
                  </a:lnTo>
                  <a:lnTo>
                    <a:pt x="1061" y="2522"/>
                  </a:lnTo>
                  <a:lnTo>
                    <a:pt x="1054" y="2520"/>
                  </a:lnTo>
                  <a:lnTo>
                    <a:pt x="1055" y="2515"/>
                  </a:lnTo>
                  <a:lnTo>
                    <a:pt x="1053" y="2514"/>
                  </a:lnTo>
                  <a:lnTo>
                    <a:pt x="1045" y="2517"/>
                  </a:lnTo>
                  <a:lnTo>
                    <a:pt x="1037" y="2516"/>
                  </a:lnTo>
                  <a:lnTo>
                    <a:pt x="1034" y="2515"/>
                  </a:lnTo>
                  <a:lnTo>
                    <a:pt x="1031" y="2519"/>
                  </a:lnTo>
                  <a:lnTo>
                    <a:pt x="1031" y="2520"/>
                  </a:lnTo>
                  <a:lnTo>
                    <a:pt x="1032" y="2521"/>
                  </a:lnTo>
                  <a:lnTo>
                    <a:pt x="1037" y="2520"/>
                  </a:lnTo>
                  <a:lnTo>
                    <a:pt x="1040" y="2522"/>
                  </a:lnTo>
                  <a:lnTo>
                    <a:pt x="1043" y="2521"/>
                  </a:lnTo>
                  <a:lnTo>
                    <a:pt x="1049" y="2524"/>
                  </a:lnTo>
                  <a:lnTo>
                    <a:pt x="1055" y="2530"/>
                  </a:lnTo>
                  <a:lnTo>
                    <a:pt x="1057" y="2533"/>
                  </a:lnTo>
                  <a:lnTo>
                    <a:pt x="1055" y="2539"/>
                  </a:lnTo>
                  <a:lnTo>
                    <a:pt x="1052" y="2544"/>
                  </a:lnTo>
                  <a:lnTo>
                    <a:pt x="1047" y="2546"/>
                  </a:lnTo>
                  <a:lnTo>
                    <a:pt x="1043" y="2547"/>
                  </a:lnTo>
                  <a:lnTo>
                    <a:pt x="1043" y="2550"/>
                  </a:lnTo>
                  <a:lnTo>
                    <a:pt x="1045" y="2550"/>
                  </a:lnTo>
                  <a:lnTo>
                    <a:pt x="1054" y="2552"/>
                  </a:lnTo>
                  <a:lnTo>
                    <a:pt x="1055" y="2556"/>
                  </a:lnTo>
                  <a:lnTo>
                    <a:pt x="1053" y="2559"/>
                  </a:lnTo>
                  <a:lnTo>
                    <a:pt x="1045" y="2562"/>
                  </a:lnTo>
                  <a:lnTo>
                    <a:pt x="1037" y="2563"/>
                  </a:lnTo>
                  <a:lnTo>
                    <a:pt x="1037" y="2567"/>
                  </a:lnTo>
                  <a:lnTo>
                    <a:pt x="1038" y="2571"/>
                  </a:lnTo>
                  <a:lnTo>
                    <a:pt x="1052" y="2573"/>
                  </a:lnTo>
                  <a:lnTo>
                    <a:pt x="1053" y="2574"/>
                  </a:lnTo>
                  <a:lnTo>
                    <a:pt x="1050" y="2575"/>
                  </a:lnTo>
                  <a:lnTo>
                    <a:pt x="1038" y="2575"/>
                  </a:lnTo>
                  <a:lnTo>
                    <a:pt x="1034" y="2575"/>
                  </a:lnTo>
                  <a:lnTo>
                    <a:pt x="1034" y="2578"/>
                  </a:lnTo>
                  <a:lnTo>
                    <a:pt x="1036" y="2581"/>
                  </a:lnTo>
                  <a:lnTo>
                    <a:pt x="1042" y="2587"/>
                  </a:lnTo>
                  <a:lnTo>
                    <a:pt x="1041" y="2590"/>
                  </a:lnTo>
                  <a:lnTo>
                    <a:pt x="1045" y="2596"/>
                  </a:lnTo>
                  <a:lnTo>
                    <a:pt x="1045" y="2598"/>
                  </a:lnTo>
                  <a:lnTo>
                    <a:pt x="1042" y="2600"/>
                  </a:lnTo>
                  <a:lnTo>
                    <a:pt x="1040" y="2605"/>
                  </a:lnTo>
                  <a:lnTo>
                    <a:pt x="1042" y="2608"/>
                  </a:lnTo>
                  <a:lnTo>
                    <a:pt x="1050" y="2608"/>
                  </a:lnTo>
                  <a:lnTo>
                    <a:pt x="1053" y="2612"/>
                  </a:lnTo>
                  <a:lnTo>
                    <a:pt x="1053" y="2617"/>
                  </a:lnTo>
                  <a:lnTo>
                    <a:pt x="1048" y="2618"/>
                  </a:lnTo>
                  <a:lnTo>
                    <a:pt x="1041" y="2619"/>
                  </a:lnTo>
                  <a:lnTo>
                    <a:pt x="1034" y="2620"/>
                  </a:lnTo>
                  <a:lnTo>
                    <a:pt x="1032" y="2623"/>
                  </a:lnTo>
                  <a:lnTo>
                    <a:pt x="1042" y="2643"/>
                  </a:lnTo>
                  <a:lnTo>
                    <a:pt x="1050" y="2644"/>
                  </a:lnTo>
                  <a:lnTo>
                    <a:pt x="1055" y="2651"/>
                  </a:lnTo>
                  <a:lnTo>
                    <a:pt x="1059" y="2658"/>
                  </a:lnTo>
                  <a:lnTo>
                    <a:pt x="1057" y="2664"/>
                  </a:lnTo>
                  <a:lnTo>
                    <a:pt x="1051" y="2667"/>
                  </a:lnTo>
                  <a:lnTo>
                    <a:pt x="1046" y="2666"/>
                  </a:lnTo>
                  <a:lnTo>
                    <a:pt x="1038" y="2657"/>
                  </a:lnTo>
                  <a:lnTo>
                    <a:pt x="1037" y="2658"/>
                  </a:lnTo>
                  <a:lnTo>
                    <a:pt x="1045" y="2668"/>
                  </a:lnTo>
                  <a:lnTo>
                    <a:pt x="1045" y="2671"/>
                  </a:lnTo>
                  <a:lnTo>
                    <a:pt x="1050" y="2674"/>
                  </a:lnTo>
                  <a:lnTo>
                    <a:pt x="1054" y="2683"/>
                  </a:lnTo>
                  <a:lnTo>
                    <a:pt x="1051" y="2687"/>
                  </a:lnTo>
                  <a:lnTo>
                    <a:pt x="1047" y="2687"/>
                  </a:lnTo>
                  <a:lnTo>
                    <a:pt x="1041" y="2692"/>
                  </a:lnTo>
                  <a:lnTo>
                    <a:pt x="1041" y="2694"/>
                  </a:lnTo>
                  <a:lnTo>
                    <a:pt x="1050" y="2698"/>
                  </a:lnTo>
                  <a:lnTo>
                    <a:pt x="1047" y="2711"/>
                  </a:lnTo>
                  <a:lnTo>
                    <a:pt x="1050" y="2717"/>
                  </a:lnTo>
                  <a:lnTo>
                    <a:pt x="1049" y="2723"/>
                  </a:lnTo>
                  <a:lnTo>
                    <a:pt x="1054" y="2732"/>
                  </a:lnTo>
                  <a:lnTo>
                    <a:pt x="1047" y="2742"/>
                  </a:lnTo>
                  <a:lnTo>
                    <a:pt x="1049" y="2749"/>
                  </a:lnTo>
                  <a:lnTo>
                    <a:pt x="1051" y="2753"/>
                  </a:lnTo>
                  <a:lnTo>
                    <a:pt x="1052" y="2757"/>
                  </a:lnTo>
                  <a:lnTo>
                    <a:pt x="1061" y="2756"/>
                  </a:lnTo>
                  <a:lnTo>
                    <a:pt x="1062" y="2757"/>
                  </a:lnTo>
                  <a:lnTo>
                    <a:pt x="1061" y="2760"/>
                  </a:lnTo>
                  <a:lnTo>
                    <a:pt x="1054" y="2764"/>
                  </a:lnTo>
                  <a:lnTo>
                    <a:pt x="1050" y="2766"/>
                  </a:lnTo>
                  <a:lnTo>
                    <a:pt x="1047" y="2773"/>
                  </a:lnTo>
                  <a:lnTo>
                    <a:pt x="1045" y="2777"/>
                  </a:lnTo>
                  <a:lnTo>
                    <a:pt x="1047" y="2784"/>
                  </a:lnTo>
                  <a:lnTo>
                    <a:pt x="1056" y="2785"/>
                  </a:lnTo>
                  <a:lnTo>
                    <a:pt x="1055" y="2790"/>
                  </a:lnTo>
                  <a:lnTo>
                    <a:pt x="1061" y="2796"/>
                  </a:lnTo>
                  <a:lnTo>
                    <a:pt x="1066" y="2802"/>
                  </a:lnTo>
                  <a:lnTo>
                    <a:pt x="1070" y="2802"/>
                  </a:lnTo>
                  <a:lnTo>
                    <a:pt x="1076" y="2799"/>
                  </a:lnTo>
                  <a:lnTo>
                    <a:pt x="1076" y="2803"/>
                  </a:lnTo>
                  <a:lnTo>
                    <a:pt x="1073" y="2806"/>
                  </a:lnTo>
                  <a:lnTo>
                    <a:pt x="1062" y="2807"/>
                  </a:lnTo>
                  <a:lnTo>
                    <a:pt x="1066" y="2816"/>
                  </a:lnTo>
                  <a:lnTo>
                    <a:pt x="1066" y="2827"/>
                  </a:lnTo>
                  <a:lnTo>
                    <a:pt x="1073" y="2827"/>
                  </a:lnTo>
                  <a:lnTo>
                    <a:pt x="1076" y="2831"/>
                  </a:lnTo>
                  <a:lnTo>
                    <a:pt x="1070" y="2835"/>
                  </a:lnTo>
                  <a:lnTo>
                    <a:pt x="1076" y="2843"/>
                  </a:lnTo>
                  <a:lnTo>
                    <a:pt x="1056" y="2863"/>
                  </a:lnTo>
                  <a:lnTo>
                    <a:pt x="1057" y="2867"/>
                  </a:lnTo>
                  <a:lnTo>
                    <a:pt x="1062" y="2865"/>
                  </a:lnTo>
                  <a:lnTo>
                    <a:pt x="1070" y="2873"/>
                  </a:lnTo>
                  <a:lnTo>
                    <a:pt x="1076" y="2877"/>
                  </a:lnTo>
                  <a:lnTo>
                    <a:pt x="1082" y="2878"/>
                  </a:lnTo>
                  <a:lnTo>
                    <a:pt x="1087" y="2880"/>
                  </a:lnTo>
                  <a:lnTo>
                    <a:pt x="1089" y="2878"/>
                  </a:lnTo>
                  <a:lnTo>
                    <a:pt x="1100" y="2881"/>
                  </a:lnTo>
                  <a:lnTo>
                    <a:pt x="1111" y="2877"/>
                  </a:lnTo>
                  <a:lnTo>
                    <a:pt x="1123" y="2878"/>
                  </a:lnTo>
                  <a:lnTo>
                    <a:pt x="1127" y="2888"/>
                  </a:lnTo>
                  <a:lnTo>
                    <a:pt x="1125" y="2895"/>
                  </a:lnTo>
                  <a:lnTo>
                    <a:pt x="1120" y="2900"/>
                  </a:lnTo>
                  <a:lnTo>
                    <a:pt x="1127" y="2909"/>
                  </a:lnTo>
                  <a:lnTo>
                    <a:pt x="1133" y="2919"/>
                  </a:lnTo>
                  <a:lnTo>
                    <a:pt x="1139" y="2927"/>
                  </a:lnTo>
                  <a:lnTo>
                    <a:pt x="1148" y="2927"/>
                  </a:lnTo>
                  <a:lnTo>
                    <a:pt x="1148" y="2913"/>
                  </a:lnTo>
                  <a:lnTo>
                    <a:pt x="1156" y="2903"/>
                  </a:lnTo>
                  <a:lnTo>
                    <a:pt x="1173" y="2895"/>
                  </a:lnTo>
                  <a:lnTo>
                    <a:pt x="1189" y="2892"/>
                  </a:lnTo>
                  <a:lnTo>
                    <a:pt x="1194" y="2909"/>
                  </a:lnTo>
                  <a:lnTo>
                    <a:pt x="1193" y="2922"/>
                  </a:lnTo>
                  <a:lnTo>
                    <a:pt x="1203" y="2927"/>
                  </a:lnTo>
                  <a:lnTo>
                    <a:pt x="1205" y="2933"/>
                  </a:lnTo>
                  <a:lnTo>
                    <a:pt x="1212" y="2948"/>
                  </a:lnTo>
                  <a:lnTo>
                    <a:pt x="1220" y="2956"/>
                  </a:lnTo>
                  <a:lnTo>
                    <a:pt x="1236" y="2963"/>
                  </a:lnTo>
                  <a:lnTo>
                    <a:pt x="1240" y="2967"/>
                  </a:lnTo>
                  <a:lnTo>
                    <a:pt x="1236" y="2971"/>
                  </a:lnTo>
                  <a:lnTo>
                    <a:pt x="1234" y="2978"/>
                  </a:lnTo>
                  <a:lnTo>
                    <a:pt x="1231" y="2980"/>
                  </a:lnTo>
                  <a:lnTo>
                    <a:pt x="1235" y="2984"/>
                  </a:lnTo>
                  <a:lnTo>
                    <a:pt x="1240" y="2975"/>
                  </a:lnTo>
                  <a:lnTo>
                    <a:pt x="1245" y="2973"/>
                  </a:lnTo>
                  <a:lnTo>
                    <a:pt x="1250" y="2976"/>
                  </a:lnTo>
                  <a:lnTo>
                    <a:pt x="1264" y="2981"/>
                  </a:lnTo>
                  <a:lnTo>
                    <a:pt x="1268" y="2979"/>
                  </a:lnTo>
                  <a:lnTo>
                    <a:pt x="1271" y="2982"/>
                  </a:lnTo>
                  <a:lnTo>
                    <a:pt x="1278" y="2994"/>
                  </a:lnTo>
                  <a:lnTo>
                    <a:pt x="1288" y="2998"/>
                  </a:lnTo>
                  <a:lnTo>
                    <a:pt x="1294" y="3007"/>
                  </a:lnTo>
                  <a:lnTo>
                    <a:pt x="1296" y="3017"/>
                  </a:lnTo>
                  <a:lnTo>
                    <a:pt x="1287" y="3020"/>
                  </a:lnTo>
                  <a:lnTo>
                    <a:pt x="1288" y="3029"/>
                  </a:lnTo>
                  <a:lnTo>
                    <a:pt x="1278" y="3036"/>
                  </a:lnTo>
                  <a:lnTo>
                    <a:pt x="1280" y="3042"/>
                  </a:lnTo>
                  <a:lnTo>
                    <a:pt x="1284" y="3042"/>
                  </a:lnTo>
                  <a:lnTo>
                    <a:pt x="1292" y="3050"/>
                  </a:lnTo>
                  <a:lnTo>
                    <a:pt x="1295" y="3045"/>
                  </a:lnTo>
                  <a:lnTo>
                    <a:pt x="1309" y="3047"/>
                  </a:lnTo>
                  <a:lnTo>
                    <a:pt x="1321" y="3053"/>
                  </a:lnTo>
                  <a:lnTo>
                    <a:pt x="1326" y="3055"/>
                  </a:lnTo>
                  <a:lnTo>
                    <a:pt x="1327" y="3052"/>
                  </a:lnTo>
                  <a:lnTo>
                    <a:pt x="1323" y="3049"/>
                  </a:lnTo>
                  <a:lnTo>
                    <a:pt x="1322" y="3041"/>
                  </a:lnTo>
                  <a:lnTo>
                    <a:pt x="1314" y="3039"/>
                  </a:lnTo>
                  <a:lnTo>
                    <a:pt x="1313" y="3020"/>
                  </a:lnTo>
                  <a:lnTo>
                    <a:pt x="1317" y="3018"/>
                  </a:lnTo>
                  <a:lnTo>
                    <a:pt x="1327" y="3025"/>
                  </a:lnTo>
                  <a:lnTo>
                    <a:pt x="1329" y="3033"/>
                  </a:lnTo>
                  <a:lnTo>
                    <a:pt x="1329" y="3041"/>
                  </a:lnTo>
                  <a:lnTo>
                    <a:pt x="1329" y="3049"/>
                  </a:lnTo>
                  <a:lnTo>
                    <a:pt x="1337" y="3054"/>
                  </a:lnTo>
                  <a:lnTo>
                    <a:pt x="1334" y="3060"/>
                  </a:lnTo>
                  <a:lnTo>
                    <a:pt x="1338" y="3079"/>
                  </a:lnTo>
                  <a:lnTo>
                    <a:pt x="1349" y="3098"/>
                  </a:lnTo>
                  <a:lnTo>
                    <a:pt x="1354" y="3112"/>
                  </a:lnTo>
                  <a:lnTo>
                    <a:pt x="1365" y="3120"/>
                  </a:lnTo>
                  <a:lnTo>
                    <a:pt x="1382" y="3130"/>
                  </a:lnTo>
                  <a:lnTo>
                    <a:pt x="1382" y="3151"/>
                  </a:lnTo>
                  <a:lnTo>
                    <a:pt x="1379" y="3155"/>
                  </a:lnTo>
                  <a:lnTo>
                    <a:pt x="1368" y="3143"/>
                  </a:lnTo>
                  <a:lnTo>
                    <a:pt x="1373" y="3163"/>
                  </a:lnTo>
                  <a:lnTo>
                    <a:pt x="1349" y="3165"/>
                  </a:lnTo>
                  <a:lnTo>
                    <a:pt x="1330" y="3171"/>
                  </a:lnTo>
                  <a:lnTo>
                    <a:pt x="1324" y="3172"/>
                  </a:lnTo>
                  <a:lnTo>
                    <a:pt x="1321" y="3175"/>
                  </a:lnTo>
                  <a:lnTo>
                    <a:pt x="1323" y="3176"/>
                  </a:lnTo>
                  <a:lnTo>
                    <a:pt x="1321" y="3178"/>
                  </a:lnTo>
                  <a:lnTo>
                    <a:pt x="1326" y="3178"/>
                  </a:lnTo>
                  <a:lnTo>
                    <a:pt x="1341" y="3169"/>
                  </a:lnTo>
                  <a:lnTo>
                    <a:pt x="1360" y="3168"/>
                  </a:lnTo>
                  <a:lnTo>
                    <a:pt x="1385" y="3170"/>
                  </a:lnTo>
                  <a:lnTo>
                    <a:pt x="1385" y="3180"/>
                  </a:lnTo>
                  <a:lnTo>
                    <a:pt x="1382" y="3186"/>
                  </a:lnTo>
                  <a:lnTo>
                    <a:pt x="1376" y="3190"/>
                  </a:lnTo>
                  <a:lnTo>
                    <a:pt x="1347" y="3193"/>
                  </a:lnTo>
                  <a:lnTo>
                    <a:pt x="1338" y="3198"/>
                  </a:lnTo>
                  <a:lnTo>
                    <a:pt x="1338" y="3200"/>
                  </a:lnTo>
                  <a:lnTo>
                    <a:pt x="1343" y="3199"/>
                  </a:lnTo>
                  <a:lnTo>
                    <a:pt x="1354" y="3201"/>
                  </a:lnTo>
                  <a:lnTo>
                    <a:pt x="1356" y="3204"/>
                  </a:lnTo>
                  <a:lnTo>
                    <a:pt x="1360" y="3203"/>
                  </a:lnTo>
                  <a:lnTo>
                    <a:pt x="1362" y="3203"/>
                  </a:lnTo>
                  <a:lnTo>
                    <a:pt x="1355" y="3209"/>
                  </a:lnTo>
                  <a:lnTo>
                    <a:pt x="1349" y="3208"/>
                  </a:lnTo>
                  <a:lnTo>
                    <a:pt x="1341" y="3204"/>
                  </a:lnTo>
                  <a:lnTo>
                    <a:pt x="1339" y="3202"/>
                  </a:lnTo>
                  <a:lnTo>
                    <a:pt x="1333" y="3204"/>
                  </a:lnTo>
                  <a:lnTo>
                    <a:pt x="1329" y="3202"/>
                  </a:lnTo>
                  <a:lnTo>
                    <a:pt x="1329" y="3209"/>
                  </a:lnTo>
                  <a:lnTo>
                    <a:pt x="1322" y="3212"/>
                  </a:lnTo>
                  <a:lnTo>
                    <a:pt x="1323" y="3216"/>
                  </a:lnTo>
                  <a:lnTo>
                    <a:pt x="1329" y="3215"/>
                  </a:lnTo>
                  <a:lnTo>
                    <a:pt x="1329" y="3223"/>
                  </a:lnTo>
                  <a:lnTo>
                    <a:pt x="1322" y="3233"/>
                  </a:lnTo>
                  <a:lnTo>
                    <a:pt x="1314" y="3237"/>
                  </a:lnTo>
                  <a:lnTo>
                    <a:pt x="1310" y="3243"/>
                  </a:lnTo>
                  <a:lnTo>
                    <a:pt x="1300" y="3246"/>
                  </a:lnTo>
                  <a:lnTo>
                    <a:pt x="1280" y="3266"/>
                  </a:lnTo>
                  <a:lnTo>
                    <a:pt x="1276" y="3272"/>
                  </a:lnTo>
                  <a:lnTo>
                    <a:pt x="1272" y="3272"/>
                  </a:lnTo>
                  <a:lnTo>
                    <a:pt x="1268" y="3282"/>
                  </a:lnTo>
                  <a:lnTo>
                    <a:pt x="1253" y="3281"/>
                  </a:lnTo>
                  <a:lnTo>
                    <a:pt x="1253" y="3282"/>
                  </a:lnTo>
                  <a:lnTo>
                    <a:pt x="1255" y="3284"/>
                  </a:lnTo>
                  <a:lnTo>
                    <a:pt x="1264" y="3291"/>
                  </a:lnTo>
                  <a:lnTo>
                    <a:pt x="1257" y="3294"/>
                  </a:lnTo>
                  <a:lnTo>
                    <a:pt x="1257" y="3296"/>
                  </a:lnTo>
                  <a:lnTo>
                    <a:pt x="1261" y="3297"/>
                  </a:lnTo>
                  <a:lnTo>
                    <a:pt x="1263" y="3299"/>
                  </a:lnTo>
                  <a:lnTo>
                    <a:pt x="1261" y="3299"/>
                  </a:lnTo>
                  <a:lnTo>
                    <a:pt x="1258" y="3300"/>
                  </a:lnTo>
                  <a:lnTo>
                    <a:pt x="1260" y="3302"/>
                  </a:lnTo>
                  <a:lnTo>
                    <a:pt x="1260" y="3304"/>
                  </a:lnTo>
                  <a:lnTo>
                    <a:pt x="1246" y="3306"/>
                  </a:lnTo>
                  <a:lnTo>
                    <a:pt x="1239" y="3304"/>
                  </a:lnTo>
                  <a:lnTo>
                    <a:pt x="1234" y="3304"/>
                  </a:lnTo>
                  <a:lnTo>
                    <a:pt x="1231" y="3304"/>
                  </a:lnTo>
                  <a:lnTo>
                    <a:pt x="1229" y="3296"/>
                  </a:lnTo>
                  <a:lnTo>
                    <a:pt x="1231" y="3290"/>
                  </a:lnTo>
                  <a:lnTo>
                    <a:pt x="1228" y="3288"/>
                  </a:lnTo>
                  <a:lnTo>
                    <a:pt x="1226" y="3283"/>
                  </a:lnTo>
                  <a:lnTo>
                    <a:pt x="1224" y="3288"/>
                  </a:lnTo>
                  <a:lnTo>
                    <a:pt x="1222" y="3290"/>
                  </a:lnTo>
                  <a:lnTo>
                    <a:pt x="1218" y="3296"/>
                  </a:lnTo>
                  <a:lnTo>
                    <a:pt x="1219" y="3302"/>
                  </a:lnTo>
                  <a:lnTo>
                    <a:pt x="1216" y="3308"/>
                  </a:lnTo>
                  <a:lnTo>
                    <a:pt x="1213" y="3309"/>
                  </a:lnTo>
                  <a:lnTo>
                    <a:pt x="1219" y="3313"/>
                  </a:lnTo>
                  <a:lnTo>
                    <a:pt x="1222" y="3318"/>
                  </a:lnTo>
                  <a:lnTo>
                    <a:pt x="1224" y="3320"/>
                  </a:lnTo>
                  <a:lnTo>
                    <a:pt x="1226" y="3321"/>
                  </a:lnTo>
                  <a:lnTo>
                    <a:pt x="1231" y="3324"/>
                  </a:lnTo>
                  <a:lnTo>
                    <a:pt x="1230" y="3325"/>
                  </a:lnTo>
                  <a:lnTo>
                    <a:pt x="1231" y="3327"/>
                  </a:lnTo>
                  <a:lnTo>
                    <a:pt x="1222" y="3330"/>
                  </a:lnTo>
                  <a:lnTo>
                    <a:pt x="1229" y="3330"/>
                  </a:lnTo>
                  <a:lnTo>
                    <a:pt x="1240" y="3323"/>
                  </a:lnTo>
                  <a:lnTo>
                    <a:pt x="1245" y="3318"/>
                  </a:lnTo>
                  <a:lnTo>
                    <a:pt x="1255" y="3312"/>
                  </a:lnTo>
                  <a:lnTo>
                    <a:pt x="1260" y="3313"/>
                  </a:lnTo>
                  <a:lnTo>
                    <a:pt x="1271" y="3313"/>
                  </a:lnTo>
                  <a:lnTo>
                    <a:pt x="1280" y="3321"/>
                  </a:lnTo>
                  <a:lnTo>
                    <a:pt x="1279" y="3324"/>
                  </a:lnTo>
                  <a:lnTo>
                    <a:pt x="1283" y="3327"/>
                  </a:lnTo>
                  <a:lnTo>
                    <a:pt x="1286" y="3324"/>
                  </a:lnTo>
                  <a:lnTo>
                    <a:pt x="1280" y="3311"/>
                  </a:lnTo>
                  <a:lnTo>
                    <a:pt x="1282" y="3307"/>
                  </a:lnTo>
                  <a:lnTo>
                    <a:pt x="1279" y="3299"/>
                  </a:lnTo>
                  <a:lnTo>
                    <a:pt x="1274" y="3292"/>
                  </a:lnTo>
                  <a:lnTo>
                    <a:pt x="1285" y="3292"/>
                  </a:lnTo>
                  <a:lnTo>
                    <a:pt x="1292" y="3297"/>
                  </a:lnTo>
                  <a:lnTo>
                    <a:pt x="1294" y="3302"/>
                  </a:lnTo>
                  <a:lnTo>
                    <a:pt x="1294" y="3304"/>
                  </a:lnTo>
                  <a:lnTo>
                    <a:pt x="1306" y="3308"/>
                  </a:lnTo>
                  <a:lnTo>
                    <a:pt x="1318" y="3307"/>
                  </a:lnTo>
                  <a:lnTo>
                    <a:pt x="1327" y="3307"/>
                  </a:lnTo>
                  <a:lnTo>
                    <a:pt x="1330" y="3316"/>
                  </a:lnTo>
                  <a:lnTo>
                    <a:pt x="1330" y="3323"/>
                  </a:lnTo>
                  <a:lnTo>
                    <a:pt x="1327" y="3329"/>
                  </a:lnTo>
                  <a:lnTo>
                    <a:pt x="1321" y="3330"/>
                  </a:lnTo>
                  <a:lnTo>
                    <a:pt x="1320" y="3333"/>
                  </a:lnTo>
                  <a:lnTo>
                    <a:pt x="1324" y="3332"/>
                  </a:lnTo>
                  <a:lnTo>
                    <a:pt x="1326" y="3339"/>
                  </a:lnTo>
                  <a:lnTo>
                    <a:pt x="1318" y="3345"/>
                  </a:lnTo>
                  <a:lnTo>
                    <a:pt x="1314" y="3350"/>
                  </a:lnTo>
                  <a:lnTo>
                    <a:pt x="1305" y="3350"/>
                  </a:lnTo>
                  <a:lnTo>
                    <a:pt x="1303" y="3353"/>
                  </a:lnTo>
                  <a:lnTo>
                    <a:pt x="1305" y="3358"/>
                  </a:lnTo>
                  <a:lnTo>
                    <a:pt x="1298" y="3359"/>
                  </a:lnTo>
                  <a:lnTo>
                    <a:pt x="1293" y="3362"/>
                  </a:lnTo>
                  <a:lnTo>
                    <a:pt x="1288" y="3361"/>
                  </a:lnTo>
                  <a:lnTo>
                    <a:pt x="1283" y="3353"/>
                  </a:lnTo>
                  <a:lnTo>
                    <a:pt x="1280" y="3354"/>
                  </a:lnTo>
                  <a:lnTo>
                    <a:pt x="1276" y="3351"/>
                  </a:lnTo>
                  <a:lnTo>
                    <a:pt x="1271" y="3343"/>
                  </a:lnTo>
                  <a:lnTo>
                    <a:pt x="1265" y="3343"/>
                  </a:lnTo>
                  <a:lnTo>
                    <a:pt x="1261" y="3338"/>
                  </a:lnTo>
                  <a:lnTo>
                    <a:pt x="1263" y="3336"/>
                  </a:lnTo>
                  <a:lnTo>
                    <a:pt x="1262" y="3327"/>
                  </a:lnTo>
                  <a:lnTo>
                    <a:pt x="1260" y="3325"/>
                  </a:lnTo>
                  <a:lnTo>
                    <a:pt x="1257" y="3325"/>
                  </a:lnTo>
                  <a:lnTo>
                    <a:pt x="1255" y="3332"/>
                  </a:lnTo>
                  <a:lnTo>
                    <a:pt x="1257" y="3341"/>
                  </a:lnTo>
                  <a:lnTo>
                    <a:pt x="1257" y="3348"/>
                  </a:lnTo>
                  <a:lnTo>
                    <a:pt x="1253" y="3345"/>
                  </a:lnTo>
                  <a:lnTo>
                    <a:pt x="1248" y="3344"/>
                  </a:lnTo>
                  <a:lnTo>
                    <a:pt x="1247" y="3345"/>
                  </a:lnTo>
                  <a:lnTo>
                    <a:pt x="1251" y="3349"/>
                  </a:lnTo>
                  <a:lnTo>
                    <a:pt x="1265" y="3356"/>
                  </a:lnTo>
                  <a:lnTo>
                    <a:pt x="1266" y="3357"/>
                  </a:lnTo>
                  <a:lnTo>
                    <a:pt x="1269" y="3358"/>
                  </a:lnTo>
                  <a:lnTo>
                    <a:pt x="1273" y="3364"/>
                  </a:lnTo>
                  <a:lnTo>
                    <a:pt x="1276" y="3368"/>
                  </a:lnTo>
                  <a:lnTo>
                    <a:pt x="1275" y="3373"/>
                  </a:lnTo>
                  <a:lnTo>
                    <a:pt x="1272" y="3372"/>
                  </a:lnTo>
                  <a:lnTo>
                    <a:pt x="1269" y="3375"/>
                  </a:lnTo>
                  <a:lnTo>
                    <a:pt x="1274" y="3375"/>
                  </a:lnTo>
                  <a:lnTo>
                    <a:pt x="1274" y="3378"/>
                  </a:lnTo>
                  <a:lnTo>
                    <a:pt x="1278" y="3380"/>
                  </a:lnTo>
                  <a:lnTo>
                    <a:pt x="1284" y="3376"/>
                  </a:lnTo>
                  <a:lnTo>
                    <a:pt x="1286" y="3377"/>
                  </a:lnTo>
                  <a:lnTo>
                    <a:pt x="1285" y="3381"/>
                  </a:lnTo>
                  <a:lnTo>
                    <a:pt x="1282" y="3387"/>
                  </a:lnTo>
                  <a:lnTo>
                    <a:pt x="1275" y="3392"/>
                  </a:lnTo>
                  <a:lnTo>
                    <a:pt x="1274" y="3390"/>
                  </a:lnTo>
                  <a:lnTo>
                    <a:pt x="1272" y="3389"/>
                  </a:lnTo>
                  <a:lnTo>
                    <a:pt x="1268" y="3394"/>
                  </a:lnTo>
                  <a:lnTo>
                    <a:pt x="1258" y="3394"/>
                  </a:lnTo>
                  <a:lnTo>
                    <a:pt x="1254" y="3400"/>
                  </a:lnTo>
                  <a:lnTo>
                    <a:pt x="1257" y="3402"/>
                  </a:lnTo>
                  <a:lnTo>
                    <a:pt x="1262" y="3400"/>
                  </a:lnTo>
                  <a:lnTo>
                    <a:pt x="1262" y="3403"/>
                  </a:lnTo>
                  <a:lnTo>
                    <a:pt x="1265" y="3405"/>
                  </a:lnTo>
                  <a:lnTo>
                    <a:pt x="1257" y="3407"/>
                  </a:lnTo>
                  <a:lnTo>
                    <a:pt x="1251" y="3411"/>
                  </a:lnTo>
                  <a:lnTo>
                    <a:pt x="1243" y="3414"/>
                  </a:lnTo>
                  <a:lnTo>
                    <a:pt x="1240" y="3414"/>
                  </a:lnTo>
                  <a:lnTo>
                    <a:pt x="1242" y="3410"/>
                  </a:lnTo>
                  <a:lnTo>
                    <a:pt x="1243" y="3406"/>
                  </a:lnTo>
                  <a:lnTo>
                    <a:pt x="1242" y="3405"/>
                  </a:lnTo>
                  <a:lnTo>
                    <a:pt x="1234" y="3410"/>
                  </a:lnTo>
                  <a:lnTo>
                    <a:pt x="1226" y="3415"/>
                  </a:lnTo>
                  <a:lnTo>
                    <a:pt x="1225" y="3420"/>
                  </a:lnTo>
                  <a:lnTo>
                    <a:pt x="1222" y="3422"/>
                  </a:lnTo>
                  <a:lnTo>
                    <a:pt x="1217" y="3420"/>
                  </a:lnTo>
                  <a:lnTo>
                    <a:pt x="1213" y="3423"/>
                  </a:lnTo>
                  <a:lnTo>
                    <a:pt x="1214" y="3431"/>
                  </a:lnTo>
                  <a:lnTo>
                    <a:pt x="1211" y="3432"/>
                  </a:lnTo>
                  <a:lnTo>
                    <a:pt x="1208" y="3440"/>
                  </a:lnTo>
                  <a:lnTo>
                    <a:pt x="1205" y="3444"/>
                  </a:lnTo>
                  <a:lnTo>
                    <a:pt x="1203" y="3449"/>
                  </a:lnTo>
                  <a:lnTo>
                    <a:pt x="1205" y="3449"/>
                  </a:lnTo>
                  <a:lnTo>
                    <a:pt x="1211" y="3441"/>
                  </a:lnTo>
                  <a:lnTo>
                    <a:pt x="1215" y="3438"/>
                  </a:lnTo>
                  <a:lnTo>
                    <a:pt x="1215" y="3439"/>
                  </a:lnTo>
                  <a:lnTo>
                    <a:pt x="1213" y="3445"/>
                  </a:lnTo>
                  <a:lnTo>
                    <a:pt x="1214" y="3446"/>
                  </a:lnTo>
                  <a:lnTo>
                    <a:pt x="1213" y="3452"/>
                  </a:lnTo>
                  <a:lnTo>
                    <a:pt x="1214" y="3457"/>
                  </a:lnTo>
                  <a:lnTo>
                    <a:pt x="1210" y="3462"/>
                  </a:lnTo>
                  <a:lnTo>
                    <a:pt x="1205" y="3461"/>
                  </a:lnTo>
                  <a:lnTo>
                    <a:pt x="1206" y="3456"/>
                  </a:lnTo>
                  <a:lnTo>
                    <a:pt x="1205" y="3455"/>
                  </a:lnTo>
                  <a:lnTo>
                    <a:pt x="1201" y="3456"/>
                  </a:lnTo>
                  <a:lnTo>
                    <a:pt x="1203" y="3460"/>
                  </a:lnTo>
                  <a:lnTo>
                    <a:pt x="1203" y="3464"/>
                  </a:lnTo>
                  <a:lnTo>
                    <a:pt x="1199" y="3472"/>
                  </a:lnTo>
                  <a:lnTo>
                    <a:pt x="1198" y="3473"/>
                  </a:lnTo>
                  <a:lnTo>
                    <a:pt x="1197" y="3480"/>
                  </a:lnTo>
                  <a:lnTo>
                    <a:pt x="1193" y="3486"/>
                  </a:lnTo>
                  <a:lnTo>
                    <a:pt x="1195" y="3490"/>
                  </a:lnTo>
                  <a:lnTo>
                    <a:pt x="1197" y="3489"/>
                  </a:lnTo>
                  <a:lnTo>
                    <a:pt x="1197" y="3498"/>
                  </a:lnTo>
                  <a:lnTo>
                    <a:pt x="1197" y="3504"/>
                  </a:lnTo>
                  <a:lnTo>
                    <a:pt x="1194" y="3504"/>
                  </a:lnTo>
                  <a:lnTo>
                    <a:pt x="1195" y="3497"/>
                  </a:lnTo>
                  <a:lnTo>
                    <a:pt x="1189" y="3497"/>
                  </a:lnTo>
                  <a:lnTo>
                    <a:pt x="1186" y="3496"/>
                  </a:lnTo>
                  <a:lnTo>
                    <a:pt x="1186" y="3502"/>
                  </a:lnTo>
                  <a:lnTo>
                    <a:pt x="1183" y="3503"/>
                  </a:lnTo>
                  <a:lnTo>
                    <a:pt x="1183" y="3509"/>
                  </a:lnTo>
                  <a:lnTo>
                    <a:pt x="1179" y="3505"/>
                  </a:lnTo>
                  <a:lnTo>
                    <a:pt x="1173" y="3509"/>
                  </a:lnTo>
                  <a:lnTo>
                    <a:pt x="1172" y="3505"/>
                  </a:lnTo>
                  <a:lnTo>
                    <a:pt x="1173" y="3503"/>
                  </a:lnTo>
                  <a:lnTo>
                    <a:pt x="1176" y="3503"/>
                  </a:lnTo>
                  <a:lnTo>
                    <a:pt x="1177" y="3496"/>
                  </a:lnTo>
                  <a:lnTo>
                    <a:pt x="1176" y="3488"/>
                  </a:lnTo>
                  <a:lnTo>
                    <a:pt x="1177" y="3477"/>
                  </a:lnTo>
                  <a:lnTo>
                    <a:pt x="1180" y="3474"/>
                  </a:lnTo>
                  <a:lnTo>
                    <a:pt x="1176" y="3472"/>
                  </a:lnTo>
                  <a:lnTo>
                    <a:pt x="1173" y="3477"/>
                  </a:lnTo>
                  <a:lnTo>
                    <a:pt x="1173" y="3484"/>
                  </a:lnTo>
                  <a:lnTo>
                    <a:pt x="1170" y="3484"/>
                  </a:lnTo>
                  <a:lnTo>
                    <a:pt x="1168" y="3474"/>
                  </a:lnTo>
                  <a:lnTo>
                    <a:pt x="1165" y="3473"/>
                  </a:lnTo>
                  <a:lnTo>
                    <a:pt x="1160" y="3462"/>
                  </a:lnTo>
                  <a:lnTo>
                    <a:pt x="1164" y="3449"/>
                  </a:lnTo>
                  <a:lnTo>
                    <a:pt x="1162" y="3447"/>
                  </a:lnTo>
                  <a:lnTo>
                    <a:pt x="1162" y="3444"/>
                  </a:lnTo>
                  <a:lnTo>
                    <a:pt x="1164" y="3444"/>
                  </a:lnTo>
                  <a:lnTo>
                    <a:pt x="1164" y="3435"/>
                  </a:lnTo>
                  <a:lnTo>
                    <a:pt x="1162" y="3419"/>
                  </a:lnTo>
                  <a:lnTo>
                    <a:pt x="1158" y="3418"/>
                  </a:lnTo>
                  <a:lnTo>
                    <a:pt x="1154" y="3419"/>
                  </a:lnTo>
                  <a:lnTo>
                    <a:pt x="1152" y="3409"/>
                  </a:lnTo>
                  <a:lnTo>
                    <a:pt x="1156" y="3405"/>
                  </a:lnTo>
                  <a:lnTo>
                    <a:pt x="1153" y="3400"/>
                  </a:lnTo>
                  <a:lnTo>
                    <a:pt x="1152" y="3393"/>
                  </a:lnTo>
                  <a:lnTo>
                    <a:pt x="1150" y="3386"/>
                  </a:lnTo>
                  <a:lnTo>
                    <a:pt x="1148" y="3382"/>
                  </a:lnTo>
                  <a:lnTo>
                    <a:pt x="1147" y="3386"/>
                  </a:lnTo>
                  <a:lnTo>
                    <a:pt x="1152" y="3397"/>
                  </a:lnTo>
                  <a:lnTo>
                    <a:pt x="1150" y="3403"/>
                  </a:lnTo>
                  <a:lnTo>
                    <a:pt x="1146" y="3403"/>
                  </a:lnTo>
                  <a:lnTo>
                    <a:pt x="1145" y="3405"/>
                  </a:lnTo>
                  <a:lnTo>
                    <a:pt x="1147" y="3407"/>
                  </a:lnTo>
                  <a:lnTo>
                    <a:pt x="1139" y="3411"/>
                  </a:lnTo>
                  <a:lnTo>
                    <a:pt x="1144" y="3419"/>
                  </a:lnTo>
                  <a:lnTo>
                    <a:pt x="1144" y="3425"/>
                  </a:lnTo>
                  <a:lnTo>
                    <a:pt x="1141" y="3425"/>
                  </a:lnTo>
                  <a:lnTo>
                    <a:pt x="1144" y="3437"/>
                  </a:lnTo>
                  <a:lnTo>
                    <a:pt x="1143" y="3442"/>
                  </a:lnTo>
                  <a:lnTo>
                    <a:pt x="1144" y="3443"/>
                  </a:lnTo>
                  <a:lnTo>
                    <a:pt x="1147" y="3433"/>
                  </a:lnTo>
                  <a:lnTo>
                    <a:pt x="1146" y="3419"/>
                  </a:lnTo>
                  <a:lnTo>
                    <a:pt x="1146" y="3415"/>
                  </a:lnTo>
                  <a:lnTo>
                    <a:pt x="1149" y="3414"/>
                  </a:lnTo>
                  <a:lnTo>
                    <a:pt x="1150" y="3419"/>
                  </a:lnTo>
                  <a:lnTo>
                    <a:pt x="1153" y="3425"/>
                  </a:lnTo>
                  <a:lnTo>
                    <a:pt x="1157" y="3434"/>
                  </a:lnTo>
                  <a:lnTo>
                    <a:pt x="1158" y="3441"/>
                  </a:lnTo>
                  <a:lnTo>
                    <a:pt x="1156" y="3447"/>
                  </a:lnTo>
                  <a:lnTo>
                    <a:pt x="1157" y="3454"/>
                  </a:lnTo>
                  <a:lnTo>
                    <a:pt x="1156" y="3464"/>
                  </a:lnTo>
                  <a:lnTo>
                    <a:pt x="1153" y="3464"/>
                  </a:lnTo>
                  <a:lnTo>
                    <a:pt x="1154" y="3470"/>
                  </a:lnTo>
                  <a:lnTo>
                    <a:pt x="1156" y="3474"/>
                  </a:lnTo>
                  <a:lnTo>
                    <a:pt x="1156" y="3475"/>
                  </a:lnTo>
                  <a:lnTo>
                    <a:pt x="1152" y="3470"/>
                  </a:lnTo>
                  <a:lnTo>
                    <a:pt x="1145" y="3464"/>
                  </a:lnTo>
                  <a:lnTo>
                    <a:pt x="1145" y="3461"/>
                  </a:lnTo>
                  <a:lnTo>
                    <a:pt x="1146" y="3458"/>
                  </a:lnTo>
                  <a:lnTo>
                    <a:pt x="1146" y="3452"/>
                  </a:lnTo>
                  <a:lnTo>
                    <a:pt x="1141" y="3452"/>
                  </a:lnTo>
                  <a:lnTo>
                    <a:pt x="1141" y="3457"/>
                  </a:lnTo>
                  <a:lnTo>
                    <a:pt x="1139" y="3456"/>
                  </a:lnTo>
                  <a:lnTo>
                    <a:pt x="1136" y="3453"/>
                  </a:lnTo>
                  <a:lnTo>
                    <a:pt x="1129" y="3445"/>
                  </a:lnTo>
                  <a:lnTo>
                    <a:pt x="1133" y="3457"/>
                  </a:lnTo>
                  <a:lnTo>
                    <a:pt x="1138" y="3461"/>
                  </a:lnTo>
                  <a:lnTo>
                    <a:pt x="1136" y="3466"/>
                  </a:lnTo>
                  <a:lnTo>
                    <a:pt x="1141" y="3468"/>
                  </a:lnTo>
                  <a:lnTo>
                    <a:pt x="1144" y="3473"/>
                  </a:lnTo>
                  <a:lnTo>
                    <a:pt x="1141" y="3477"/>
                  </a:lnTo>
                  <a:lnTo>
                    <a:pt x="1136" y="3477"/>
                  </a:lnTo>
                  <a:lnTo>
                    <a:pt x="1131" y="3482"/>
                  </a:lnTo>
                  <a:lnTo>
                    <a:pt x="1136" y="3492"/>
                  </a:lnTo>
                  <a:lnTo>
                    <a:pt x="1135" y="3496"/>
                  </a:lnTo>
                  <a:lnTo>
                    <a:pt x="1129" y="3489"/>
                  </a:lnTo>
                  <a:lnTo>
                    <a:pt x="1122" y="3489"/>
                  </a:lnTo>
                  <a:lnTo>
                    <a:pt x="1117" y="3504"/>
                  </a:lnTo>
                  <a:lnTo>
                    <a:pt x="1122" y="3510"/>
                  </a:lnTo>
                  <a:lnTo>
                    <a:pt x="1121" y="3513"/>
                  </a:lnTo>
                  <a:lnTo>
                    <a:pt x="1109" y="3510"/>
                  </a:lnTo>
                  <a:lnTo>
                    <a:pt x="1105" y="3511"/>
                  </a:lnTo>
                  <a:lnTo>
                    <a:pt x="1104" y="3525"/>
                  </a:lnTo>
                  <a:lnTo>
                    <a:pt x="1095" y="3527"/>
                  </a:lnTo>
                  <a:lnTo>
                    <a:pt x="1082" y="3535"/>
                  </a:lnTo>
                  <a:lnTo>
                    <a:pt x="1067" y="3534"/>
                  </a:lnTo>
                  <a:lnTo>
                    <a:pt x="1056" y="3534"/>
                  </a:lnTo>
                  <a:lnTo>
                    <a:pt x="1049" y="3545"/>
                  </a:lnTo>
                  <a:lnTo>
                    <a:pt x="1041" y="3543"/>
                  </a:lnTo>
                  <a:lnTo>
                    <a:pt x="1049" y="3547"/>
                  </a:lnTo>
                  <a:lnTo>
                    <a:pt x="1057" y="3543"/>
                  </a:lnTo>
                  <a:lnTo>
                    <a:pt x="1061" y="3543"/>
                  </a:lnTo>
                  <a:lnTo>
                    <a:pt x="1062" y="3547"/>
                  </a:lnTo>
                  <a:lnTo>
                    <a:pt x="1061" y="3549"/>
                  </a:lnTo>
                  <a:lnTo>
                    <a:pt x="1061" y="3555"/>
                  </a:lnTo>
                  <a:lnTo>
                    <a:pt x="1056" y="3561"/>
                  </a:lnTo>
                  <a:lnTo>
                    <a:pt x="1047" y="3558"/>
                  </a:lnTo>
                  <a:lnTo>
                    <a:pt x="1043" y="3553"/>
                  </a:lnTo>
                  <a:lnTo>
                    <a:pt x="1034" y="3551"/>
                  </a:lnTo>
                  <a:lnTo>
                    <a:pt x="1027" y="3551"/>
                  </a:lnTo>
                  <a:lnTo>
                    <a:pt x="1027" y="3556"/>
                  </a:lnTo>
                  <a:lnTo>
                    <a:pt x="1040" y="3556"/>
                  </a:lnTo>
                  <a:lnTo>
                    <a:pt x="1042" y="3559"/>
                  </a:lnTo>
                  <a:lnTo>
                    <a:pt x="1040" y="3568"/>
                  </a:lnTo>
                  <a:lnTo>
                    <a:pt x="1024" y="3574"/>
                  </a:lnTo>
                  <a:lnTo>
                    <a:pt x="991" y="3570"/>
                  </a:lnTo>
                  <a:lnTo>
                    <a:pt x="965" y="3566"/>
                  </a:lnTo>
                  <a:lnTo>
                    <a:pt x="921" y="3558"/>
                  </a:lnTo>
                  <a:lnTo>
                    <a:pt x="898" y="3558"/>
                  </a:lnTo>
                  <a:lnTo>
                    <a:pt x="898" y="3562"/>
                  </a:lnTo>
                  <a:lnTo>
                    <a:pt x="904" y="3563"/>
                  </a:lnTo>
                  <a:lnTo>
                    <a:pt x="905" y="3567"/>
                  </a:lnTo>
                  <a:lnTo>
                    <a:pt x="902" y="3572"/>
                  </a:lnTo>
                  <a:lnTo>
                    <a:pt x="904" y="3576"/>
                  </a:lnTo>
                  <a:lnTo>
                    <a:pt x="913" y="3578"/>
                  </a:lnTo>
                  <a:lnTo>
                    <a:pt x="919" y="3570"/>
                  </a:lnTo>
                  <a:lnTo>
                    <a:pt x="923" y="3570"/>
                  </a:lnTo>
                  <a:lnTo>
                    <a:pt x="929" y="3583"/>
                  </a:lnTo>
                  <a:lnTo>
                    <a:pt x="930" y="3584"/>
                  </a:lnTo>
                  <a:lnTo>
                    <a:pt x="934" y="3582"/>
                  </a:lnTo>
                  <a:lnTo>
                    <a:pt x="937" y="3567"/>
                  </a:lnTo>
                  <a:lnTo>
                    <a:pt x="962" y="3572"/>
                  </a:lnTo>
                  <a:lnTo>
                    <a:pt x="984" y="3576"/>
                  </a:lnTo>
                  <a:lnTo>
                    <a:pt x="1001" y="3580"/>
                  </a:lnTo>
                  <a:lnTo>
                    <a:pt x="999" y="3591"/>
                  </a:lnTo>
                  <a:lnTo>
                    <a:pt x="1011" y="3596"/>
                  </a:lnTo>
                  <a:lnTo>
                    <a:pt x="1022" y="3603"/>
                  </a:lnTo>
                  <a:lnTo>
                    <a:pt x="1036" y="3612"/>
                  </a:lnTo>
                  <a:lnTo>
                    <a:pt x="1034" y="3617"/>
                  </a:lnTo>
                  <a:lnTo>
                    <a:pt x="1024" y="3622"/>
                  </a:lnTo>
                  <a:lnTo>
                    <a:pt x="1009" y="3631"/>
                  </a:lnTo>
                  <a:lnTo>
                    <a:pt x="990" y="3638"/>
                  </a:lnTo>
                  <a:lnTo>
                    <a:pt x="975" y="3635"/>
                  </a:lnTo>
                  <a:lnTo>
                    <a:pt x="960" y="3629"/>
                  </a:lnTo>
                  <a:lnTo>
                    <a:pt x="944" y="3619"/>
                  </a:lnTo>
                  <a:lnTo>
                    <a:pt x="934" y="3622"/>
                  </a:lnTo>
                  <a:lnTo>
                    <a:pt x="944" y="3625"/>
                  </a:lnTo>
                  <a:lnTo>
                    <a:pt x="952" y="3631"/>
                  </a:lnTo>
                  <a:lnTo>
                    <a:pt x="964" y="3637"/>
                  </a:lnTo>
                  <a:lnTo>
                    <a:pt x="970" y="3638"/>
                  </a:lnTo>
                  <a:lnTo>
                    <a:pt x="977" y="3641"/>
                  </a:lnTo>
                  <a:lnTo>
                    <a:pt x="987" y="3647"/>
                  </a:lnTo>
                  <a:lnTo>
                    <a:pt x="989" y="3653"/>
                  </a:lnTo>
                  <a:lnTo>
                    <a:pt x="991" y="3656"/>
                  </a:lnTo>
                  <a:lnTo>
                    <a:pt x="999" y="3654"/>
                  </a:lnTo>
                  <a:lnTo>
                    <a:pt x="999" y="3647"/>
                  </a:lnTo>
                  <a:lnTo>
                    <a:pt x="1004" y="3640"/>
                  </a:lnTo>
                  <a:lnTo>
                    <a:pt x="1009" y="3640"/>
                  </a:lnTo>
                  <a:lnTo>
                    <a:pt x="1013" y="3647"/>
                  </a:lnTo>
                  <a:lnTo>
                    <a:pt x="1013" y="3656"/>
                  </a:lnTo>
                  <a:lnTo>
                    <a:pt x="1013" y="3663"/>
                  </a:lnTo>
                  <a:lnTo>
                    <a:pt x="1020" y="3672"/>
                  </a:lnTo>
                  <a:lnTo>
                    <a:pt x="1020" y="3674"/>
                  </a:lnTo>
                  <a:lnTo>
                    <a:pt x="1013" y="3674"/>
                  </a:lnTo>
                  <a:lnTo>
                    <a:pt x="1005" y="3670"/>
                  </a:lnTo>
                  <a:lnTo>
                    <a:pt x="1000" y="3670"/>
                  </a:lnTo>
                  <a:lnTo>
                    <a:pt x="1004" y="3675"/>
                  </a:lnTo>
                  <a:lnTo>
                    <a:pt x="1013" y="3678"/>
                  </a:lnTo>
                  <a:lnTo>
                    <a:pt x="1018" y="3686"/>
                  </a:lnTo>
                  <a:lnTo>
                    <a:pt x="1007" y="3691"/>
                  </a:lnTo>
                  <a:lnTo>
                    <a:pt x="996" y="3692"/>
                  </a:lnTo>
                  <a:lnTo>
                    <a:pt x="993" y="3696"/>
                  </a:lnTo>
                  <a:lnTo>
                    <a:pt x="1007" y="3702"/>
                  </a:lnTo>
                  <a:lnTo>
                    <a:pt x="1009" y="3713"/>
                  </a:lnTo>
                  <a:lnTo>
                    <a:pt x="1014" y="3716"/>
                  </a:lnTo>
                  <a:lnTo>
                    <a:pt x="1011" y="3725"/>
                  </a:lnTo>
                  <a:lnTo>
                    <a:pt x="995" y="3725"/>
                  </a:lnTo>
                  <a:lnTo>
                    <a:pt x="1008" y="3738"/>
                  </a:lnTo>
                  <a:lnTo>
                    <a:pt x="1003" y="3747"/>
                  </a:lnTo>
                  <a:lnTo>
                    <a:pt x="1001" y="3752"/>
                  </a:lnTo>
                  <a:lnTo>
                    <a:pt x="996" y="3749"/>
                  </a:lnTo>
                  <a:lnTo>
                    <a:pt x="991" y="3752"/>
                  </a:lnTo>
                  <a:lnTo>
                    <a:pt x="999" y="3759"/>
                  </a:lnTo>
                  <a:lnTo>
                    <a:pt x="999" y="3768"/>
                  </a:lnTo>
                  <a:lnTo>
                    <a:pt x="992" y="3769"/>
                  </a:lnTo>
                  <a:lnTo>
                    <a:pt x="995" y="3775"/>
                  </a:lnTo>
                  <a:lnTo>
                    <a:pt x="999" y="3783"/>
                  </a:lnTo>
                  <a:lnTo>
                    <a:pt x="1001" y="3790"/>
                  </a:lnTo>
                  <a:lnTo>
                    <a:pt x="996" y="3803"/>
                  </a:lnTo>
                  <a:lnTo>
                    <a:pt x="1000" y="3812"/>
                  </a:lnTo>
                  <a:lnTo>
                    <a:pt x="999" y="3820"/>
                  </a:lnTo>
                  <a:lnTo>
                    <a:pt x="999" y="3825"/>
                  </a:lnTo>
                  <a:lnTo>
                    <a:pt x="996" y="3832"/>
                  </a:lnTo>
                  <a:lnTo>
                    <a:pt x="995" y="3831"/>
                  </a:lnTo>
                  <a:lnTo>
                    <a:pt x="987" y="3822"/>
                  </a:lnTo>
                  <a:lnTo>
                    <a:pt x="980" y="3827"/>
                  </a:lnTo>
                  <a:lnTo>
                    <a:pt x="981" y="3836"/>
                  </a:lnTo>
                  <a:lnTo>
                    <a:pt x="972" y="3835"/>
                  </a:lnTo>
                  <a:lnTo>
                    <a:pt x="964" y="3826"/>
                  </a:lnTo>
                  <a:lnTo>
                    <a:pt x="952" y="3821"/>
                  </a:lnTo>
                  <a:lnTo>
                    <a:pt x="946" y="3823"/>
                  </a:lnTo>
                  <a:lnTo>
                    <a:pt x="955" y="3835"/>
                  </a:lnTo>
                  <a:lnTo>
                    <a:pt x="972" y="3853"/>
                  </a:lnTo>
                  <a:lnTo>
                    <a:pt x="987" y="3870"/>
                  </a:lnTo>
                  <a:lnTo>
                    <a:pt x="989" y="3885"/>
                  </a:lnTo>
                  <a:lnTo>
                    <a:pt x="991" y="3894"/>
                  </a:lnTo>
                  <a:lnTo>
                    <a:pt x="981" y="3895"/>
                  </a:lnTo>
                  <a:lnTo>
                    <a:pt x="977" y="3900"/>
                  </a:lnTo>
                  <a:lnTo>
                    <a:pt x="977" y="3911"/>
                  </a:lnTo>
                  <a:lnTo>
                    <a:pt x="981" y="3917"/>
                  </a:lnTo>
                  <a:lnTo>
                    <a:pt x="987" y="3912"/>
                  </a:lnTo>
                  <a:lnTo>
                    <a:pt x="991" y="3911"/>
                  </a:lnTo>
                  <a:lnTo>
                    <a:pt x="989" y="3919"/>
                  </a:lnTo>
                  <a:lnTo>
                    <a:pt x="984" y="3928"/>
                  </a:lnTo>
                  <a:lnTo>
                    <a:pt x="979" y="3939"/>
                  </a:lnTo>
                  <a:lnTo>
                    <a:pt x="981" y="3942"/>
                  </a:lnTo>
                  <a:lnTo>
                    <a:pt x="980" y="3944"/>
                  </a:lnTo>
                  <a:lnTo>
                    <a:pt x="980" y="3950"/>
                  </a:lnTo>
                  <a:lnTo>
                    <a:pt x="987" y="3956"/>
                  </a:lnTo>
                  <a:lnTo>
                    <a:pt x="988" y="3961"/>
                  </a:lnTo>
                  <a:lnTo>
                    <a:pt x="989" y="3971"/>
                  </a:lnTo>
                  <a:lnTo>
                    <a:pt x="985" y="3980"/>
                  </a:lnTo>
                  <a:lnTo>
                    <a:pt x="980" y="3985"/>
                  </a:lnTo>
                  <a:lnTo>
                    <a:pt x="975" y="3988"/>
                  </a:lnTo>
                  <a:lnTo>
                    <a:pt x="975" y="3997"/>
                  </a:lnTo>
                  <a:lnTo>
                    <a:pt x="972" y="3999"/>
                  </a:lnTo>
                  <a:lnTo>
                    <a:pt x="968" y="3996"/>
                  </a:lnTo>
                  <a:lnTo>
                    <a:pt x="963" y="3995"/>
                  </a:lnTo>
                  <a:lnTo>
                    <a:pt x="960" y="3999"/>
                  </a:lnTo>
                  <a:lnTo>
                    <a:pt x="962" y="4004"/>
                  </a:lnTo>
                  <a:lnTo>
                    <a:pt x="964" y="4010"/>
                  </a:lnTo>
                  <a:lnTo>
                    <a:pt x="967" y="4012"/>
                  </a:lnTo>
                  <a:lnTo>
                    <a:pt x="965" y="4017"/>
                  </a:lnTo>
                  <a:lnTo>
                    <a:pt x="960" y="4019"/>
                  </a:lnTo>
                  <a:lnTo>
                    <a:pt x="952" y="4022"/>
                  </a:lnTo>
                  <a:lnTo>
                    <a:pt x="947" y="4030"/>
                  </a:lnTo>
                  <a:lnTo>
                    <a:pt x="947" y="4034"/>
                  </a:lnTo>
                  <a:lnTo>
                    <a:pt x="952" y="4042"/>
                  </a:lnTo>
                  <a:lnTo>
                    <a:pt x="954" y="4046"/>
                  </a:lnTo>
                  <a:lnTo>
                    <a:pt x="949" y="4054"/>
                  </a:lnTo>
                  <a:lnTo>
                    <a:pt x="946" y="4063"/>
                  </a:lnTo>
                  <a:lnTo>
                    <a:pt x="946" y="4071"/>
                  </a:lnTo>
                  <a:lnTo>
                    <a:pt x="952" y="4075"/>
                  </a:lnTo>
                  <a:lnTo>
                    <a:pt x="952" y="4080"/>
                  </a:lnTo>
                  <a:lnTo>
                    <a:pt x="955" y="4084"/>
                  </a:lnTo>
                  <a:lnTo>
                    <a:pt x="958" y="4084"/>
                  </a:lnTo>
                  <a:lnTo>
                    <a:pt x="963" y="4091"/>
                  </a:lnTo>
                  <a:lnTo>
                    <a:pt x="967" y="4094"/>
                  </a:lnTo>
                  <a:lnTo>
                    <a:pt x="965" y="4100"/>
                  </a:lnTo>
                  <a:lnTo>
                    <a:pt x="963" y="4101"/>
                  </a:lnTo>
                  <a:lnTo>
                    <a:pt x="968" y="4105"/>
                  </a:lnTo>
                  <a:lnTo>
                    <a:pt x="966" y="4111"/>
                  </a:lnTo>
                  <a:lnTo>
                    <a:pt x="962" y="4109"/>
                  </a:lnTo>
                  <a:lnTo>
                    <a:pt x="958" y="4108"/>
                  </a:lnTo>
                  <a:lnTo>
                    <a:pt x="955" y="4109"/>
                  </a:lnTo>
                  <a:lnTo>
                    <a:pt x="954" y="4114"/>
                  </a:lnTo>
                  <a:lnTo>
                    <a:pt x="949" y="4114"/>
                  </a:lnTo>
                  <a:lnTo>
                    <a:pt x="947" y="4114"/>
                  </a:lnTo>
                  <a:lnTo>
                    <a:pt x="960" y="4123"/>
                  </a:lnTo>
                  <a:lnTo>
                    <a:pt x="956" y="4126"/>
                  </a:lnTo>
                  <a:lnTo>
                    <a:pt x="951" y="4121"/>
                  </a:lnTo>
                  <a:lnTo>
                    <a:pt x="947" y="4123"/>
                  </a:lnTo>
                  <a:lnTo>
                    <a:pt x="949" y="4128"/>
                  </a:lnTo>
                  <a:lnTo>
                    <a:pt x="950" y="4133"/>
                  </a:lnTo>
                  <a:lnTo>
                    <a:pt x="950" y="4137"/>
                  </a:lnTo>
                  <a:lnTo>
                    <a:pt x="947" y="4134"/>
                  </a:lnTo>
                  <a:lnTo>
                    <a:pt x="945" y="4127"/>
                  </a:lnTo>
                  <a:lnTo>
                    <a:pt x="941" y="4130"/>
                  </a:lnTo>
                  <a:lnTo>
                    <a:pt x="943" y="4137"/>
                  </a:lnTo>
                  <a:lnTo>
                    <a:pt x="949" y="4144"/>
                  </a:lnTo>
                  <a:lnTo>
                    <a:pt x="947" y="4151"/>
                  </a:lnTo>
                  <a:lnTo>
                    <a:pt x="944" y="4151"/>
                  </a:lnTo>
                  <a:lnTo>
                    <a:pt x="941" y="4154"/>
                  </a:lnTo>
                  <a:lnTo>
                    <a:pt x="945" y="4159"/>
                  </a:lnTo>
                  <a:lnTo>
                    <a:pt x="944" y="4163"/>
                  </a:lnTo>
                  <a:lnTo>
                    <a:pt x="934" y="4184"/>
                  </a:lnTo>
                  <a:lnTo>
                    <a:pt x="932" y="4194"/>
                  </a:lnTo>
                  <a:lnTo>
                    <a:pt x="934" y="4199"/>
                  </a:lnTo>
                  <a:lnTo>
                    <a:pt x="938" y="4198"/>
                  </a:lnTo>
                  <a:lnTo>
                    <a:pt x="944" y="4191"/>
                  </a:lnTo>
                  <a:lnTo>
                    <a:pt x="947" y="4196"/>
                  </a:lnTo>
                  <a:lnTo>
                    <a:pt x="946" y="4202"/>
                  </a:lnTo>
                  <a:lnTo>
                    <a:pt x="941" y="4205"/>
                  </a:lnTo>
                  <a:lnTo>
                    <a:pt x="937" y="4203"/>
                  </a:lnTo>
                  <a:lnTo>
                    <a:pt x="935" y="4201"/>
                  </a:lnTo>
                  <a:lnTo>
                    <a:pt x="930" y="4202"/>
                  </a:lnTo>
                  <a:lnTo>
                    <a:pt x="926" y="4208"/>
                  </a:lnTo>
                  <a:lnTo>
                    <a:pt x="929" y="4220"/>
                  </a:lnTo>
                  <a:lnTo>
                    <a:pt x="927" y="4226"/>
                  </a:lnTo>
                  <a:lnTo>
                    <a:pt x="926" y="4236"/>
                  </a:lnTo>
                  <a:lnTo>
                    <a:pt x="927" y="4239"/>
                  </a:lnTo>
                  <a:lnTo>
                    <a:pt x="919" y="4244"/>
                  </a:lnTo>
                  <a:lnTo>
                    <a:pt x="914" y="4242"/>
                  </a:lnTo>
                  <a:lnTo>
                    <a:pt x="909" y="4244"/>
                  </a:lnTo>
                  <a:lnTo>
                    <a:pt x="909" y="4248"/>
                  </a:lnTo>
                  <a:lnTo>
                    <a:pt x="904" y="4250"/>
                  </a:lnTo>
                  <a:lnTo>
                    <a:pt x="900" y="4261"/>
                  </a:lnTo>
                  <a:lnTo>
                    <a:pt x="901" y="4274"/>
                  </a:lnTo>
                  <a:lnTo>
                    <a:pt x="898" y="4284"/>
                  </a:lnTo>
                  <a:lnTo>
                    <a:pt x="895" y="4284"/>
                  </a:lnTo>
                  <a:lnTo>
                    <a:pt x="889" y="4300"/>
                  </a:lnTo>
                  <a:lnTo>
                    <a:pt x="882" y="4307"/>
                  </a:lnTo>
                  <a:lnTo>
                    <a:pt x="878" y="4321"/>
                  </a:lnTo>
                  <a:lnTo>
                    <a:pt x="877" y="4321"/>
                  </a:lnTo>
                  <a:lnTo>
                    <a:pt x="876" y="4335"/>
                  </a:lnTo>
                  <a:lnTo>
                    <a:pt x="871" y="4352"/>
                  </a:lnTo>
                  <a:lnTo>
                    <a:pt x="868" y="4356"/>
                  </a:lnTo>
                  <a:lnTo>
                    <a:pt x="869" y="4368"/>
                  </a:lnTo>
                  <a:lnTo>
                    <a:pt x="865" y="4381"/>
                  </a:lnTo>
                  <a:lnTo>
                    <a:pt x="858" y="4397"/>
                  </a:lnTo>
                  <a:lnTo>
                    <a:pt x="853" y="4397"/>
                  </a:lnTo>
                  <a:lnTo>
                    <a:pt x="849" y="4408"/>
                  </a:lnTo>
                  <a:lnTo>
                    <a:pt x="840" y="4420"/>
                  </a:lnTo>
                  <a:lnTo>
                    <a:pt x="834" y="4435"/>
                  </a:lnTo>
                  <a:lnTo>
                    <a:pt x="831" y="4440"/>
                  </a:lnTo>
                  <a:lnTo>
                    <a:pt x="830" y="4440"/>
                  </a:lnTo>
                  <a:lnTo>
                    <a:pt x="825" y="4431"/>
                  </a:lnTo>
                  <a:lnTo>
                    <a:pt x="819" y="4432"/>
                  </a:lnTo>
                  <a:lnTo>
                    <a:pt x="819" y="4426"/>
                  </a:lnTo>
                  <a:lnTo>
                    <a:pt x="825" y="4417"/>
                  </a:lnTo>
                  <a:lnTo>
                    <a:pt x="828" y="4409"/>
                  </a:lnTo>
                  <a:lnTo>
                    <a:pt x="826" y="4407"/>
                  </a:lnTo>
                  <a:lnTo>
                    <a:pt x="821" y="4410"/>
                  </a:lnTo>
                  <a:lnTo>
                    <a:pt x="819" y="4417"/>
                  </a:lnTo>
                  <a:lnTo>
                    <a:pt x="814" y="4420"/>
                  </a:lnTo>
                  <a:lnTo>
                    <a:pt x="817" y="4423"/>
                  </a:lnTo>
                  <a:lnTo>
                    <a:pt x="816" y="4425"/>
                  </a:lnTo>
                  <a:lnTo>
                    <a:pt x="815" y="4430"/>
                  </a:lnTo>
                  <a:lnTo>
                    <a:pt x="810" y="4424"/>
                  </a:lnTo>
                  <a:lnTo>
                    <a:pt x="807" y="4420"/>
                  </a:lnTo>
                  <a:lnTo>
                    <a:pt x="808" y="4417"/>
                  </a:lnTo>
                  <a:lnTo>
                    <a:pt x="812" y="4417"/>
                  </a:lnTo>
                  <a:lnTo>
                    <a:pt x="810" y="4414"/>
                  </a:lnTo>
                  <a:lnTo>
                    <a:pt x="808" y="4413"/>
                  </a:lnTo>
                  <a:lnTo>
                    <a:pt x="804" y="4409"/>
                  </a:lnTo>
                  <a:lnTo>
                    <a:pt x="800" y="4410"/>
                  </a:lnTo>
                  <a:lnTo>
                    <a:pt x="799" y="4412"/>
                  </a:lnTo>
                  <a:lnTo>
                    <a:pt x="791" y="4410"/>
                  </a:lnTo>
                  <a:lnTo>
                    <a:pt x="791" y="4407"/>
                  </a:lnTo>
                  <a:lnTo>
                    <a:pt x="787" y="4406"/>
                  </a:lnTo>
                  <a:lnTo>
                    <a:pt x="785" y="4407"/>
                  </a:lnTo>
                  <a:lnTo>
                    <a:pt x="783" y="4411"/>
                  </a:lnTo>
                  <a:lnTo>
                    <a:pt x="780" y="4412"/>
                  </a:lnTo>
                  <a:lnTo>
                    <a:pt x="777" y="4410"/>
                  </a:lnTo>
                  <a:lnTo>
                    <a:pt x="779" y="4403"/>
                  </a:lnTo>
                  <a:lnTo>
                    <a:pt x="783" y="4401"/>
                  </a:lnTo>
                  <a:lnTo>
                    <a:pt x="784" y="4398"/>
                  </a:lnTo>
                  <a:lnTo>
                    <a:pt x="784" y="4395"/>
                  </a:lnTo>
                  <a:lnTo>
                    <a:pt x="783" y="4393"/>
                  </a:lnTo>
                  <a:lnTo>
                    <a:pt x="779" y="4400"/>
                  </a:lnTo>
                  <a:lnTo>
                    <a:pt x="777" y="4402"/>
                  </a:lnTo>
                  <a:lnTo>
                    <a:pt x="773" y="4400"/>
                  </a:lnTo>
                  <a:lnTo>
                    <a:pt x="770" y="4407"/>
                  </a:lnTo>
                  <a:lnTo>
                    <a:pt x="764" y="4406"/>
                  </a:lnTo>
                  <a:lnTo>
                    <a:pt x="763" y="4410"/>
                  </a:lnTo>
                  <a:lnTo>
                    <a:pt x="761" y="4414"/>
                  </a:lnTo>
                  <a:lnTo>
                    <a:pt x="758" y="4410"/>
                  </a:lnTo>
                  <a:lnTo>
                    <a:pt x="755" y="4405"/>
                  </a:lnTo>
                  <a:lnTo>
                    <a:pt x="750" y="4403"/>
                  </a:lnTo>
                  <a:lnTo>
                    <a:pt x="745" y="4405"/>
                  </a:lnTo>
                  <a:lnTo>
                    <a:pt x="742" y="4410"/>
                  </a:lnTo>
                  <a:lnTo>
                    <a:pt x="741" y="4419"/>
                  </a:lnTo>
                  <a:lnTo>
                    <a:pt x="738" y="4423"/>
                  </a:lnTo>
                  <a:lnTo>
                    <a:pt x="731" y="4422"/>
                  </a:lnTo>
                  <a:lnTo>
                    <a:pt x="728" y="4422"/>
                  </a:lnTo>
                  <a:lnTo>
                    <a:pt x="725" y="4419"/>
                  </a:lnTo>
                  <a:lnTo>
                    <a:pt x="725" y="4414"/>
                  </a:lnTo>
                  <a:lnTo>
                    <a:pt x="729" y="4412"/>
                  </a:lnTo>
                  <a:lnTo>
                    <a:pt x="729" y="4407"/>
                  </a:lnTo>
                  <a:lnTo>
                    <a:pt x="728" y="4405"/>
                  </a:lnTo>
                  <a:lnTo>
                    <a:pt x="724" y="4407"/>
                  </a:lnTo>
                  <a:lnTo>
                    <a:pt x="721" y="4405"/>
                  </a:lnTo>
                  <a:lnTo>
                    <a:pt x="714" y="4411"/>
                  </a:lnTo>
                  <a:lnTo>
                    <a:pt x="707" y="4412"/>
                  </a:lnTo>
                  <a:lnTo>
                    <a:pt x="696" y="4413"/>
                  </a:lnTo>
                  <a:lnTo>
                    <a:pt x="695" y="4411"/>
                  </a:lnTo>
                  <a:lnTo>
                    <a:pt x="691" y="4412"/>
                  </a:lnTo>
                  <a:lnTo>
                    <a:pt x="685" y="4412"/>
                  </a:lnTo>
                  <a:lnTo>
                    <a:pt x="682" y="4411"/>
                  </a:lnTo>
                  <a:lnTo>
                    <a:pt x="682" y="4409"/>
                  </a:lnTo>
                  <a:lnTo>
                    <a:pt x="685" y="4405"/>
                  </a:lnTo>
                  <a:lnTo>
                    <a:pt x="685" y="4403"/>
                  </a:lnTo>
                  <a:lnTo>
                    <a:pt x="682" y="4403"/>
                  </a:lnTo>
                  <a:lnTo>
                    <a:pt x="678" y="4403"/>
                  </a:lnTo>
                  <a:lnTo>
                    <a:pt x="676" y="4407"/>
                  </a:lnTo>
                  <a:lnTo>
                    <a:pt x="676" y="4414"/>
                  </a:lnTo>
                  <a:lnTo>
                    <a:pt x="671" y="4411"/>
                  </a:lnTo>
                  <a:lnTo>
                    <a:pt x="668" y="4407"/>
                  </a:lnTo>
                  <a:lnTo>
                    <a:pt x="665" y="4406"/>
                  </a:lnTo>
                  <a:lnTo>
                    <a:pt x="662" y="4409"/>
                  </a:lnTo>
                  <a:lnTo>
                    <a:pt x="655" y="4410"/>
                  </a:lnTo>
                  <a:lnTo>
                    <a:pt x="653" y="4408"/>
                  </a:lnTo>
                  <a:lnTo>
                    <a:pt x="650" y="4410"/>
                  </a:lnTo>
                  <a:lnTo>
                    <a:pt x="646" y="4410"/>
                  </a:lnTo>
                  <a:lnTo>
                    <a:pt x="644" y="4407"/>
                  </a:lnTo>
                  <a:lnTo>
                    <a:pt x="642" y="4413"/>
                  </a:lnTo>
                  <a:lnTo>
                    <a:pt x="642" y="4415"/>
                  </a:lnTo>
                  <a:lnTo>
                    <a:pt x="638" y="4417"/>
                  </a:lnTo>
                  <a:lnTo>
                    <a:pt x="638" y="4413"/>
                  </a:lnTo>
                  <a:lnTo>
                    <a:pt x="635" y="4410"/>
                  </a:lnTo>
                  <a:lnTo>
                    <a:pt x="633" y="4411"/>
                  </a:lnTo>
                  <a:lnTo>
                    <a:pt x="623" y="4411"/>
                  </a:lnTo>
                  <a:lnTo>
                    <a:pt x="616" y="4410"/>
                  </a:lnTo>
                  <a:lnTo>
                    <a:pt x="611" y="4406"/>
                  </a:lnTo>
                  <a:lnTo>
                    <a:pt x="609" y="4407"/>
                  </a:lnTo>
                  <a:lnTo>
                    <a:pt x="607" y="4412"/>
                  </a:lnTo>
                  <a:lnTo>
                    <a:pt x="608" y="4421"/>
                  </a:lnTo>
                  <a:lnTo>
                    <a:pt x="611" y="4422"/>
                  </a:lnTo>
                  <a:lnTo>
                    <a:pt x="613" y="4427"/>
                  </a:lnTo>
                  <a:lnTo>
                    <a:pt x="617" y="4432"/>
                  </a:lnTo>
                  <a:lnTo>
                    <a:pt x="616" y="4439"/>
                  </a:lnTo>
                  <a:lnTo>
                    <a:pt x="623" y="4444"/>
                  </a:lnTo>
                  <a:lnTo>
                    <a:pt x="627" y="4450"/>
                  </a:lnTo>
                  <a:lnTo>
                    <a:pt x="623" y="4457"/>
                  </a:lnTo>
                  <a:lnTo>
                    <a:pt x="616" y="4462"/>
                  </a:lnTo>
                  <a:lnTo>
                    <a:pt x="606" y="4464"/>
                  </a:lnTo>
                  <a:lnTo>
                    <a:pt x="595" y="4460"/>
                  </a:lnTo>
                  <a:lnTo>
                    <a:pt x="589" y="4455"/>
                  </a:lnTo>
                  <a:lnTo>
                    <a:pt x="593" y="4449"/>
                  </a:lnTo>
                  <a:lnTo>
                    <a:pt x="593" y="4444"/>
                  </a:lnTo>
                  <a:lnTo>
                    <a:pt x="592" y="4443"/>
                  </a:lnTo>
                  <a:lnTo>
                    <a:pt x="588" y="4449"/>
                  </a:lnTo>
                  <a:lnTo>
                    <a:pt x="584" y="4449"/>
                  </a:lnTo>
                  <a:lnTo>
                    <a:pt x="582" y="4442"/>
                  </a:lnTo>
                  <a:lnTo>
                    <a:pt x="581" y="4447"/>
                  </a:lnTo>
                  <a:lnTo>
                    <a:pt x="578" y="4449"/>
                  </a:lnTo>
                  <a:lnTo>
                    <a:pt x="574" y="4450"/>
                  </a:lnTo>
                  <a:lnTo>
                    <a:pt x="571" y="4449"/>
                  </a:lnTo>
                  <a:lnTo>
                    <a:pt x="570" y="4449"/>
                  </a:lnTo>
                  <a:lnTo>
                    <a:pt x="567" y="4455"/>
                  </a:lnTo>
                  <a:lnTo>
                    <a:pt x="565" y="4460"/>
                  </a:lnTo>
                  <a:lnTo>
                    <a:pt x="560" y="4467"/>
                  </a:lnTo>
                  <a:lnTo>
                    <a:pt x="551" y="4474"/>
                  </a:lnTo>
                  <a:lnTo>
                    <a:pt x="547" y="4476"/>
                  </a:lnTo>
                  <a:lnTo>
                    <a:pt x="546" y="4475"/>
                  </a:lnTo>
                  <a:lnTo>
                    <a:pt x="542" y="4480"/>
                  </a:lnTo>
                  <a:lnTo>
                    <a:pt x="540" y="4485"/>
                  </a:lnTo>
                  <a:lnTo>
                    <a:pt x="539" y="4490"/>
                  </a:lnTo>
                  <a:lnTo>
                    <a:pt x="536" y="4493"/>
                  </a:lnTo>
                  <a:lnTo>
                    <a:pt x="531" y="4498"/>
                  </a:lnTo>
                  <a:lnTo>
                    <a:pt x="526" y="4507"/>
                  </a:lnTo>
                  <a:lnTo>
                    <a:pt x="521" y="4517"/>
                  </a:lnTo>
                  <a:lnTo>
                    <a:pt x="519" y="4531"/>
                  </a:lnTo>
                  <a:lnTo>
                    <a:pt x="516" y="4542"/>
                  </a:lnTo>
                  <a:lnTo>
                    <a:pt x="515" y="4557"/>
                  </a:lnTo>
                  <a:lnTo>
                    <a:pt x="522" y="4569"/>
                  </a:lnTo>
                  <a:lnTo>
                    <a:pt x="529" y="4572"/>
                  </a:lnTo>
                  <a:lnTo>
                    <a:pt x="532" y="4577"/>
                  </a:lnTo>
                  <a:lnTo>
                    <a:pt x="532" y="4591"/>
                  </a:lnTo>
                  <a:lnTo>
                    <a:pt x="538" y="4600"/>
                  </a:lnTo>
                  <a:lnTo>
                    <a:pt x="542" y="4603"/>
                  </a:lnTo>
                  <a:lnTo>
                    <a:pt x="544" y="4610"/>
                  </a:lnTo>
                  <a:lnTo>
                    <a:pt x="547" y="4614"/>
                  </a:lnTo>
                  <a:lnTo>
                    <a:pt x="547" y="4619"/>
                  </a:lnTo>
                  <a:lnTo>
                    <a:pt x="546" y="4625"/>
                  </a:lnTo>
                  <a:lnTo>
                    <a:pt x="546" y="4629"/>
                  </a:lnTo>
                  <a:lnTo>
                    <a:pt x="540" y="4633"/>
                  </a:lnTo>
                  <a:lnTo>
                    <a:pt x="538" y="4638"/>
                  </a:lnTo>
                  <a:lnTo>
                    <a:pt x="533" y="4641"/>
                  </a:lnTo>
                  <a:lnTo>
                    <a:pt x="531" y="4646"/>
                  </a:lnTo>
                  <a:lnTo>
                    <a:pt x="527" y="4651"/>
                  </a:lnTo>
                  <a:lnTo>
                    <a:pt x="519" y="4666"/>
                  </a:lnTo>
                  <a:lnTo>
                    <a:pt x="515" y="4672"/>
                  </a:lnTo>
                  <a:lnTo>
                    <a:pt x="506" y="4674"/>
                  </a:lnTo>
                  <a:lnTo>
                    <a:pt x="500" y="4673"/>
                  </a:lnTo>
                  <a:lnTo>
                    <a:pt x="490" y="4671"/>
                  </a:lnTo>
                  <a:lnTo>
                    <a:pt x="487" y="4673"/>
                  </a:lnTo>
                  <a:lnTo>
                    <a:pt x="470" y="4658"/>
                  </a:lnTo>
                  <a:lnTo>
                    <a:pt x="465" y="4655"/>
                  </a:lnTo>
                  <a:lnTo>
                    <a:pt x="458" y="4654"/>
                  </a:lnTo>
                  <a:lnTo>
                    <a:pt x="452" y="4655"/>
                  </a:lnTo>
                  <a:lnTo>
                    <a:pt x="447" y="4658"/>
                  </a:lnTo>
                  <a:lnTo>
                    <a:pt x="446" y="4659"/>
                  </a:lnTo>
                  <a:lnTo>
                    <a:pt x="440" y="4656"/>
                  </a:lnTo>
                  <a:lnTo>
                    <a:pt x="419" y="4656"/>
                  </a:lnTo>
                  <a:lnTo>
                    <a:pt x="415" y="4658"/>
                  </a:lnTo>
                  <a:lnTo>
                    <a:pt x="410" y="4658"/>
                  </a:lnTo>
                  <a:lnTo>
                    <a:pt x="406" y="4659"/>
                  </a:lnTo>
                  <a:lnTo>
                    <a:pt x="400" y="4663"/>
                  </a:lnTo>
                  <a:lnTo>
                    <a:pt x="398" y="4668"/>
                  </a:lnTo>
                  <a:lnTo>
                    <a:pt x="391" y="4669"/>
                  </a:lnTo>
                  <a:lnTo>
                    <a:pt x="383" y="4668"/>
                  </a:lnTo>
                  <a:lnTo>
                    <a:pt x="375" y="4671"/>
                  </a:lnTo>
                  <a:lnTo>
                    <a:pt x="370" y="4673"/>
                  </a:lnTo>
                  <a:lnTo>
                    <a:pt x="363" y="4679"/>
                  </a:lnTo>
                  <a:lnTo>
                    <a:pt x="359" y="4679"/>
                  </a:lnTo>
                  <a:lnTo>
                    <a:pt x="356" y="4681"/>
                  </a:lnTo>
                  <a:lnTo>
                    <a:pt x="351" y="4684"/>
                  </a:lnTo>
                  <a:lnTo>
                    <a:pt x="348" y="4684"/>
                  </a:lnTo>
                  <a:lnTo>
                    <a:pt x="344" y="4681"/>
                  </a:lnTo>
                  <a:lnTo>
                    <a:pt x="339" y="4681"/>
                  </a:lnTo>
                  <a:lnTo>
                    <a:pt x="333" y="4681"/>
                  </a:lnTo>
                  <a:lnTo>
                    <a:pt x="320" y="4673"/>
                  </a:lnTo>
                  <a:lnTo>
                    <a:pt x="312" y="4672"/>
                  </a:lnTo>
                  <a:lnTo>
                    <a:pt x="311" y="4672"/>
                  </a:lnTo>
                  <a:lnTo>
                    <a:pt x="309" y="4672"/>
                  </a:lnTo>
                  <a:lnTo>
                    <a:pt x="307" y="4670"/>
                  </a:lnTo>
                  <a:lnTo>
                    <a:pt x="304" y="4668"/>
                  </a:lnTo>
                  <a:lnTo>
                    <a:pt x="302" y="4668"/>
                  </a:lnTo>
                  <a:lnTo>
                    <a:pt x="299" y="4668"/>
                  </a:lnTo>
                  <a:lnTo>
                    <a:pt x="297" y="4671"/>
                  </a:lnTo>
                  <a:lnTo>
                    <a:pt x="296" y="4672"/>
                  </a:lnTo>
                  <a:lnTo>
                    <a:pt x="295" y="4671"/>
                  </a:lnTo>
                  <a:lnTo>
                    <a:pt x="293" y="4668"/>
                  </a:lnTo>
                  <a:lnTo>
                    <a:pt x="290" y="4667"/>
                  </a:lnTo>
                  <a:lnTo>
                    <a:pt x="284" y="4664"/>
                  </a:lnTo>
                  <a:lnTo>
                    <a:pt x="277" y="4659"/>
                  </a:lnTo>
                  <a:lnTo>
                    <a:pt x="274" y="4658"/>
                  </a:lnTo>
                  <a:lnTo>
                    <a:pt x="270" y="4659"/>
                  </a:lnTo>
                  <a:lnTo>
                    <a:pt x="267" y="4663"/>
                  </a:lnTo>
                  <a:lnTo>
                    <a:pt x="263" y="4663"/>
                  </a:lnTo>
                  <a:lnTo>
                    <a:pt x="259" y="4659"/>
                  </a:lnTo>
                  <a:lnTo>
                    <a:pt x="251" y="4660"/>
                  </a:lnTo>
                  <a:lnTo>
                    <a:pt x="247" y="4663"/>
                  </a:lnTo>
                  <a:lnTo>
                    <a:pt x="243" y="4665"/>
                  </a:lnTo>
                  <a:lnTo>
                    <a:pt x="247" y="4652"/>
                  </a:lnTo>
                  <a:lnTo>
                    <a:pt x="251" y="4648"/>
                  </a:lnTo>
                  <a:lnTo>
                    <a:pt x="254" y="4645"/>
                  </a:lnTo>
                  <a:lnTo>
                    <a:pt x="254" y="4644"/>
                  </a:lnTo>
                  <a:lnTo>
                    <a:pt x="255" y="4645"/>
                  </a:lnTo>
                  <a:lnTo>
                    <a:pt x="255" y="4650"/>
                  </a:lnTo>
                  <a:lnTo>
                    <a:pt x="258" y="4654"/>
                  </a:lnTo>
                  <a:lnTo>
                    <a:pt x="262" y="4655"/>
                  </a:lnTo>
                  <a:lnTo>
                    <a:pt x="267" y="4655"/>
                  </a:lnTo>
                  <a:lnTo>
                    <a:pt x="271" y="4654"/>
                  </a:lnTo>
                  <a:lnTo>
                    <a:pt x="271" y="4650"/>
                  </a:lnTo>
                  <a:lnTo>
                    <a:pt x="271" y="4644"/>
                  </a:lnTo>
                  <a:lnTo>
                    <a:pt x="270" y="4640"/>
                  </a:lnTo>
                  <a:lnTo>
                    <a:pt x="271" y="4638"/>
                  </a:lnTo>
                  <a:lnTo>
                    <a:pt x="275" y="4642"/>
                  </a:lnTo>
                  <a:lnTo>
                    <a:pt x="275" y="4646"/>
                  </a:lnTo>
                  <a:lnTo>
                    <a:pt x="277" y="4645"/>
                  </a:lnTo>
                  <a:lnTo>
                    <a:pt x="275" y="4637"/>
                  </a:lnTo>
                  <a:lnTo>
                    <a:pt x="269" y="4623"/>
                  </a:lnTo>
                  <a:lnTo>
                    <a:pt x="267" y="4617"/>
                  </a:lnTo>
                  <a:lnTo>
                    <a:pt x="262" y="4617"/>
                  </a:lnTo>
                  <a:lnTo>
                    <a:pt x="262" y="4616"/>
                  </a:lnTo>
                  <a:lnTo>
                    <a:pt x="266" y="4615"/>
                  </a:lnTo>
                  <a:lnTo>
                    <a:pt x="264" y="4608"/>
                  </a:lnTo>
                  <a:lnTo>
                    <a:pt x="263" y="4602"/>
                  </a:lnTo>
                  <a:lnTo>
                    <a:pt x="264" y="4599"/>
                  </a:lnTo>
                  <a:lnTo>
                    <a:pt x="268" y="4596"/>
                  </a:lnTo>
                  <a:lnTo>
                    <a:pt x="268" y="4594"/>
                  </a:lnTo>
                  <a:lnTo>
                    <a:pt x="269" y="4592"/>
                  </a:lnTo>
                  <a:lnTo>
                    <a:pt x="272" y="4591"/>
                  </a:lnTo>
                  <a:lnTo>
                    <a:pt x="279" y="4589"/>
                  </a:lnTo>
                  <a:lnTo>
                    <a:pt x="281" y="4585"/>
                  </a:lnTo>
                  <a:lnTo>
                    <a:pt x="284" y="4586"/>
                  </a:lnTo>
                  <a:lnTo>
                    <a:pt x="287" y="4585"/>
                  </a:lnTo>
                  <a:lnTo>
                    <a:pt x="289" y="4583"/>
                  </a:lnTo>
                  <a:lnTo>
                    <a:pt x="289" y="4581"/>
                  </a:lnTo>
                  <a:lnTo>
                    <a:pt x="287" y="4579"/>
                  </a:lnTo>
                  <a:lnTo>
                    <a:pt x="287" y="4578"/>
                  </a:lnTo>
                  <a:lnTo>
                    <a:pt x="295" y="4579"/>
                  </a:lnTo>
                  <a:lnTo>
                    <a:pt x="296" y="4578"/>
                  </a:lnTo>
                  <a:lnTo>
                    <a:pt x="295" y="4574"/>
                  </a:lnTo>
                  <a:lnTo>
                    <a:pt x="298" y="4567"/>
                  </a:lnTo>
                  <a:lnTo>
                    <a:pt x="296" y="4559"/>
                  </a:lnTo>
                  <a:lnTo>
                    <a:pt x="285" y="4547"/>
                  </a:lnTo>
                  <a:lnTo>
                    <a:pt x="280" y="4548"/>
                  </a:lnTo>
                  <a:lnTo>
                    <a:pt x="278" y="4547"/>
                  </a:lnTo>
                  <a:lnTo>
                    <a:pt x="279" y="4542"/>
                  </a:lnTo>
                  <a:lnTo>
                    <a:pt x="278" y="4540"/>
                  </a:lnTo>
                  <a:lnTo>
                    <a:pt x="275" y="4540"/>
                  </a:lnTo>
                  <a:lnTo>
                    <a:pt x="271" y="4542"/>
                  </a:lnTo>
                  <a:lnTo>
                    <a:pt x="267" y="4539"/>
                  </a:lnTo>
                  <a:lnTo>
                    <a:pt x="269" y="4535"/>
                  </a:lnTo>
                  <a:lnTo>
                    <a:pt x="274" y="4531"/>
                  </a:lnTo>
                  <a:lnTo>
                    <a:pt x="275" y="4522"/>
                  </a:lnTo>
                  <a:lnTo>
                    <a:pt x="272" y="4514"/>
                  </a:lnTo>
                  <a:lnTo>
                    <a:pt x="269" y="4506"/>
                  </a:lnTo>
                  <a:lnTo>
                    <a:pt x="262" y="4500"/>
                  </a:lnTo>
                  <a:lnTo>
                    <a:pt x="255" y="4503"/>
                  </a:lnTo>
                  <a:lnTo>
                    <a:pt x="253" y="4495"/>
                  </a:lnTo>
                  <a:lnTo>
                    <a:pt x="251" y="4483"/>
                  </a:lnTo>
                  <a:lnTo>
                    <a:pt x="246" y="4473"/>
                  </a:lnTo>
                  <a:lnTo>
                    <a:pt x="243" y="4467"/>
                  </a:lnTo>
                  <a:lnTo>
                    <a:pt x="243" y="4460"/>
                  </a:lnTo>
                  <a:lnTo>
                    <a:pt x="241" y="4455"/>
                  </a:lnTo>
                  <a:lnTo>
                    <a:pt x="234" y="4449"/>
                  </a:lnTo>
                  <a:lnTo>
                    <a:pt x="229" y="4430"/>
                  </a:lnTo>
                  <a:lnTo>
                    <a:pt x="218" y="4413"/>
                  </a:lnTo>
                  <a:lnTo>
                    <a:pt x="215" y="4403"/>
                  </a:lnTo>
                  <a:lnTo>
                    <a:pt x="211" y="4402"/>
                  </a:lnTo>
                  <a:lnTo>
                    <a:pt x="209" y="4384"/>
                  </a:lnTo>
                  <a:lnTo>
                    <a:pt x="207" y="4381"/>
                  </a:lnTo>
                  <a:lnTo>
                    <a:pt x="207" y="4369"/>
                  </a:lnTo>
                  <a:lnTo>
                    <a:pt x="201" y="4357"/>
                  </a:lnTo>
                  <a:lnTo>
                    <a:pt x="198" y="4352"/>
                  </a:lnTo>
                  <a:lnTo>
                    <a:pt x="194" y="4350"/>
                  </a:lnTo>
                  <a:lnTo>
                    <a:pt x="191" y="4345"/>
                  </a:lnTo>
                  <a:lnTo>
                    <a:pt x="198" y="4347"/>
                  </a:lnTo>
                  <a:lnTo>
                    <a:pt x="206" y="4351"/>
                  </a:lnTo>
                  <a:lnTo>
                    <a:pt x="218" y="4358"/>
                  </a:lnTo>
                  <a:lnTo>
                    <a:pt x="229" y="4365"/>
                  </a:lnTo>
                  <a:lnTo>
                    <a:pt x="233" y="4369"/>
                  </a:lnTo>
                  <a:lnTo>
                    <a:pt x="236" y="4376"/>
                  </a:lnTo>
                  <a:lnTo>
                    <a:pt x="239" y="4376"/>
                  </a:lnTo>
                  <a:lnTo>
                    <a:pt x="242" y="4374"/>
                  </a:lnTo>
                  <a:lnTo>
                    <a:pt x="248" y="4378"/>
                  </a:lnTo>
                  <a:lnTo>
                    <a:pt x="250" y="4378"/>
                  </a:lnTo>
                  <a:lnTo>
                    <a:pt x="254" y="4378"/>
                  </a:lnTo>
                  <a:lnTo>
                    <a:pt x="261" y="4369"/>
                  </a:lnTo>
                  <a:lnTo>
                    <a:pt x="264" y="4360"/>
                  </a:lnTo>
                  <a:lnTo>
                    <a:pt x="260" y="4356"/>
                  </a:lnTo>
                  <a:lnTo>
                    <a:pt x="251" y="4349"/>
                  </a:lnTo>
                  <a:lnTo>
                    <a:pt x="251" y="4343"/>
                  </a:lnTo>
                  <a:lnTo>
                    <a:pt x="247" y="4331"/>
                  </a:lnTo>
                  <a:lnTo>
                    <a:pt x="246" y="4328"/>
                  </a:lnTo>
                  <a:lnTo>
                    <a:pt x="242" y="4327"/>
                  </a:lnTo>
                  <a:lnTo>
                    <a:pt x="237" y="4321"/>
                  </a:lnTo>
                  <a:lnTo>
                    <a:pt x="229" y="4318"/>
                  </a:lnTo>
                  <a:lnTo>
                    <a:pt x="226" y="4314"/>
                  </a:lnTo>
                  <a:lnTo>
                    <a:pt x="227" y="4306"/>
                  </a:lnTo>
                  <a:lnTo>
                    <a:pt x="233" y="4296"/>
                  </a:lnTo>
                  <a:lnTo>
                    <a:pt x="237" y="4298"/>
                  </a:lnTo>
                  <a:lnTo>
                    <a:pt x="243" y="4293"/>
                  </a:lnTo>
                  <a:lnTo>
                    <a:pt x="247" y="4292"/>
                  </a:lnTo>
                  <a:lnTo>
                    <a:pt x="253" y="4294"/>
                  </a:lnTo>
                  <a:lnTo>
                    <a:pt x="264" y="4304"/>
                  </a:lnTo>
                  <a:lnTo>
                    <a:pt x="270" y="4307"/>
                  </a:lnTo>
                  <a:lnTo>
                    <a:pt x="275" y="4306"/>
                  </a:lnTo>
                  <a:lnTo>
                    <a:pt x="279" y="4300"/>
                  </a:lnTo>
                  <a:lnTo>
                    <a:pt x="285" y="4289"/>
                  </a:lnTo>
                  <a:lnTo>
                    <a:pt x="289" y="4276"/>
                  </a:lnTo>
                  <a:lnTo>
                    <a:pt x="289" y="4266"/>
                  </a:lnTo>
                  <a:lnTo>
                    <a:pt x="287" y="4254"/>
                  </a:lnTo>
                  <a:lnTo>
                    <a:pt x="278" y="4232"/>
                  </a:lnTo>
                  <a:lnTo>
                    <a:pt x="274" y="4231"/>
                  </a:lnTo>
                  <a:lnTo>
                    <a:pt x="272" y="4230"/>
                  </a:lnTo>
                  <a:lnTo>
                    <a:pt x="269" y="4229"/>
                  </a:lnTo>
                  <a:lnTo>
                    <a:pt x="264" y="4232"/>
                  </a:lnTo>
                  <a:lnTo>
                    <a:pt x="261" y="4235"/>
                  </a:lnTo>
                  <a:lnTo>
                    <a:pt x="259" y="4236"/>
                  </a:lnTo>
                  <a:lnTo>
                    <a:pt x="256" y="4234"/>
                  </a:lnTo>
                  <a:lnTo>
                    <a:pt x="251" y="4235"/>
                  </a:lnTo>
                  <a:lnTo>
                    <a:pt x="250" y="4234"/>
                  </a:lnTo>
                  <a:lnTo>
                    <a:pt x="250" y="4225"/>
                  </a:lnTo>
                  <a:lnTo>
                    <a:pt x="247" y="4221"/>
                  </a:lnTo>
                  <a:lnTo>
                    <a:pt x="243" y="4221"/>
                  </a:lnTo>
                  <a:lnTo>
                    <a:pt x="242" y="4216"/>
                  </a:lnTo>
                  <a:lnTo>
                    <a:pt x="243" y="4210"/>
                  </a:lnTo>
                  <a:lnTo>
                    <a:pt x="239" y="4206"/>
                  </a:lnTo>
                  <a:lnTo>
                    <a:pt x="237" y="4207"/>
                  </a:lnTo>
                  <a:lnTo>
                    <a:pt x="233" y="4198"/>
                  </a:lnTo>
                  <a:lnTo>
                    <a:pt x="234" y="4193"/>
                  </a:lnTo>
                  <a:lnTo>
                    <a:pt x="233" y="4187"/>
                  </a:lnTo>
                  <a:lnTo>
                    <a:pt x="226" y="4180"/>
                  </a:lnTo>
                  <a:lnTo>
                    <a:pt x="227" y="4175"/>
                  </a:lnTo>
                  <a:lnTo>
                    <a:pt x="221" y="4166"/>
                  </a:lnTo>
                  <a:lnTo>
                    <a:pt x="216" y="4164"/>
                  </a:lnTo>
                  <a:lnTo>
                    <a:pt x="215" y="4163"/>
                  </a:lnTo>
                  <a:lnTo>
                    <a:pt x="215" y="4159"/>
                  </a:lnTo>
                  <a:lnTo>
                    <a:pt x="210" y="4153"/>
                  </a:lnTo>
                  <a:lnTo>
                    <a:pt x="202" y="4147"/>
                  </a:lnTo>
                  <a:lnTo>
                    <a:pt x="194" y="4143"/>
                  </a:lnTo>
                  <a:lnTo>
                    <a:pt x="182" y="4138"/>
                  </a:lnTo>
                  <a:lnTo>
                    <a:pt x="180" y="4131"/>
                  </a:lnTo>
                  <a:lnTo>
                    <a:pt x="182" y="4130"/>
                  </a:lnTo>
                  <a:lnTo>
                    <a:pt x="182" y="4113"/>
                  </a:lnTo>
                  <a:lnTo>
                    <a:pt x="177" y="4100"/>
                  </a:lnTo>
                  <a:lnTo>
                    <a:pt x="173" y="4099"/>
                  </a:lnTo>
                  <a:lnTo>
                    <a:pt x="165" y="4083"/>
                  </a:lnTo>
                  <a:lnTo>
                    <a:pt x="164" y="4076"/>
                  </a:lnTo>
                  <a:lnTo>
                    <a:pt x="165" y="4065"/>
                  </a:lnTo>
                  <a:lnTo>
                    <a:pt x="159" y="4069"/>
                  </a:lnTo>
                  <a:lnTo>
                    <a:pt x="157" y="4063"/>
                  </a:lnTo>
                  <a:lnTo>
                    <a:pt x="160" y="4063"/>
                  </a:lnTo>
                  <a:lnTo>
                    <a:pt x="160" y="4055"/>
                  </a:lnTo>
                  <a:lnTo>
                    <a:pt x="160" y="4045"/>
                  </a:lnTo>
                  <a:lnTo>
                    <a:pt x="157" y="4042"/>
                  </a:lnTo>
                  <a:lnTo>
                    <a:pt x="149" y="4043"/>
                  </a:lnTo>
                  <a:lnTo>
                    <a:pt x="149" y="4040"/>
                  </a:lnTo>
                  <a:lnTo>
                    <a:pt x="160" y="4036"/>
                  </a:lnTo>
                  <a:lnTo>
                    <a:pt x="161" y="4034"/>
                  </a:lnTo>
                  <a:lnTo>
                    <a:pt x="160" y="4030"/>
                  </a:lnTo>
                  <a:lnTo>
                    <a:pt x="154" y="4034"/>
                  </a:lnTo>
                  <a:lnTo>
                    <a:pt x="147" y="4034"/>
                  </a:lnTo>
                  <a:lnTo>
                    <a:pt x="140" y="4027"/>
                  </a:lnTo>
                  <a:lnTo>
                    <a:pt x="139" y="4020"/>
                  </a:lnTo>
                  <a:lnTo>
                    <a:pt x="144" y="4013"/>
                  </a:lnTo>
                  <a:lnTo>
                    <a:pt x="149" y="4010"/>
                  </a:lnTo>
                  <a:lnTo>
                    <a:pt x="153" y="4009"/>
                  </a:lnTo>
                  <a:lnTo>
                    <a:pt x="154" y="4002"/>
                  </a:lnTo>
                  <a:lnTo>
                    <a:pt x="151" y="3994"/>
                  </a:lnTo>
                  <a:lnTo>
                    <a:pt x="146" y="3988"/>
                  </a:lnTo>
                  <a:lnTo>
                    <a:pt x="136" y="3992"/>
                  </a:lnTo>
                  <a:lnTo>
                    <a:pt x="136" y="3990"/>
                  </a:lnTo>
                  <a:lnTo>
                    <a:pt x="140" y="3980"/>
                  </a:lnTo>
                  <a:lnTo>
                    <a:pt x="148" y="3978"/>
                  </a:lnTo>
                  <a:lnTo>
                    <a:pt x="147" y="3972"/>
                  </a:lnTo>
                  <a:lnTo>
                    <a:pt x="141" y="3972"/>
                  </a:lnTo>
                  <a:lnTo>
                    <a:pt x="140" y="3968"/>
                  </a:lnTo>
                  <a:lnTo>
                    <a:pt x="146" y="3967"/>
                  </a:lnTo>
                  <a:lnTo>
                    <a:pt x="146" y="3960"/>
                  </a:lnTo>
                  <a:lnTo>
                    <a:pt x="141" y="3955"/>
                  </a:lnTo>
                  <a:lnTo>
                    <a:pt x="140" y="3949"/>
                  </a:lnTo>
                  <a:lnTo>
                    <a:pt x="137" y="3949"/>
                  </a:lnTo>
                  <a:lnTo>
                    <a:pt x="132" y="3963"/>
                  </a:lnTo>
                  <a:lnTo>
                    <a:pt x="129" y="3970"/>
                  </a:lnTo>
                  <a:lnTo>
                    <a:pt x="129" y="3978"/>
                  </a:lnTo>
                  <a:lnTo>
                    <a:pt x="126" y="3983"/>
                  </a:lnTo>
                  <a:lnTo>
                    <a:pt x="125" y="3988"/>
                  </a:lnTo>
                  <a:lnTo>
                    <a:pt x="122" y="3988"/>
                  </a:lnTo>
                  <a:lnTo>
                    <a:pt x="122" y="3983"/>
                  </a:lnTo>
                  <a:lnTo>
                    <a:pt x="120" y="3980"/>
                  </a:lnTo>
                  <a:lnTo>
                    <a:pt x="116" y="3983"/>
                  </a:lnTo>
                  <a:lnTo>
                    <a:pt x="112" y="3980"/>
                  </a:lnTo>
                  <a:lnTo>
                    <a:pt x="116" y="3974"/>
                  </a:lnTo>
                  <a:lnTo>
                    <a:pt x="114" y="3971"/>
                  </a:lnTo>
                  <a:lnTo>
                    <a:pt x="108" y="3970"/>
                  </a:lnTo>
                  <a:lnTo>
                    <a:pt x="110" y="3952"/>
                  </a:lnTo>
                  <a:lnTo>
                    <a:pt x="112" y="3938"/>
                  </a:lnTo>
                  <a:lnTo>
                    <a:pt x="120" y="3936"/>
                  </a:lnTo>
                  <a:lnTo>
                    <a:pt x="120" y="3935"/>
                  </a:lnTo>
                  <a:lnTo>
                    <a:pt x="118" y="3933"/>
                  </a:lnTo>
                  <a:lnTo>
                    <a:pt x="112" y="3933"/>
                  </a:lnTo>
                  <a:lnTo>
                    <a:pt x="112" y="3919"/>
                  </a:lnTo>
                  <a:lnTo>
                    <a:pt x="115" y="3912"/>
                  </a:lnTo>
                  <a:lnTo>
                    <a:pt x="118" y="3908"/>
                  </a:lnTo>
                  <a:lnTo>
                    <a:pt x="115" y="3900"/>
                  </a:lnTo>
                  <a:lnTo>
                    <a:pt x="118" y="3892"/>
                  </a:lnTo>
                  <a:lnTo>
                    <a:pt x="114" y="3890"/>
                  </a:lnTo>
                  <a:lnTo>
                    <a:pt x="111" y="3897"/>
                  </a:lnTo>
                  <a:lnTo>
                    <a:pt x="107" y="3894"/>
                  </a:lnTo>
                  <a:lnTo>
                    <a:pt x="107" y="3885"/>
                  </a:lnTo>
                  <a:lnTo>
                    <a:pt x="104" y="3882"/>
                  </a:lnTo>
                  <a:lnTo>
                    <a:pt x="102" y="3878"/>
                  </a:lnTo>
                  <a:lnTo>
                    <a:pt x="106" y="3872"/>
                  </a:lnTo>
                  <a:lnTo>
                    <a:pt x="115" y="3869"/>
                  </a:lnTo>
                  <a:lnTo>
                    <a:pt x="119" y="3865"/>
                  </a:lnTo>
                  <a:lnTo>
                    <a:pt x="123" y="3865"/>
                  </a:lnTo>
                  <a:lnTo>
                    <a:pt x="128" y="3862"/>
                  </a:lnTo>
                  <a:lnTo>
                    <a:pt x="131" y="3859"/>
                  </a:lnTo>
                  <a:lnTo>
                    <a:pt x="133" y="3854"/>
                  </a:lnTo>
                  <a:lnTo>
                    <a:pt x="134" y="3847"/>
                  </a:lnTo>
                  <a:lnTo>
                    <a:pt x="136" y="3842"/>
                  </a:lnTo>
                  <a:lnTo>
                    <a:pt x="137" y="3834"/>
                  </a:lnTo>
                  <a:lnTo>
                    <a:pt x="139" y="3829"/>
                  </a:lnTo>
                  <a:lnTo>
                    <a:pt x="140" y="3814"/>
                  </a:lnTo>
                  <a:lnTo>
                    <a:pt x="140" y="3810"/>
                  </a:lnTo>
                  <a:lnTo>
                    <a:pt x="136" y="3811"/>
                  </a:lnTo>
                  <a:lnTo>
                    <a:pt x="131" y="3811"/>
                  </a:lnTo>
                  <a:lnTo>
                    <a:pt x="129" y="3811"/>
                  </a:lnTo>
                  <a:lnTo>
                    <a:pt x="125" y="3816"/>
                  </a:lnTo>
                  <a:lnTo>
                    <a:pt x="122" y="3816"/>
                  </a:lnTo>
                  <a:lnTo>
                    <a:pt x="120" y="3816"/>
                  </a:lnTo>
                  <a:lnTo>
                    <a:pt x="118" y="3816"/>
                  </a:lnTo>
                  <a:lnTo>
                    <a:pt x="117" y="3820"/>
                  </a:lnTo>
                  <a:lnTo>
                    <a:pt x="107" y="3830"/>
                  </a:lnTo>
                  <a:lnTo>
                    <a:pt x="102" y="3832"/>
                  </a:lnTo>
                  <a:lnTo>
                    <a:pt x="93" y="3831"/>
                  </a:lnTo>
                  <a:lnTo>
                    <a:pt x="87" y="3835"/>
                  </a:lnTo>
                  <a:lnTo>
                    <a:pt x="86" y="3832"/>
                  </a:lnTo>
                  <a:lnTo>
                    <a:pt x="87" y="3825"/>
                  </a:lnTo>
                  <a:lnTo>
                    <a:pt x="81" y="3818"/>
                  </a:lnTo>
                  <a:lnTo>
                    <a:pt x="78" y="3811"/>
                  </a:lnTo>
                  <a:lnTo>
                    <a:pt x="86" y="3800"/>
                  </a:lnTo>
                  <a:lnTo>
                    <a:pt x="87" y="3794"/>
                  </a:lnTo>
                  <a:lnTo>
                    <a:pt x="94" y="3793"/>
                  </a:lnTo>
                  <a:lnTo>
                    <a:pt x="98" y="3787"/>
                  </a:lnTo>
                  <a:lnTo>
                    <a:pt x="94" y="3782"/>
                  </a:lnTo>
                  <a:lnTo>
                    <a:pt x="95" y="3773"/>
                  </a:lnTo>
                  <a:lnTo>
                    <a:pt x="98" y="3771"/>
                  </a:lnTo>
                  <a:lnTo>
                    <a:pt x="106" y="3766"/>
                  </a:lnTo>
                  <a:lnTo>
                    <a:pt x="104" y="3757"/>
                  </a:lnTo>
                  <a:lnTo>
                    <a:pt x="108" y="3750"/>
                  </a:lnTo>
                  <a:lnTo>
                    <a:pt x="108" y="3741"/>
                  </a:lnTo>
                  <a:lnTo>
                    <a:pt x="107" y="3733"/>
                  </a:lnTo>
                  <a:lnTo>
                    <a:pt x="112" y="3731"/>
                  </a:lnTo>
                  <a:lnTo>
                    <a:pt x="112" y="3725"/>
                  </a:lnTo>
                  <a:lnTo>
                    <a:pt x="118" y="3711"/>
                  </a:lnTo>
                  <a:lnTo>
                    <a:pt x="116" y="3698"/>
                  </a:lnTo>
                  <a:lnTo>
                    <a:pt x="121" y="3695"/>
                  </a:lnTo>
                  <a:lnTo>
                    <a:pt x="125" y="3687"/>
                  </a:lnTo>
                  <a:lnTo>
                    <a:pt x="118" y="3689"/>
                  </a:lnTo>
                  <a:lnTo>
                    <a:pt x="114" y="3671"/>
                  </a:lnTo>
                  <a:lnTo>
                    <a:pt x="109" y="3663"/>
                  </a:lnTo>
                  <a:lnTo>
                    <a:pt x="111" y="3661"/>
                  </a:lnTo>
                  <a:lnTo>
                    <a:pt x="108" y="3656"/>
                  </a:lnTo>
                  <a:lnTo>
                    <a:pt x="115" y="3654"/>
                  </a:lnTo>
                  <a:lnTo>
                    <a:pt x="127" y="3651"/>
                  </a:lnTo>
                  <a:lnTo>
                    <a:pt x="127" y="3645"/>
                  </a:lnTo>
                  <a:lnTo>
                    <a:pt x="120" y="3647"/>
                  </a:lnTo>
                  <a:lnTo>
                    <a:pt x="115" y="3651"/>
                  </a:lnTo>
                  <a:lnTo>
                    <a:pt x="106" y="3653"/>
                  </a:lnTo>
                  <a:lnTo>
                    <a:pt x="100" y="3647"/>
                  </a:lnTo>
                  <a:lnTo>
                    <a:pt x="90" y="3647"/>
                  </a:lnTo>
                  <a:lnTo>
                    <a:pt x="89" y="3649"/>
                  </a:lnTo>
                  <a:lnTo>
                    <a:pt x="93" y="3650"/>
                  </a:lnTo>
                  <a:lnTo>
                    <a:pt x="90" y="3654"/>
                  </a:lnTo>
                  <a:lnTo>
                    <a:pt x="84" y="3655"/>
                  </a:lnTo>
                  <a:lnTo>
                    <a:pt x="80" y="3663"/>
                  </a:lnTo>
                  <a:lnTo>
                    <a:pt x="73" y="3672"/>
                  </a:lnTo>
                  <a:lnTo>
                    <a:pt x="63" y="3674"/>
                  </a:lnTo>
                  <a:lnTo>
                    <a:pt x="59" y="3680"/>
                  </a:lnTo>
                  <a:lnTo>
                    <a:pt x="52" y="3678"/>
                  </a:lnTo>
                  <a:lnTo>
                    <a:pt x="48" y="3679"/>
                  </a:lnTo>
                  <a:lnTo>
                    <a:pt x="45" y="3681"/>
                  </a:lnTo>
                  <a:lnTo>
                    <a:pt x="43" y="3689"/>
                  </a:lnTo>
                  <a:lnTo>
                    <a:pt x="34" y="3690"/>
                  </a:lnTo>
                  <a:lnTo>
                    <a:pt x="36" y="3679"/>
                  </a:lnTo>
                  <a:lnTo>
                    <a:pt x="38" y="3674"/>
                  </a:lnTo>
                  <a:lnTo>
                    <a:pt x="51" y="3670"/>
                  </a:lnTo>
                  <a:lnTo>
                    <a:pt x="52" y="3663"/>
                  </a:lnTo>
                  <a:lnTo>
                    <a:pt x="59" y="3654"/>
                  </a:lnTo>
                  <a:lnTo>
                    <a:pt x="75" y="3633"/>
                  </a:lnTo>
                  <a:lnTo>
                    <a:pt x="78" y="3630"/>
                  </a:lnTo>
                  <a:lnTo>
                    <a:pt x="78" y="3628"/>
                  </a:lnTo>
                  <a:lnTo>
                    <a:pt x="76" y="3624"/>
                  </a:lnTo>
                  <a:lnTo>
                    <a:pt x="73" y="3618"/>
                  </a:lnTo>
                  <a:lnTo>
                    <a:pt x="71" y="3601"/>
                  </a:lnTo>
                  <a:lnTo>
                    <a:pt x="69" y="3597"/>
                  </a:lnTo>
                  <a:lnTo>
                    <a:pt x="68" y="3599"/>
                  </a:lnTo>
                  <a:lnTo>
                    <a:pt x="69" y="3619"/>
                  </a:lnTo>
                  <a:lnTo>
                    <a:pt x="64" y="3629"/>
                  </a:lnTo>
                  <a:lnTo>
                    <a:pt x="65" y="3637"/>
                  </a:lnTo>
                  <a:lnTo>
                    <a:pt x="52" y="3655"/>
                  </a:lnTo>
                  <a:lnTo>
                    <a:pt x="49" y="3657"/>
                  </a:lnTo>
                  <a:lnTo>
                    <a:pt x="46" y="3663"/>
                  </a:lnTo>
                  <a:lnTo>
                    <a:pt x="36" y="3667"/>
                  </a:lnTo>
                  <a:lnTo>
                    <a:pt x="35" y="3664"/>
                  </a:lnTo>
                  <a:lnTo>
                    <a:pt x="40" y="3654"/>
                  </a:lnTo>
                  <a:lnTo>
                    <a:pt x="33" y="3651"/>
                  </a:lnTo>
                  <a:lnTo>
                    <a:pt x="35" y="3640"/>
                  </a:lnTo>
                  <a:lnTo>
                    <a:pt x="34" y="3638"/>
                  </a:lnTo>
                  <a:lnTo>
                    <a:pt x="28" y="3641"/>
                  </a:lnTo>
                  <a:lnTo>
                    <a:pt x="25" y="3638"/>
                  </a:lnTo>
                  <a:lnTo>
                    <a:pt x="27" y="3634"/>
                  </a:lnTo>
                  <a:lnTo>
                    <a:pt x="17" y="3630"/>
                  </a:lnTo>
                  <a:lnTo>
                    <a:pt x="11" y="3635"/>
                  </a:lnTo>
                  <a:lnTo>
                    <a:pt x="6" y="3634"/>
                  </a:lnTo>
                  <a:lnTo>
                    <a:pt x="2" y="3637"/>
                  </a:lnTo>
                  <a:lnTo>
                    <a:pt x="0" y="3635"/>
                  </a:lnTo>
                  <a:lnTo>
                    <a:pt x="3" y="3628"/>
                  </a:lnTo>
                  <a:lnTo>
                    <a:pt x="8" y="3626"/>
                  </a:lnTo>
                  <a:lnTo>
                    <a:pt x="8" y="3624"/>
                  </a:lnTo>
                  <a:lnTo>
                    <a:pt x="4" y="3622"/>
                  </a:lnTo>
                  <a:lnTo>
                    <a:pt x="4" y="3612"/>
                  </a:lnTo>
                  <a:lnTo>
                    <a:pt x="8" y="3605"/>
                  </a:lnTo>
                  <a:lnTo>
                    <a:pt x="11" y="3604"/>
                  </a:lnTo>
                  <a:lnTo>
                    <a:pt x="13" y="3605"/>
                  </a:lnTo>
                  <a:lnTo>
                    <a:pt x="13" y="3609"/>
                  </a:lnTo>
                  <a:lnTo>
                    <a:pt x="16" y="3610"/>
                  </a:lnTo>
                  <a:lnTo>
                    <a:pt x="18" y="3599"/>
                  </a:lnTo>
                  <a:lnTo>
                    <a:pt x="23" y="3595"/>
                  </a:lnTo>
                  <a:lnTo>
                    <a:pt x="11" y="3576"/>
                  </a:lnTo>
                  <a:lnTo>
                    <a:pt x="11" y="3566"/>
                  </a:lnTo>
                  <a:lnTo>
                    <a:pt x="18" y="3562"/>
                  </a:lnTo>
                  <a:lnTo>
                    <a:pt x="23" y="3562"/>
                  </a:lnTo>
                  <a:lnTo>
                    <a:pt x="23" y="3558"/>
                  </a:lnTo>
                  <a:lnTo>
                    <a:pt x="20" y="3556"/>
                  </a:lnTo>
                  <a:lnTo>
                    <a:pt x="20" y="3541"/>
                  </a:lnTo>
                  <a:lnTo>
                    <a:pt x="21" y="3537"/>
                  </a:lnTo>
                  <a:lnTo>
                    <a:pt x="18" y="3524"/>
                  </a:lnTo>
                  <a:lnTo>
                    <a:pt x="16" y="3525"/>
                  </a:lnTo>
                  <a:lnTo>
                    <a:pt x="12" y="3520"/>
                  </a:lnTo>
                  <a:lnTo>
                    <a:pt x="11" y="3512"/>
                  </a:lnTo>
                  <a:lnTo>
                    <a:pt x="8" y="3513"/>
                  </a:lnTo>
                  <a:lnTo>
                    <a:pt x="5" y="3510"/>
                  </a:lnTo>
                  <a:lnTo>
                    <a:pt x="7" y="3499"/>
                  </a:lnTo>
                  <a:lnTo>
                    <a:pt x="10" y="3489"/>
                  </a:lnTo>
                  <a:lnTo>
                    <a:pt x="16" y="3487"/>
                  </a:lnTo>
                  <a:lnTo>
                    <a:pt x="16" y="3484"/>
                  </a:lnTo>
                  <a:lnTo>
                    <a:pt x="16" y="3481"/>
                  </a:lnTo>
                  <a:lnTo>
                    <a:pt x="13" y="3481"/>
                  </a:lnTo>
                  <a:lnTo>
                    <a:pt x="9" y="3486"/>
                  </a:lnTo>
                  <a:lnTo>
                    <a:pt x="7" y="3482"/>
                  </a:lnTo>
                  <a:lnTo>
                    <a:pt x="11" y="3477"/>
                  </a:lnTo>
                  <a:lnTo>
                    <a:pt x="20" y="3471"/>
                  </a:lnTo>
                  <a:lnTo>
                    <a:pt x="15" y="3471"/>
                  </a:lnTo>
                  <a:lnTo>
                    <a:pt x="13" y="3474"/>
                  </a:lnTo>
                  <a:lnTo>
                    <a:pt x="8" y="3472"/>
                  </a:lnTo>
                  <a:lnTo>
                    <a:pt x="6" y="3471"/>
                  </a:lnTo>
                  <a:lnTo>
                    <a:pt x="5" y="3466"/>
                  </a:lnTo>
                  <a:lnTo>
                    <a:pt x="10" y="3464"/>
                  </a:lnTo>
                  <a:lnTo>
                    <a:pt x="9" y="3460"/>
                  </a:lnTo>
                  <a:lnTo>
                    <a:pt x="6" y="3459"/>
                  </a:lnTo>
                  <a:lnTo>
                    <a:pt x="2" y="3461"/>
                  </a:lnTo>
                  <a:lnTo>
                    <a:pt x="0" y="3456"/>
                  </a:lnTo>
                  <a:lnTo>
                    <a:pt x="4" y="3453"/>
                  </a:lnTo>
                  <a:lnTo>
                    <a:pt x="4" y="3449"/>
                  </a:lnTo>
                  <a:lnTo>
                    <a:pt x="2" y="3446"/>
                  </a:lnTo>
                  <a:lnTo>
                    <a:pt x="2" y="3441"/>
                  </a:lnTo>
                  <a:lnTo>
                    <a:pt x="4" y="3441"/>
                  </a:lnTo>
                  <a:lnTo>
                    <a:pt x="8" y="3442"/>
                  </a:lnTo>
                  <a:lnTo>
                    <a:pt x="12" y="3441"/>
                  </a:lnTo>
                  <a:lnTo>
                    <a:pt x="11" y="3435"/>
                  </a:lnTo>
                  <a:lnTo>
                    <a:pt x="8" y="3436"/>
                  </a:lnTo>
                  <a:lnTo>
                    <a:pt x="4" y="3427"/>
                  </a:lnTo>
                  <a:lnTo>
                    <a:pt x="8" y="3423"/>
                  </a:lnTo>
                  <a:lnTo>
                    <a:pt x="10" y="3420"/>
                  </a:lnTo>
                  <a:lnTo>
                    <a:pt x="16" y="3418"/>
                  </a:lnTo>
                  <a:lnTo>
                    <a:pt x="8" y="3417"/>
                  </a:lnTo>
                  <a:lnTo>
                    <a:pt x="4" y="3416"/>
                  </a:lnTo>
                  <a:lnTo>
                    <a:pt x="11" y="3403"/>
                  </a:lnTo>
                  <a:lnTo>
                    <a:pt x="20" y="3390"/>
                  </a:lnTo>
                  <a:lnTo>
                    <a:pt x="38" y="3385"/>
                  </a:lnTo>
                  <a:lnTo>
                    <a:pt x="48" y="3380"/>
                  </a:lnTo>
                  <a:lnTo>
                    <a:pt x="59" y="3407"/>
                  </a:lnTo>
                  <a:lnTo>
                    <a:pt x="65" y="3423"/>
                  </a:lnTo>
                  <a:lnTo>
                    <a:pt x="61" y="3457"/>
                  </a:lnTo>
                  <a:lnTo>
                    <a:pt x="69" y="3459"/>
                  </a:lnTo>
                  <a:lnTo>
                    <a:pt x="74" y="3461"/>
                  </a:lnTo>
                  <a:lnTo>
                    <a:pt x="79" y="3456"/>
                  </a:lnTo>
                  <a:lnTo>
                    <a:pt x="87" y="3457"/>
                  </a:lnTo>
                  <a:lnTo>
                    <a:pt x="96" y="3454"/>
                  </a:lnTo>
                  <a:lnTo>
                    <a:pt x="111" y="3411"/>
                  </a:lnTo>
                  <a:lnTo>
                    <a:pt x="123" y="3393"/>
                  </a:lnTo>
                  <a:lnTo>
                    <a:pt x="122" y="3385"/>
                  </a:lnTo>
                  <a:lnTo>
                    <a:pt x="128" y="3353"/>
                  </a:lnTo>
                  <a:lnTo>
                    <a:pt x="135" y="3345"/>
                  </a:lnTo>
                  <a:lnTo>
                    <a:pt x="136" y="3307"/>
                  </a:lnTo>
                  <a:lnTo>
                    <a:pt x="131" y="3269"/>
                  </a:lnTo>
                  <a:lnTo>
                    <a:pt x="125" y="3248"/>
                  </a:lnTo>
                  <a:lnTo>
                    <a:pt x="118" y="3214"/>
                  </a:lnTo>
                  <a:lnTo>
                    <a:pt x="132" y="3203"/>
                  </a:lnTo>
                  <a:lnTo>
                    <a:pt x="147" y="3202"/>
                  </a:lnTo>
                  <a:lnTo>
                    <a:pt x="151" y="3187"/>
                  </a:lnTo>
                  <a:lnTo>
                    <a:pt x="161" y="3186"/>
                  </a:lnTo>
                  <a:lnTo>
                    <a:pt x="160" y="3154"/>
                  </a:lnTo>
                  <a:lnTo>
                    <a:pt x="154" y="3142"/>
                  </a:lnTo>
                  <a:lnTo>
                    <a:pt x="147" y="3137"/>
                  </a:lnTo>
                  <a:lnTo>
                    <a:pt x="156" y="3127"/>
                  </a:lnTo>
                  <a:lnTo>
                    <a:pt x="172" y="3118"/>
                  </a:lnTo>
                  <a:lnTo>
                    <a:pt x="184" y="3123"/>
                  </a:lnTo>
                  <a:lnTo>
                    <a:pt x="204" y="3123"/>
                  </a:lnTo>
                  <a:lnTo>
                    <a:pt x="216" y="3110"/>
                  </a:lnTo>
                  <a:lnTo>
                    <a:pt x="234" y="3099"/>
                  </a:lnTo>
                  <a:lnTo>
                    <a:pt x="244" y="3082"/>
                  </a:lnTo>
                  <a:lnTo>
                    <a:pt x="254" y="3075"/>
                  </a:lnTo>
                  <a:lnTo>
                    <a:pt x="267" y="3045"/>
                  </a:lnTo>
                  <a:lnTo>
                    <a:pt x="272" y="3025"/>
                  </a:lnTo>
                  <a:lnTo>
                    <a:pt x="268" y="2980"/>
                  </a:lnTo>
                  <a:lnTo>
                    <a:pt x="287" y="2952"/>
                  </a:lnTo>
                  <a:lnTo>
                    <a:pt x="289" y="2917"/>
                  </a:lnTo>
                  <a:lnTo>
                    <a:pt x="285" y="2902"/>
                  </a:lnTo>
                  <a:lnTo>
                    <a:pt x="276" y="2885"/>
                  </a:lnTo>
                  <a:lnTo>
                    <a:pt x="276" y="2870"/>
                  </a:lnTo>
                  <a:lnTo>
                    <a:pt x="259" y="2838"/>
                  </a:lnTo>
                  <a:lnTo>
                    <a:pt x="253" y="2807"/>
                  </a:lnTo>
                  <a:lnTo>
                    <a:pt x="250" y="2781"/>
                  </a:lnTo>
                  <a:lnTo>
                    <a:pt x="231" y="2738"/>
                  </a:lnTo>
                  <a:lnTo>
                    <a:pt x="234" y="2736"/>
                  </a:lnTo>
                  <a:lnTo>
                    <a:pt x="269" y="2730"/>
                  </a:lnTo>
                  <a:lnTo>
                    <a:pt x="278" y="2730"/>
                  </a:lnTo>
                  <a:lnTo>
                    <a:pt x="295" y="2732"/>
                  </a:lnTo>
                  <a:lnTo>
                    <a:pt x="303" y="2731"/>
                  </a:lnTo>
                  <a:lnTo>
                    <a:pt x="307" y="2749"/>
                  </a:lnTo>
                  <a:lnTo>
                    <a:pt x="363" y="2810"/>
                  </a:lnTo>
                  <a:lnTo>
                    <a:pt x="360" y="2808"/>
                  </a:lnTo>
                  <a:lnTo>
                    <a:pt x="307" y="2749"/>
                  </a:lnTo>
                  <a:lnTo>
                    <a:pt x="303" y="2731"/>
                  </a:lnTo>
                  <a:lnTo>
                    <a:pt x="312" y="2701"/>
                  </a:lnTo>
                  <a:lnTo>
                    <a:pt x="328" y="2684"/>
                  </a:lnTo>
                  <a:lnTo>
                    <a:pt x="337" y="2657"/>
                  </a:lnTo>
                  <a:lnTo>
                    <a:pt x="344" y="2630"/>
                  </a:lnTo>
                  <a:lnTo>
                    <a:pt x="299" y="2556"/>
                  </a:lnTo>
                  <a:lnTo>
                    <a:pt x="275" y="2556"/>
                  </a:lnTo>
                  <a:lnTo>
                    <a:pt x="234" y="2496"/>
                  </a:lnTo>
                  <a:lnTo>
                    <a:pt x="268" y="2347"/>
                  </a:lnTo>
                  <a:lnTo>
                    <a:pt x="274" y="2316"/>
                  </a:lnTo>
                  <a:lnTo>
                    <a:pt x="237" y="2194"/>
                  </a:lnTo>
                  <a:lnTo>
                    <a:pt x="250" y="2149"/>
                  </a:lnTo>
                  <a:lnTo>
                    <a:pt x="244" y="2094"/>
                  </a:lnTo>
                  <a:lnTo>
                    <a:pt x="269" y="2063"/>
                  </a:lnTo>
                  <a:lnTo>
                    <a:pt x="241" y="1969"/>
                  </a:lnTo>
                  <a:lnTo>
                    <a:pt x="283" y="1902"/>
                  </a:lnTo>
                  <a:lnTo>
                    <a:pt x="280" y="1890"/>
                  </a:lnTo>
                  <a:lnTo>
                    <a:pt x="271" y="1859"/>
                  </a:lnTo>
                  <a:lnTo>
                    <a:pt x="296" y="1837"/>
                  </a:lnTo>
                  <a:lnTo>
                    <a:pt x="298" y="1823"/>
                  </a:lnTo>
                  <a:lnTo>
                    <a:pt x="358" y="1737"/>
                  </a:lnTo>
                  <a:lnTo>
                    <a:pt x="397" y="1711"/>
                  </a:lnTo>
                  <a:lnTo>
                    <a:pt x="440" y="1702"/>
                  </a:lnTo>
                  <a:lnTo>
                    <a:pt x="457" y="1706"/>
                  </a:lnTo>
                  <a:lnTo>
                    <a:pt x="550" y="1737"/>
                  </a:lnTo>
                  <a:lnTo>
                    <a:pt x="581" y="1674"/>
                  </a:lnTo>
                  <a:lnTo>
                    <a:pt x="579" y="1607"/>
                  </a:lnTo>
                  <a:lnTo>
                    <a:pt x="576" y="1580"/>
                  </a:lnTo>
                  <a:lnTo>
                    <a:pt x="573" y="1575"/>
                  </a:lnTo>
                  <a:lnTo>
                    <a:pt x="546" y="1566"/>
                  </a:lnTo>
                  <a:lnTo>
                    <a:pt x="511" y="1538"/>
                  </a:lnTo>
                  <a:lnTo>
                    <a:pt x="521" y="1518"/>
                  </a:lnTo>
                  <a:lnTo>
                    <a:pt x="567" y="1434"/>
                  </a:lnTo>
                  <a:lnTo>
                    <a:pt x="609" y="1356"/>
                  </a:lnTo>
                  <a:lnTo>
                    <a:pt x="620" y="1313"/>
                  </a:lnTo>
                  <a:lnTo>
                    <a:pt x="638" y="1293"/>
                  </a:lnTo>
                  <a:lnTo>
                    <a:pt x="639" y="1247"/>
                  </a:lnTo>
                  <a:lnTo>
                    <a:pt x="648" y="1161"/>
                  </a:lnTo>
                  <a:lnTo>
                    <a:pt x="662" y="1123"/>
                  </a:lnTo>
                  <a:lnTo>
                    <a:pt x="650" y="1013"/>
                  </a:lnTo>
                  <a:lnTo>
                    <a:pt x="708" y="1009"/>
                  </a:lnTo>
                  <a:lnTo>
                    <a:pt x="720" y="1008"/>
                  </a:lnTo>
                  <a:lnTo>
                    <a:pt x="763" y="976"/>
                  </a:lnTo>
                  <a:lnTo>
                    <a:pt x="773" y="958"/>
                  </a:lnTo>
                  <a:lnTo>
                    <a:pt x="763" y="938"/>
                  </a:lnTo>
                  <a:lnTo>
                    <a:pt x="754" y="889"/>
                  </a:lnTo>
                  <a:lnTo>
                    <a:pt x="784" y="853"/>
                  </a:lnTo>
                  <a:lnTo>
                    <a:pt x="847" y="745"/>
                  </a:lnTo>
                  <a:lnTo>
                    <a:pt x="895" y="702"/>
                  </a:lnTo>
                  <a:lnTo>
                    <a:pt x="898" y="653"/>
                  </a:lnTo>
                  <a:lnTo>
                    <a:pt x="898" y="648"/>
                  </a:lnTo>
                  <a:lnTo>
                    <a:pt x="860" y="569"/>
                  </a:lnTo>
                  <a:lnTo>
                    <a:pt x="870" y="540"/>
                  </a:lnTo>
                  <a:lnTo>
                    <a:pt x="902" y="536"/>
                  </a:lnTo>
                  <a:lnTo>
                    <a:pt x="914" y="516"/>
                  </a:lnTo>
                  <a:lnTo>
                    <a:pt x="944" y="407"/>
                  </a:lnTo>
                  <a:lnTo>
                    <a:pt x="1000" y="359"/>
                  </a:lnTo>
                  <a:lnTo>
                    <a:pt x="1014" y="336"/>
                  </a:lnTo>
                  <a:lnTo>
                    <a:pt x="1066" y="366"/>
                  </a:lnTo>
                  <a:lnTo>
                    <a:pt x="1089" y="381"/>
                  </a:lnTo>
                  <a:lnTo>
                    <a:pt x="1123" y="302"/>
                  </a:lnTo>
                  <a:lnTo>
                    <a:pt x="1119" y="228"/>
                  </a:lnTo>
                  <a:lnTo>
                    <a:pt x="1122" y="186"/>
                  </a:lnTo>
                  <a:lnTo>
                    <a:pt x="1156" y="171"/>
                  </a:lnTo>
                  <a:lnTo>
                    <a:pt x="1181" y="195"/>
                  </a:lnTo>
                  <a:lnTo>
                    <a:pt x="1226" y="192"/>
                  </a:lnTo>
                  <a:lnTo>
                    <a:pt x="1343" y="243"/>
                  </a:lnTo>
                  <a:lnTo>
                    <a:pt x="1378" y="193"/>
                  </a:lnTo>
                  <a:lnTo>
                    <a:pt x="1341" y="173"/>
                  </a:lnTo>
                  <a:lnTo>
                    <a:pt x="1355" y="161"/>
                  </a:lnTo>
                  <a:lnTo>
                    <a:pt x="1373" y="133"/>
                  </a:lnTo>
                  <a:lnTo>
                    <a:pt x="1386" y="87"/>
                  </a:lnTo>
                  <a:lnTo>
                    <a:pt x="1379" y="45"/>
                  </a:lnTo>
                  <a:lnTo>
                    <a:pt x="1350" y="6"/>
                  </a:lnTo>
                  <a:lnTo>
                    <a:pt x="1349" y="6"/>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1" name="Freeform 88"/>
            <p:cNvSpPr>
              <a:spLocks/>
            </p:cNvSpPr>
            <p:nvPr/>
          </p:nvSpPr>
          <p:spPr bwMode="auto">
            <a:xfrm>
              <a:off x="3703638" y="503238"/>
              <a:ext cx="968375" cy="2470150"/>
            </a:xfrm>
            <a:custGeom>
              <a:avLst/>
              <a:gdLst>
                <a:gd name="T0" fmla="*/ 427 w 927"/>
                <a:gd name="T1" fmla="*/ 74 h 2291"/>
                <a:gd name="T2" fmla="*/ 490 w 927"/>
                <a:gd name="T3" fmla="*/ 140 h 2291"/>
                <a:gd name="T4" fmla="*/ 608 w 927"/>
                <a:gd name="T5" fmla="*/ 186 h 2291"/>
                <a:gd name="T6" fmla="*/ 756 w 927"/>
                <a:gd name="T7" fmla="*/ 326 h 2291"/>
                <a:gd name="T8" fmla="*/ 747 w 927"/>
                <a:gd name="T9" fmla="*/ 487 h 2291"/>
                <a:gd name="T10" fmla="*/ 802 w 927"/>
                <a:gd name="T11" fmla="*/ 534 h 2291"/>
                <a:gd name="T12" fmla="*/ 783 w 927"/>
                <a:gd name="T13" fmla="*/ 600 h 2291"/>
                <a:gd name="T14" fmla="*/ 841 w 927"/>
                <a:gd name="T15" fmla="*/ 745 h 2291"/>
                <a:gd name="T16" fmla="*/ 830 w 927"/>
                <a:gd name="T17" fmla="*/ 890 h 2291"/>
                <a:gd name="T18" fmla="*/ 902 w 927"/>
                <a:gd name="T19" fmla="*/ 995 h 2291"/>
                <a:gd name="T20" fmla="*/ 888 w 927"/>
                <a:gd name="T21" fmla="*/ 1062 h 2291"/>
                <a:gd name="T22" fmla="*/ 842 w 927"/>
                <a:gd name="T23" fmla="*/ 1065 h 2291"/>
                <a:gd name="T24" fmla="*/ 789 w 927"/>
                <a:gd name="T25" fmla="*/ 1097 h 2291"/>
                <a:gd name="T26" fmla="*/ 719 w 927"/>
                <a:gd name="T27" fmla="*/ 1049 h 2291"/>
                <a:gd name="T28" fmla="*/ 693 w 927"/>
                <a:gd name="T29" fmla="*/ 1085 h 2291"/>
                <a:gd name="T30" fmla="*/ 678 w 927"/>
                <a:gd name="T31" fmla="*/ 1135 h 2291"/>
                <a:gd name="T32" fmla="*/ 636 w 927"/>
                <a:gd name="T33" fmla="*/ 1213 h 2291"/>
                <a:gd name="T34" fmla="*/ 582 w 927"/>
                <a:gd name="T35" fmla="*/ 1246 h 2291"/>
                <a:gd name="T36" fmla="*/ 576 w 927"/>
                <a:gd name="T37" fmla="*/ 1311 h 2291"/>
                <a:gd name="T38" fmla="*/ 570 w 927"/>
                <a:gd name="T39" fmla="*/ 1361 h 2291"/>
                <a:gd name="T40" fmla="*/ 547 w 927"/>
                <a:gd name="T41" fmla="*/ 1408 h 2291"/>
                <a:gd name="T42" fmla="*/ 545 w 927"/>
                <a:gd name="T43" fmla="*/ 1443 h 2291"/>
                <a:gd name="T44" fmla="*/ 555 w 927"/>
                <a:gd name="T45" fmla="*/ 1483 h 2291"/>
                <a:gd name="T46" fmla="*/ 587 w 927"/>
                <a:gd name="T47" fmla="*/ 1519 h 2291"/>
                <a:gd name="T48" fmla="*/ 594 w 927"/>
                <a:gd name="T49" fmla="*/ 1545 h 2291"/>
                <a:gd name="T50" fmla="*/ 561 w 927"/>
                <a:gd name="T51" fmla="*/ 1609 h 2291"/>
                <a:gd name="T52" fmla="*/ 521 w 927"/>
                <a:gd name="T53" fmla="*/ 1710 h 2291"/>
                <a:gd name="T54" fmla="*/ 480 w 927"/>
                <a:gd name="T55" fmla="*/ 1782 h 2291"/>
                <a:gd name="T56" fmla="*/ 459 w 927"/>
                <a:gd name="T57" fmla="*/ 1797 h 2291"/>
                <a:gd name="T58" fmla="*/ 439 w 927"/>
                <a:gd name="T59" fmla="*/ 1837 h 2291"/>
                <a:gd name="T60" fmla="*/ 393 w 927"/>
                <a:gd name="T61" fmla="*/ 1850 h 2291"/>
                <a:gd name="T62" fmla="*/ 355 w 927"/>
                <a:gd name="T63" fmla="*/ 1901 h 2291"/>
                <a:gd name="T64" fmla="*/ 313 w 927"/>
                <a:gd name="T65" fmla="*/ 1872 h 2291"/>
                <a:gd name="T66" fmla="*/ 313 w 927"/>
                <a:gd name="T67" fmla="*/ 1904 h 2291"/>
                <a:gd name="T68" fmla="*/ 300 w 927"/>
                <a:gd name="T69" fmla="*/ 1911 h 2291"/>
                <a:gd name="T70" fmla="*/ 281 w 927"/>
                <a:gd name="T71" fmla="*/ 1958 h 2291"/>
                <a:gd name="T72" fmla="*/ 251 w 927"/>
                <a:gd name="T73" fmla="*/ 2008 h 2291"/>
                <a:gd name="T74" fmla="*/ 223 w 927"/>
                <a:gd name="T75" fmla="*/ 1987 h 2291"/>
                <a:gd name="T76" fmla="*/ 210 w 927"/>
                <a:gd name="T77" fmla="*/ 1983 h 2291"/>
                <a:gd name="T78" fmla="*/ 223 w 927"/>
                <a:gd name="T79" fmla="*/ 1993 h 2291"/>
                <a:gd name="T80" fmla="*/ 208 w 927"/>
                <a:gd name="T81" fmla="*/ 2010 h 2291"/>
                <a:gd name="T82" fmla="*/ 185 w 927"/>
                <a:gd name="T83" fmla="*/ 2036 h 2291"/>
                <a:gd name="T84" fmla="*/ 170 w 927"/>
                <a:gd name="T85" fmla="*/ 2062 h 2291"/>
                <a:gd name="T86" fmla="*/ 153 w 927"/>
                <a:gd name="T87" fmla="*/ 2060 h 2291"/>
                <a:gd name="T88" fmla="*/ 150 w 927"/>
                <a:gd name="T89" fmla="*/ 2062 h 2291"/>
                <a:gd name="T90" fmla="*/ 133 w 927"/>
                <a:gd name="T91" fmla="*/ 2077 h 2291"/>
                <a:gd name="T92" fmla="*/ 174 w 927"/>
                <a:gd name="T93" fmla="*/ 2077 h 2291"/>
                <a:gd name="T94" fmla="*/ 162 w 927"/>
                <a:gd name="T95" fmla="*/ 2093 h 2291"/>
                <a:gd name="T96" fmla="*/ 154 w 927"/>
                <a:gd name="T97" fmla="*/ 2134 h 2291"/>
                <a:gd name="T98" fmla="*/ 132 w 927"/>
                <a:gd name="T99" fmla="*/ 2121 h 2291"/>
                <a:gd name="T100" fmla="*/ 140 w 927"/>
                <a:gd name="T101" fmla="*/ 2145 h 2291"/>
                <a:gd name="T102" fmla="*/ 95 w 927"/>
                <a:gd name="T103" fmla="*/ 2149 h 2291"/>
                <a:gd name="T104" fmla="*/ 81 w 927"/>
                <a:gd name="T105" fmla="*/ 2128 h 2291"/>
                <a:gd name="T106" fmla="*/ 90 w 927"/>
                <a:gd name="T107" fmla="*/ 2151 h 2291"/>
                <a:gd name="T108" fmla="*/ 99 w 927"/>
                <a:gd name="T109" fmla="*/ 2189 h 2291"/>
                <a:gd name="T110" fmla="*/ 92 w 927"/>
                <a:gd name="T111" fmla="*/ 2199 h 2291"/>
                <a:gd name="T112" fmla="*/ 97 w 927"/>
                <a:gd name="T113" fmla="*/ 2232 h 2291"/>
                <a:gd name="T114" fmla="*/ 84 w 927"/>
                <a:gd name="T115" fmla="*/ 2249 h 2291"/>
                <a:gd name="T116" fmla="*/ 55 w 927"/>
                <a:gd name="T117" fmla="*/ 2255 h 2291"/>
                <a:gd name="T118" fmla="*/ 66 w 927"/>
                <a:gd name="T119" fmla="*/ 2282 h 2291"/>
                <a:gd name="T120" fmla="*/ 45 w 927"/>
                <a:gd name="T121" fmla="*/ 2274 h 2291"/>
                <a:gd name="T122" fmla="*/ 4 w 927"/>
                <a:gd name="T123" fmla="*/ 225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7" h="2291">
                  <a:moveTo>
                    <a:pt x="284" y="6"/>
                  </a:moveTo>
                  <a:lnTo>
                    <a:pt x="341" y="0"/>
                  </a:lnTo>
                  <a:lnTo>
                    <a:pt x="367" y="4"/>
                  </a:lnTo>
                  <a:lnTo>
                    <a:pt x="384" y="21"/>
                  </a:lnTo>
                  <a:lnTo>
                    <a:pt x="381" y="41"/>
                  </a:lnTo>
                  <a:lnTo>
                    <a:pt x="385" y="50"/>
                  </a:lnTo>
                  <a:lnTo>
                    <a:pt x="397" y="49"/>
                  </a:lnTo>
                  <a:lnTo>
                    <a:pt x="427" y="74"/>
                  </a:lnTo>
                  <a:lnTo>
                    <a:pt x="437" y="89"/>
                  </a:lnTo>
                  <a:lnTo>
                    <a:pt x="445" y="89"/>
                  </a:lnTo>
                  <a:lnTo>
                    <a:pt x="447" y="91"/>
                  </a:lnTo>
                  <a:lnTo>
                    <a:pt x="454" y="113"/>
                  </a:lnTo>
                  <a:lnTo>
                    <a:pt x="471" y="118"/>
                  </a:lnTo>
                  <a:lnTo>
                    <a:pt x="487" y="128"/>
                  </a:lnTo>
                  <a:lnTo>
                    <a:pt x="491" y="132"/>
                  </a:lnTo>
                  <a:lnTo>
                    <a:pt x="490" y="140"/>
                  </a:lnTo>
                  <a:lnTo>
                    <a:pt x="497" y="145"/>
                  </a:lnTo>
                  <a:lnTo>
                    <a:pt x="509" y="141"/>
                  </a:lnTo>
                  <a:lnTo>
                    <a:pt x="517" y="145"/>
                  </a:lnTo>
                  <a:lnTo>
                    <a:pt x="530" y="160"/>
                  </a:lnTo>
                  <a:lnTo>
                    <a:pt x="536" y="176"/>
                  </a:lnTo>
                  <a:lnTo>
                    <a:pt x="570" y="172"/>
                  </a:lnTo>
                  <a:lnTo>
                    <a:pt x="587" y="178"/>
                  </a:lnTo>
                  <a:lnTo>
                    <a:pt x="608" y="186"/>
                  </a:lnTo>
                  <a:lnTo>
                    <a:pt x="632" y="194"/>
                  </a:lnTo>
                  <a:lnTo>
                    <a:pt x="668" y="219"/>
                  </a:lnTo>
                  <a:lnTo>
                    <a:pt x="685" y="277"/>
                  </a:lnTo>
                  <a:lnTo>
                    <a:pt x="692" y="278"/>
                  </a:lnTo>
                  <a:lnTo>
                    <a:pt x="701" y="268"/>
                  </a:lnTo>
                  <a:lnTo>
                    <a:pt x="719" y="301"/>
                  </a:lnTo>
                  <a:lnTo>
                    <a:pt x="748" y="323"/>
                  </a:lnTo>
                  <a:lnTo>
                    <a:pt x="756" y="326"/>
                  </a:lnTo>
                  <a:lnTo>
                    <a:pt x="757" y="341"/>
                  </a:lnTo>
                  <a:lnTo>
                    <a:pt x="751" y="350"/>
                  </a:lnTo>
                  <a:lnTo>
                    <a:pt x="743" y="354"/>
                  </a:lnTo>
                  <a:lnTo>
                    <a:pt x="740" y="379"/>
                  </a:lnTo>
                  <a:lnTo>
                    <a:pt x="750" y="430"/>
                  </a:lnTo>
                  <a:lnTo>
                    <a:pt x="761" y="444"/>
                  </a:lnTo>
                  <a:lnTo>
                    <a:pt x="758" y="463"/>
                  </a:lnTo>
                  <a:lnTo>
                    <a:pt x="747" y="487"/>
                  </a:lnTo>
                  <a:lnTo>
                    <a:pt x="747" y="493"/>
                  </a:lnTo>
                  <a:lnTo>
                    <a:pt x="755" y="501"/>
                  </a:lnTo>
                  <a:lnTo>
                    <a:pt x="762" y="502"/>
                  </a:lnTo>
                  <a:lnTo>
                    <a:pt x="768" y="497"/>
                  </a:lnTo>
                  <a:lnTo>
                    <a:pt x="789" y="499"/>
                  </a:lnTo>
                  <a:lnTo>
                    <a:pt x="797" y="501"/>
                  </a:lnTo>
                  <a:lnTo>
                    <a:pt x="797" y="526"/>
                  </a:lnTo>
                  <a:lnTo>
                    <a:pt x="802" y="534"/>
                  </a:lnTo>
                  <a:lnTo>
                    <a:pt x="800" y="551"/>
                  </a:lnTo>
                  <a:lnTo>
                    <a:pt x="795" y="556"/>
                  </a:lnTo>
                  <a:lnTo>
                    <a:pt x="783" y="561"/>
                  </a:lnTo>
                  <a:lnTo>
                    <a:pt x="778" y="566"/>
                  </a:lnTo>
                  <a:lnTo>
                    <a:pt x="779" y="576"/>
                  </a:lnTo>
                  <a:lnTo>
                    <a:pt x="785" y="583"/>
                  </a:lnTo>
                  <a:lnTo>
                    <a:pt x="782" y="592"/>
                  </a:lnTo>
                  <a:lnTo>
                    <a:pt x="783" y="600"/>
                  </a:lnTo>
                  <a:lnTo>
                    <a:pt x="828" y="666"/>
                  </a:lnTo>
                  <a:lnTo>
                    <a:pt x="827" y="680"/>
                  </a:lnTo>
                  <a:lnTo>
                    <a:pt x="847" y="706"/>
                  </a:lnTo>
                  <a:lnTo>
                    <a:pt x="847" y="718"/>
                  </a:lnTo>
                  <a:lnTo>
                    <a:pt x="844" y="721"/>
                  </a:lnTo>
                  <a:lnTo>
                    <a:pt x="839" y="718"/>
                  </a:lnTo>
                  <a:lnTo>
                    <a:pt x="835" y="732"/>
                  </a:lnTo>
                  <a:lnTo>
                    <a:pt x="841" y="745"/>
                  </a:lnTo>
                  <a:lnTo>
                    <a:pt x="839" y="766"/>
                  </a:lnTo>
                  <a:lnTo>
                    <a:pt x="844" y="791"/>
                  </a:lnTo>
                  <a:lnTo>
                    <a:pt x="840" y="803"/>
                  </a:lnTo>
                  <a:lnTo>
                    <a:pt x="830" y="824"/>
                  </a:lnTo>
                  <a:lnTo>
                    <a:pt x="821" y="838"/>
                  </a:lnTo>
                  <a:lnTo>
                    <a:pt x="822" y="849"/>
                  </a:lnTo>
                  <a:lnTo>
                    <a:pt x="830" y="861"/>
                  </a:lnTo>
                  <a:lnTo>
                    <a:pt x="830" y="890"/>
                  </a:lnTo>
                  <a:lnTo>
                    <a:pt x="844" y="920"/>
                  </a:lnTo>
                  <a:lnTo>
                    <a:pt x="856" y="927"/>
                  </a:lnTo>
                  <a:lnTo>
                    <a:pt x="867" y="932"/>
                  </a:lnTo>
                  <a:lnTo>
                    <a:pt x="874" y="931"/>
                  </a:lnTo>
                  <a:lnTo>
                    <a:pt x="876" y="937"/>
                  </a:lnTo>
                  <a:lnTo>
                    <a:pt x="882" y="960"/>
                  </a:lnTo>
                  <a:lnTo>
                    <a:pt x="899" y="981"/>
                  </a:lnTo>
                  <a:lnTo>
                    <a:pt x="902" y="995"/>
                  </a:lnTo>
                  <a:lnTo>
                    <a:pt x="911" y="1006"/>
                  </a:lnTo>
                  <a:lnTo>
                    <a:pt x="915" y="1009"/>
                  </a:lnTo>
                  <a:lnTo>
                    <a:pt x="923" y="1033"/>
                  </a:lnTo>
                  <a:lnTo>
                    <a:pt x="926" y="1043"/>
                  </a:lnTo>
                  <a:lnTo>
                    <a:pt x="913" y="1048"/>
                  </a:lnTo>
                  <a:lnTo>
                    <a:pt x="902" y="1059"/>
                  </a:lnTo>
                  <a:lnTo>
                    <a:pt x="893" y="1065"/>
                  </a:lnTo>
                  <a:lnTo>
                    <a:pt x="888" y="1062"/>
                  </a:lnTo>
                  <a:lnTo>
                    <a:pt x="875" y="1059"/>
                  </a:lnTo>
                  <a:lnTo>
                    <a:pt x="870" y="1051"/>
                  </a:lnTo>
                  <a:lnTo>
                    <a:pt x="861" y="1047"/>
                  </a:lnTo>
                  <a:lnTo>
                    <a:pt x="857" y="1051"/>
                  </a:lnTo>
                  <a:lnTo>
                    <a:pt x="858" y="1058"/>
                  </a:lnTo>
                  <a:lnTo>
                    <a:pt x="855" y="1062"/>
                  </a:lnTo>
                  <a:lnTo>
                    <a:pt x="846" y="1066"/>
                  </a:lnTo>
                  <a:lnTo>
                    <a:pt x="842" y="1065"/>
                  </a:lnTo>
                  <a:lnTo>
                    <a:pt x="835" y="1062"/>
                  </a:lnTo>
                  <a:lnTo>
                    <a:pt x="827" y="1074"/>
                  </a:lnTo>
                  <a:lnTo>
                    <a:pt x="823" y="1080"/>
                  </a:lnTo>
                  <a:lnTo>
                    <a:pt x="818" y="1074"/>
                  </a:lnTo>
                  <a:lnTo>
                    <a:pt x="812" y="1068"/>
                  </a:lnTo>
                  <a:lnTo>
                    <a:pt x="799" y="1080"/>
                  </a:lnTo>
                  <a:lnTo>
                    <a:pt x="792" y="1089"/>
                  </a:lnTo>
                  <a:lnTo>
                    <a:pt x="789" y="1097"/>
                  </a:lnTo>
                  <a:lnTo>
                    <a:pt x="784" y="1101"/>
                  </a:lnTo>
                  <a:lnTo>
                    <a:pt x="779" y="1102"/>
                  </a:lnTo>
                  <a:lnTo>
                    <a:pt x="778" y="1092"/>
                  </a:lnTo>
                  <a:lnTo>
                    <a:pt x="762" y="1085"/>
                  </a:lnTo>
                  <a:lnTo>
                    <a:pt x="741" y="1076"/>
                  </a:lnTo>
                  <a:lnTo>
                    <a:pt x="736" y="1062"/>
                  </a:lnTo>
                  <a:lnTo>
                    <a:pt x="725" y="1055"/>
                  </a:lnTo>
                  <a:lnTo>
                    <a:pt x="719" y="1049"/>
                  </a:lnTo>
                  <a:lnTo>
                    <a:pt x="715" y="1051"/>
                  </a:lnTo>
                  <a:lnTo>
                    <a:pt x="721" y="1068"/>
                  </a:lnTo>
                  <a:lnTo>
                    <a:pt x="723" y="1081"/>
                  </a:lnTo>
                  <a:lnTo>
                    <a:pt x="720" y="1085"/>
                  </a:lnTo>
                  <a:lnTo>
                    <a:pt x="712" y="1081"/>
                  </a:lnTo>
                  <a:lnTo>
                    <a:pt x="704" y="1083"/>
                  </a:lnTo>
                  <a:lnTo>
                    <a:pt x="698" y="1089"/>
                  </a:lnTo>
                  <a:lnTo>
                    <a:pt x="693" y="1085"/>
                  </a:lnTo>
                  <a:lnTo>
                    <a:pt x="695" y="1076"/>
                  </a:lnTo>
                  <a:lnTo>
                    <a:pt x="685" y="1064"/>
                  </a:lnTo>
                  <a:lnTo>
                    <a:pt x="672" y="1062"/>
                  </a:lnTo>
                  <a:lnTo>
                    <a:pt x="671" y="1076"/>
                  </a:lnTo>
                  <a:lnTo>
                    <a:pt x="675" y="1087"/>
                  </a:lnTo>
                  <a:lnTo>
                    <a:pt x="672" y="1100"/>
                  </a:lnTo>
                  <a:lnTo>
                    <a:pt x="678" y="1118"/>
                  </a:lnTo>
                  <a:lnTo>
                    <a:pt x="678" y="1135"/>
                  </a:lnTo>
                  <a:lnTo>
                    <a:pt x="661" y="1164"/>
                  </a:lnTo>
                  <a:lnTo>
                    <a:pt x="653" y="1180"/>
                  </a:lnTo>
                  <a:lnTo>
                    <a:pt x="644" y="1183"/>
                  </a:lnTo>
                  <a:lnTo>
                    <a:pt x="632" y="1183"/>
                  </a:lnTo>
                  <a:lnTo>
                    <a:pt x="625" y="1187"/>
                  </a:lnTo>
                  <a:lnTo>
                    <a:pt x="631" y="1195"/>
                  </a:lnTo>
                  <a:lnTo>
                    <a:pt x="640" y="1196"/>
                  </a:lnTo>
                  <a:lnTo>
                    <a:pt x="636" y="1213"/>
                  </a:lnTo>
                  <a:lnTo>
                    <a:pt x="625" y="1218"/>
                  </a:lnTo>
                  <a:lnTo>
                    <a:pt x="600" y="1218"/>
                  </a:lnTo>
                  <a:lnTo>
                    <a:pt x="598" y="1226"/>
                  </a:lnTo>
                  <a:lnTo>
                    <a:pt x="586" y="1226"/>
                  </a:lnTo>
                  <a:lnTo>
                    <a:pt x="575" y="1225"/>
                  </a:lnTo>
                  <a:lnTo>
                    <a:pt x="567" y="1229"/>
                  </a:lnTo>
                  <a:lnTo>
                    <a:pt x="568" y="1234"/>
                  </a:lnTo>
                  <a:lnTo>
                    <a:pt x="582" y="1246"/>
                  </a:lnTo>
                  <a:lnTo>
                    <a:pt x="586" y="1254"/>
                  </a:lnTo>
                  <a:lnTo>
                    <a:pt x="587" y="1261"/>
                  </a:lnTo>
                  <a:lnTo>
                    <a:pt x="583" y="1273"/>
                  </a:lnTo>
                  <a:lnTo>
                    <a:pt x="580" y="1284"/>
                  </a:lnTo>
                  <a:lnTo>
                    <a:pt x="575" y="1281"/>
                  </a:lnTo>
                  <a:lnTo>
                    <a:pt x="569" y="1284"/>
                  </a:lnTo>
                  <a:lnTo>
                    <a:pt x="566" y="1289"/>
                  </a:lnTo>
                  <a:lnTo>
                    <a:pt x="576" y="1311"/>
                  </a:lnTo>
                  <a:lnTo>
                    <a:pt x="575" y="1317"/>
                  </a:lnTo>
                  <a:lnTo>
                    <a:pt x="573" y="1319"/>
                  </a:lnTo>
                  <a:lnTo>
                    <a:pt x="570" y="1329"/>
                  </a:lnTo>
                  <a:lnTo>
                    <a:pt x="570" y="1335"/>
                  </a:lnTo>
                  <a:lnTo>
                    <a:pt x="575" y="1340"/>
                  </a:lnTo>
                  <a:lnTo>
                    <a:pt x="575" y="1344"/>
                  </a:lnTo>
                  <a:lnTo>
                    <a:pt x="578" y="1352"/>
                  </a:lnTo>
                  <a:lnTo>
                    <a:pt x="570" y="1361"/>
                  </a:lnTo>
                  <a:lnTo>
                    <a:pt x="559" y="1362"/>
                  </a:lnTo>
                  <a:lnTo>
                    <a:pt x="556" y="1366"/>
                  </a:lnTo>
                  <a:lnTo>
                    <a:pt x="553" y="1377"/>
                  </a:lnTo>
                  <a:lnTo>
                    <a:pt x="552" y="1382"/>
                  </a:lnTo>
                  <a:lnTo>
                    <a:pt x="539" y="1387"/>
                  </a:lnTo>
                  <a:lnTo>
                    <a:pt x="537" y="1391"/>
                  </a:lnTo>
                  <a:lnTo>
                    <a:pt x="543" y="1400"/>
                  </a:lnTo>
                  <a:lnTo>
                    <a:pt x="547" y="1408"/>
                  </a:lnTo>
                  <a:lnTo>
                    <a:pt x="545" y="1412"/>
                  </a:lnTo>
                  <a:lnTo>
                    <a:pt x="539" y="1413"/>
                  </a:lnTo>
                  <a:lnTo>
                    <a:pt x="533" y="1422"/>
                  </a:lnTo>
                  <a:lnTo>
                    <a:pt x="531" y="1432"/>
                  </a:lnTo>
                  <a:lnTo>
                    <a:pt x="526" y="1436"/>
                  </a:lnTo>
                  <a:lnTo>
                    <a:pt x="528" y="1445"/>
                  </a:lnTo>
                  <a:lnTo>
                    <a:pt x="536" y="1445"/>
                  </a:lnTo>
                  <a:lnTo>
                    <a:pt x="545" y="1443"/>
                  </a:lnTo>
                  <a:lnTo>
                    <a:pt x="554" y="1451"/>
                  </a:lnTo>
                  <a:lnTo>
                    <a:pt x="554" y="1454"/>
                  </a:lnTo>
                  <a:lnTo>
                    <a:pt x="545" y="1457"/>
                  </a:lnTo>
                  <a:lnTo>
                    <a:pt x="545" y="1460"/>
                  </a:lnTo>
                  <a:lnTo>
                    <a:pt x="550" y="1470"/>
                  </a:lnTo>
                  <a:lnTo>
                    <a:pt x="556" y="1476"/>
                  </a:lnTo>
                  <a:lnTo>
                    <a:pt x="556" y="1482"/>
                  </a:lnTo>
                  <a:lnTo>
                    <a:pt x="555" y="1483"/>
                  </a:lnTo>
                  <a:lnTo>
                    <a:pt x="547" y="1477"/>
                  </a:lnTo>
                  <a:lnTo>
                    <a:pt x="543" y="1476"/>
                  </a:lnTo>
                  <a:lnTo>
                    <a:pt x="549" y="1486"/>
                  </a:lnTo>
                  <a:lnTo>
                    <a:pt x="552" y="1494"/>
                  </a:lnTo>
                  <a:lnTo>
                    <a:pt x="553" y="1501"/>
                  </a:lnTo>
                  <a:lnTo>
                    <a:pt x="570" y="1500"/>
                  </a:lnTo>
                  <a:lnTo>
                    <a:pt x="584" y="1510"/>
                  </a:lnTo>
                  <a:lnTo>
                    <a:pt x="587" y="1519"/>
                  </a:lnTo>
                  <a:lnTo>
                    <a:pt x="594" y="1521"/>
                  </a:lnTo>
                  <a:lnTo>
                    <a:pt x="596" y="1526"/>
                  </a:lnTo>
                  <a:lnTo>
                    <a:pt x="588" y="1530"/>
                  </a:lnTo>
                  <a:lnTo>
                    <a:pt x="586" y="1531"/>
                  </a:lnTo>
                  <a:lnTo>
                    <a:pt x="587" y="1544"/>
                  </a:lnTo>
                  <a:lnTo>
                    <a:pt x="587" y="1549"/>
                  </a:lnTo>
                  <a:lnTo>
                    <a:pt x="591" y="1551"/>
                  </a:lnTo>
                  <a:lnTo>
                    <a:pt x="594" y="1545"/>
                  </a:lnTo>
                  <a:lnTo>
                    <a:pt x="596" y="1541"/>
                  </a:lnTo>
                  <a:lnTo>
                    <a:pt x="602" y="1538"/>
                  </a:lnTo>
                  <a:lnTo>
                    <a:pt x="604" y="1544"/>
                  </a:lnTo>
                  <a:lnTo>
                    <a:pt x="605" y="1553"/>
                  </a:lnTo>
                  <a:lnTo>
                    <a:pt x="596" y="1562"/>
                  </a:lnTo>
                  <a:lnTo>
                    <a:pt x="588" y="1584"/>
                  </a:lnTo>
                  <a:lnTo>
                    <a:pt x="573" y="1606"/>
                  </a:lnTo>
                  <a:lnTo>
                    <a:pt x="561" y="1609"/>
                  </a:lnTo>
                  <a:lnTo>
                    <a:pt x="555" y="1613"/>
                  </a:lnTo>
                  <a:lnTo>
                    <a:pt x="550" y="1631"/>
                  </a:lnTo>
                  <a:lnTo>
                    <a:pt x="545" y="1639"/>
                  </a:lnTo>
                  <a:lnTo>
                    <a:pt x="538" y="1641"/>
                  </a:lnTo>
                  <a:lnTo>
                    <a:pt x="531" y="1657"/>
                  </a:lnTo>
                  <a:lnTo>
                    <a:pt x="526" y="1659"/>
                  </a:lnTo>
                  <a:lnTo>
                    <a:pt x="524" y="1677"/>
                  </a:lnTo>
                  <a:lnTo>
                    <a:pt x="521" y="1710"/>
                  </a:lnTo>
                  <a:lnTo>
                    <a:pt x="514" y="1730"/>
                  </a:lnTo>
                  <a:lnTo>
                    <a:pt x="505" y="1754"/>
                  </a:lnTo>
                  <a:lnTo>
                    <a:pt x="498" y="1762"/>
                  </a:lnTo>
                  <a:lnTo>
                    <a:pt x="500" y="1766"/>
                  </a:lnTo>
                  <a:lnTo>
                    <a:pt x="491" y="1785"/>
                  </a:lnTo>
                  <a:lnTo>
                    <a:pt x="487" y="1787"/>
                  </a:lnTo>
                  <a:lnTo>
                    <a:pt x="484" y="1783"/>
                  </a:lnTo>
                  <a:lnTo>
                    <a:pt x="480" y="1782"/>
                  </a:lnTo>
                  <a:lnTo>
                    <a:pt x="477" y="1788"/>
                  </a:lnTo>
                  <a:lnTo>
                    <a:pt x="476" y="1796"/>
                  </a:lnTo>
                  <a:lnTo>
                    <a:pt x="477" y="1804"/>
                  </a:lnTo>
                  <a:lnTo>
                    <a:pt x="474" y="1808"/>
                  </a:lnTo>
                  <a:lnTo>
                    <a:pt x="472" y="1806"/>
                  </a:lnTo>
                  <a:lnTo>
                    <a:pt x="468" y="1796"/>
                  </a:lnTo>
                  <a:lnTo>
                    <a:pt x="464" y="1795"/>
                  </a:lnTo>
                  <a:lnTo>
                    <a:pt x="459" y="1797"/>
                  </a:lnTo>
                  <a:lnTo>
                    <a:pt x="457" y="1814"/>
                  </a:lnTo>
                  <a:lnTo>
                    <a:pt x="456" y="1828"/>
                  </a:lnTo>
                  <a:lnTo>
                    <a:pt x="452" y="1830"/>
                  </a:lnTo>
                  <a:lnTo>
                    <a:pt x="448" y="1825"/>
                  </a:lnTo>
                  <a:lnTo>
                    <a:pt x="443" y="1825"/>
                  </a:lnTo>
                  <a:lnTo>
                    <a:pt x="439" y="1826"/>
                  </a:lnTo>
                  <a:lnTo>
                    <a:pt x="439" y="1833"/>
                  </a:lnTo>
                  <a:lnTo>
                    <a:pt x="439" y="1837"/>
                  </a:lnTo>
                  <a:lnTo>
                    <a:pt x="438" y="1839"/>
                  </a:lnTo>
                  <a:lnTo>
                    <a:pt x="421" y="1839"/>
                  </a:lnTo>
                  <a:lnTo>
                    <a:pt x="409" y="1842"/>
                  </a:lnTo>
                  <a:lnTo>
                    <a:pt x="404" y="1836"/>
                  </a:lnTo>
                  <a:lnTo>
                    <a:pt x="399" y="1835"/>
                  </a:lnTo>
                  <a:lnTo>
                    <a:pt x="396" y="1837"/>
                  </a:lnTo>
                  <a:lnTo>
                    <a:pt x="393" y="1842"/>
                  </a:lnTo>
                  <a:lnTo>
                    <a:pt x="393" y="1850"/>
                  </a:lnTo>
                  <a:lnTo>
                    <a:pt x="394" y="1858"/>
                  </a:lnTo>
                  <a:lnTo>
                    <a:pt x="384" y="1856"/>
                  </a:lnTo>
                  <a:lnTo>
                    <a:pt x="380" y="1855"/>
                  </a:lnTo>
                  <a:lnTo>
                    <a:pt x="370" y="1871"/>
                  </a:lnTo>
                  <a:lnTo>
                    <a:pt x="361" y="1882"/>
                  </a:lnTo>
                  <a:lnTo>
                    <a:pt x="353" y="1880"/>
                  </a:lnTo>
                  <a:lnTo>
                    <a:pt x="349" y="1891"/>
                  </a:lnTo>
                  <a:lnTo>
                    <a:pt x="355" y="1901"/>
                  </a:lnTo>
                  <a:lnTo>
                    <a:pt x="350" y="1907"/>
                  </a:lnTo>
                  <a:lnTo>
                    <a:pt x="345" y="1912"/>
                  </a:lnTo>
                  <a:lnTo>
                    <a:pt x="339" y="1916"/>
                  </a:lnTo>
                  <a:lnTo>
                    <a:pt x="333" y="1908"/>
                  </a:lnTo>
                  <a:lnTo>
                    <a:pt x="326" y="1892"/>
                  </a:lnTo>
                  <a:lnTo>
                    <a:pt x="318" y="1884"/>
                  </a:lnTo>
                  <a:lnTo>
                    <a:pt x="314" y="1876"/>
                  </a:lnTo>
                  <a:lnTo>
                    <a:pt x="313" y="1872"/>
                  </a:lnTo>
                  <a:lnTo>
                    <a:pt x="306" y="1872"/>
                  </a:lnTo>
                  <a:lnTo>
                    <a:pt x="305" y="1876"/>
                  </a:lnTo>
                  <a:lnTo>
                    <a:pt x="302" y="1891"/>
                  </a:lnTo>
                  <a:lnTo>
                    <a:pt x="305" y="1893"/>
                  </a:lnTo>
                  <a:lnTo>
                    <a:pt x="309" y="1897"/>
                  </a:lnTo>
                  <a:lnTo>
                    <a:pt x="314" y="1896"/>
                  </a:lnTo>
                  <a:lnTo>
                    <a:pt x="316" y="1899"/>
                  </a:lnTo>
                  <a:lnTo>
                    <a:pt x="313" y="1904"/>
                  </a:lnTo>
                  <a:lnTo>
                    <a:pt x="314" y="1910"/>
                  </a:lnTo>
                  <a:lnTo>
                    <a:pt x="320" y="1913"/>
                  </a:lnTo>
                  <a:lnTo>
                    <a:pt x="320" y="1919"/>
                  </a:lnTo>
                  <a:lnTo>
                    <a:pt x="317" y="1921"/>
                  </a:lnTo>
                  <a:lnTo>
                    <a:pt x="313" y="1923"/>
                  </a:lnTo>
                  <a:lnTo>
                    <a:pt x="308" y="1921"/>
                  </a:lnTo>
                  <a:lnTo>
                    <a:pt x="303" y="1914"/>
                  </a:lnTo>
                  <a:lnTo>
                    <a:pt x="300" y="1911"/>
                  </a:lnTo>
                  <a:lnTo>
                    <a:pt x="297" y="1913"/>
                  </a:lnTo>
                  <a:lnTo>
                    <a:pt x="292" y="1918"/>
                  </a:lnTo>
                  <a:lnTo>
                    <a:pt x="284" y="1911"/>
                  </a:lnTo>
                  <a:lnTo>
                    <a:pt x="284" y="1907"/>
                  </a:lnTo>
                  <a:lnTo>
                    <a:pt x="282" y="1908"/>
                  </a:lnTo>
                  <a:lnTo>
                    <a:pt x="278" y="1913"/>
                  </a:lnTo>
                  <a:lnTo>
                    <a:pt x="282" y="1954"/>
                  </a:lnTo>
                  <a:lnTo>
                    <a:pt x="281" y="1958"/>
                  </a:lnTo>
                  <a:lnTo>
                    <a:pt x="272" y="1957"/>
                  </a:lnTo>
                  <a:lnTo>
                    <a:pt x="269" y="1959"/>
                  </a:lnTo>
                  <a:lnTo>
                    <a:pt x="264" y="1958"/>
                  </a:lnTo>
                  <a:lnTo>
                    <a:pt x="264" y="1962"/>
                  </a:lnTo>
                  <a:lnTo>
                    <a:pt x="262" y="1978"/>
                  </a:lnTo>
                  <a:lnTo>
                    <a:pt x="264" y="1987"/>
                  </a:lnTo>
                  <a:lnTo>
                    <a:pt x="259" y="1996"/>
                  </a:lnTo>
                  <a:lnTo>
                    <a:pt x="251" y="2008"/>
                  </a:lnTo>
                  <a:lnTo>
                    <a:pt x="245" y="2004"/>
                  </a:lnTo>
                  <a:lnTo>
                    <a:pt x="238" y="1995"/>
                  </a:lnTo>
                  <a:lnTo>
                    <a:pt x="229" y="1983"/>
                  </a:lnTo>
                  <a:lnTo>
                    <a:pt x="227" y="1974"/>
                  </a:lnTo>
                  <a:lnTo>
                    <a:pt x="223" y="1974"/>
                  </a:lnTo>
                  <a:lnTo>
                    <a:pt x="221" y="1975"/>
                  </a:lnTo>
                  <a:lnTo>
                    <a:pt x="223" y="1981"/>
                  </a:lnTo>
                  <a:lnTo>
                    <a:pt x="223" y="1987"/>
                  </a:lnTo>
                  <a:lnTo>
                    <a:pt x="219" y="1989"/>
                  </a:lnTo>
                  <a:lnTo>
                    <a:pt x="215" y="1987"/>
                  </a:lnTo>
                  <a:lnTo>
                    <a:pt x="215" y="1983"/>
                  </a:lnTo>
                  <a:lnTo>
                    <a:pt x="213" y="1984"/>
                  </a:lnTo>
                  <a:lnTo>
                    <a:pt x="212" y="1986"/>
                  </a:lnTo>
                  <a:lnTo>
                    <a:pt x="211" y="1987"/>
                  </a:lnTo>
                  <a:lnTo>
                    <a:pt x="209" y="1986"/>
                  </a:lnTo>
                  <a:lnTo>
                    <a:pt x="210" y="1983"/>
                  </a:lnTo>
                  <a:lnTo>
                    <a:pt x="204" y="1977"/>
                  </a:lnTo>
                  <a:lnTo>
                    <a:pt x="201" y="1977"/>
                  </a:lnTo>
                  <a:lnTo>
                    <a:pt x="203" y="1982"/>
                  </a:lnTo>
                  <a:lnTo>
                    <a:pt x="203" y="1984"/>
                  </a:lnTo>
                  <a:lnTo>
                    <a:pt x="206" y="1984"/>
                  </a:lnTo>
                  <a:lnTo>
                    <a:pt x="209" y="1987"/>
                  </a:lnTo>
                  <a:lnTo>
                    <a:pt x="213" y="1991"/>
                  </a:lnTo>
                  <a:lnTo>
                    <a:pt x="223" y="1993"/>
                  </a:lnTo>
                  <a:lnTo>
                    <a:pt x="231" y="1994"/>
                  </a:lnTo>
                  <a:lnTo>
                    <a:pt x="229" y="2000"/>
                  </a:lnTo>
                  <a:lnTo>
                    <a:pt x="229" y="2004"/>
                  </a:lnTo>
                  <a:lnTo>
                    <a:pt x="226" y="2004"/>
                  </a:lnTo>
                  <a:lnTo>
                    <a:pt x="221" y="2002"/>
                  </a:lnTo>
                  <a:lnTo>
                    <a:pt x="218" y="2007"/>
                  </a:lnTo>
                  <a:lnTo>
                    <a:pt x="212" y="2009"/>
                  </a:lnTo>
                  <a:lnTo>
                    <a:pt x="208" y="2010"/>
                  </a:lnTo>
                  <a:lnTo>
                    <a:pt x="204" y="2014"/>
                  </a:lnTo>
                  <a:lnTo>
                    <a:pt x="196" y="2019"/>
                  </a:lnTo>
                  <a:lnTo>
                    <a:pt x="192" y="2012"/>
                  </a:lnTo>
                  <a:lnTo>
                    <a:pt x="186" y="2016"/>
                  </a:lnTo>
                  <a:lnTo>
                    <a:pt x="188" y="2020"/>
                  </a:lnTo>
                  <a:lnTo>
                    <a:pt x="188" y="2028"/>
                  </a:lnTo>
                  <a:lnTo>
                    <a:pt x="188" y="2036"/>
                  </a:lnTo>
                  <a:lnTo>
                    <a:pt x="185" y="2036"/>
                  </a:lnTo>
                  <a:lnTo>
                    <a:pt x="182" y="2032"/>
                  </a:lnTo>
                  <a:lnTo>
                    <a:pt x="178" y="2029"/>
                  </a:lnTo>
                  <a:lnTo>
                    <a:pt x="177" y="2029"/>
                  </a:lnTo>
                  <a:lnTo>
                    <a:pt x="178" y="2041"/>
                  </a:lnTo>
                  <a:lnTo>
                    <a:pt x="175" y="2046"/>
                  </a:lnTo>
                  <a:lnTo>
                    <a:pt x="175" y="2051"/>
                  </a:lnTo>
                  <a:lnTo>
                    <a:pt x="171" y="2055"/>
                  </a:lnTo>
                  <a:lnTo>
                    <a:pt x="170" y="2062"/>
                  </a:lnTo>
                  <a:lnTo>
                    <a:pt x="169" y="2069"/>
                  </a:lnTo>
                  <a:lnTo>
                    <a:pt x="166" y="2064"/>
                  </a:lnTo>
                  <a:lnTo>
                    <a:pt x="166" y="2062"/>
                  </a:lnTo>
                  <a:lnTo>
                    <a:pt x="162" y="2055"/>
                  </a:lnTo>
                  <a:lnTo>
                    <a:pt x="159" y="2057"/>
                  </a:lnTo>
                  <a:lnTo>
                    <a:pt x="152" y="2055"/>
                  </a:lnTo>
                  <a:lnTo>
                    <a:pt x="152" y="2057"/>
                  </a:lnTo>
                  <a:lnTo>
                    <a:pt x="153" y="2060"/>
                  </a:lnTo>
                  <a:lnTo>
                    <a:pt x="157" y="2061"/>
                  </a:lnTo>
                  <a:lnTo>
                    <a:pt x="159" y="2064"/>
                  </a:lnTo>
                  <a:lnTo>
                    <a:pt x="160" y="2066"/>
                  </a:lnTo>
                  <a:lnTo>
                    <a:pt x="166" y="2069"/>
                  </a:lnTo>
                  <a:lnTo>
                    <a:pt x="166" y="2070"/>
                  </a:lnTo>
                  <a:lnTo>
                    <a:pt x="154" y="2070"/>
                  </a:lnTo>
                  <a:lnTo>
                    <a:pt x="152" y="2067"/>
                  </a:lnTo>
                  <a:lnTo>
                    <a:pt x="150" y="2062"/>
                  </a:lnTo>
                  <a:lnTo>
                    <a:pt x="149" y="2060"/>
                  </a:lnTo>
                  <a:lnTo>
                    <a:pt x="149" y="2069"/>
                  </a:lnTo>
                  <a:lnTo>
                    <a:pt x="150" y="2070"/>
                  </a:lnTo>
                  <a:lnTo>
                    <a:pt x="149" y="2074"/>
                  </a:lnTo>
                  <a:lnTo>
                    <a:pt x="144" y="2072"/>
                  </a:lnTo>
                  <a:lnTo>
                    <a:pt x="142" y="2076"/>
                  </a:lnTo>
                  <a:lnTo>
                    <a:pt x="138" y="2077"/>
                  </a:lnTo>
                  <a:lnTo>
                    <a:pt x="133" y="2077"/>
                  </a:lnTo>
                  <a:lnTo>
                    <a:pt x="129" y="2074"/>
                  </a:lnTo>
                  <a:lnTo>
                    <a:pt x="129" y="2075"/>
                  </a:lnTo>
                  <a:lnTo>
                    <a:pt x="132" y="2078"/>
                  </a:lnTo>
                  <a:lnTo>
                    <a:pt x="144" y="2080"/>
                  </a:lnTo>
                  <a:lnTo>
                    <a:pt x="148" y="2083"/>
                  </a:lnTo>
                  <a:lnTo>
                    <a:pt x="151" y="2078"/>
                  </a:lnTo>
                  <a:lnTo>
                    <a:pt x="162" y="2075"/>
                  </a:lnTo>
                  <a:lnTo>
                    <a:pt x="174" y="2077"/>
                  </a:lnTo>
                  <a:lnTo>
                    <a:pt x="182" y="2078"/>
                  </a:lnTo>
                  <a:lnTo>
                    <a:pt x="183" y="2085"/>
                  </a:lnTo>
                  <a:lnTo>
                    <a:pt x="185" y="2088"/>
                  </a:lnTo>
                  <a:lnTo>
                    <a:pt x="183" y="2090"/>
                  </a:lnTo>
                  <a:lnTo>
                    <a:pt x="177" y="2091"/>
                  </a:lnTo>
                  <a:lnTo>
                    <a:pt x="165" y="2088"/>
                  </a:lnTo>
                  <a:lnTo>
                    <a:pt x="163" y="2089"/>
                  </a:lnTo>
                  <a:lnTo>
                    <a:pt x="162" y="2093"/>
                  </a:lnTo>
                  <a:lnTo>
                    <a:pt x="168" y="2096"/>
                  </a:lnTo>
                  <a:lnTo>
                    <a:pt x="169" y="2098"/>
                  </a:lnTo>
                  <a:lnTo>
                    <a:pt x="174" y="2096"/>
                  </a:lnTo>
                  <a:lnTo>
                    <a:pt x="178" y="2098"/>
                  </a:lnTo>
                  <a:lnTo>
                    <a:pt x="174" y="2110"/>
                  </a:lnTo>
                  <a:lnTo>
                    <a:pt x="171" y="2119"/>
                  </a:lnTo>
                  <a:lnTo>
                    <a:pt x="163" y="2126"/>
                  </a:lnTo>
                  <a:lnTo>
                    <a:pt x="154" y="2134"/>
                  </a:lnTo>
                  <a:lnTo>
                    <a:pt x="151" y="2132"/>
                  </a:lnTo>
                  <a:lnTo>
                    <a:pt x="150" y="2124"/>
                  </a:lnTo>
                  <a:lnTo>
                    <a:pt x="146" y="2121"/>
                  </a:lnTo>
                  <a:lnTo>
                    <a:pt x="145" y="2115"/>
                  </a:lnTo>
                  <a:lnTo>
                    <a:pt x="142" y="2114"/>
                  </a:lnTo>
                  <a:lnTo>
                    <a:pt x="141" y="2119"/>
                  </a:lnTo>
                  <a:lnTo>
                    <a:pt x="133" y="2119"/>
                  </a:lnTo>
                  <a:lnTo>
                    <a:pt x="132" y="2121"/>
                  </a:lnTo>
                  <a:lnTo>
                    <a:pt x="132" y="2126"/>
                  </a:lnTo>
                  <a:lnTo>
                    <a:pt x="133" y="2132"/>
                  </a:lnTo>
                  <a:lnTo>
                    <a:pt x="133" y="2136"/>
                  </a:lnTo>
                  <a:lnTo>
                    <a:pt x="136" y="2137"/>
                  </a:lnTo>
                  <a:lnTo>
                    <a:pt x="138" y="2130"/>
                  </a:lnTo>
                  <a:lnTo>
                    <a:pt x="146" y="2128"/>
                  </a:lnTo>
                  <a:lnTo>
                    <a:pt x="144" y="2137"/>
                  </a:lnTo>
                  <a:lnTo>
                    <a:pt x="140" y="2145"/>
                  </a:lnTo>
                  <a:lnTo>
                    <a:pt x="129" y="2151"/>
                  </a:lnTo>
                  <a:lnTo>
                    <a:pt x="125" y="2152"/>
                  </a:lnTo>
                  <a:lnTo>
                    <a:pt x="119" y="2157"/>
                  </a:lnTo>
                  <a:lnTo>
                    <a:pt x="112" y="2153"/>
                  </a:lnTo>
                  <a:lnTo>
                    <a:pt x="111" y="2148"/>
                  </a:lnTo>
                  <a:lnTo>
                    <a:pt x="105" y="2149"/>
                  </a:lnTo>
                  <a:lnTo>
                    <a:pt x="98" y="2146"/>
                  </a:lnTo>
                  <a:lnTo>
                    <a:pt x="95" y="2149"/>
                  </a:lnTo>
                  <a:lnTo>
                    <a:pt x="92" y="2148"/>
                  </a:lnTo>
                  <a:lnTo>
                    <a:pt x="91" y="2142"/>
                  </a:lnTo>
                  <a:lnTo>
                    <a:pt x="87" y="2137"/>
                  </a:lnTo>
                  <a:lnTo>
                    <a:pt x="86" y="2130"/>
                  </a:lnTo>
                  <a:lnTo>
                    <a:pt x="84" y="2122"/>
                  </a:lnTo>
                  <a:lnTo>
                    <a:pt x="81" y="2122"/>
                  </a:lnTo>
                  <a:lnTo>
                    <a:pt x="80" y="2124"/>
                  </a:lnTo>
                  <a:lnTo>
                    <a:pt x="81" y="2128"/>
                  </a:lnTo>
                  <a:lnTo>
                    <a:pt x="81" y="2126"/>
                  </a:lnTo>
                  <a:lnTo>
                    <a:pt x="83" y="2127"/>
                  </a:lnTo>
                  <a:lnTo>
                    <a:pt x="83" y="2132"/>
                  </a:lnTo>
                  <a:lnTo>
                    <a:pt x="81" y="2133"/>
                  </a:lnTo>
                  <a:lnTo>
                    <a:pt x="81" y="2139"/>
                  </a:lnTo>
                  <a:lnTo>
                    <a:pt x="80" y="2141"/>
                  </a:lnTo>
                  <a:lnTo>
                    <a:pt x="81" y="2145"/>
                  </a:lnTo>
                  <a:lnTo>
                    <a:pt x="90" y="2151"/>
                  </a:lnTo>
                  <a:lnTo>
                    <a:pt x="92" y="2156"/>
                  </a:lnTo>
                  <a:lnTo>
                    <a:pt x="92" y="2160"/>
                  </a:lnTo>
                  <a:lnTo>
                    <a:pt x="98" y="2168"/>
                  </a:lnTo>
                  <a:lnTo>
                    <a:pt x="95" y="2170"/>
                  </a:lnTo>
                  <a:lnTo>
                    <a:pt x="95" y="2173"/>
                  </a:lnTo>
                  <a:lnTo>
                    <a:pt x="99" y="2176"/>
                  </a:lnTo>
                  <a:lnTo>
                    <a:pt x="100" y="2182"/>
                  </a:lnTo>
                  <a:lnTo>
                    <a:pt x="99" y="2189"/>
                  </a:lnTo>
                  <a:lnTo>
                    <a:pt x="100" y="2193"/>
                  </a:lnTo>
                  <a:lnTo>
                    <a:pt x="100" y="2198"/>
                  </a:lnTo>
                  <a:lnTo>
                    <a:pt x="99" y="2198"/>
                  </a:lnTo>
                  <a:lnTo>
                    <a:pt x="95" y="2195"/>
                  </a:lnTo>
                  <a:lnTo>
                    <a:pt x="92" y="2191"/>
                  </a:lnTo>
                  <a:lnTo>
                    <a:pt x="87" y="2192"/>
                  </a:lnTo>
                  <a:lnTo>
                    <a:pt x="87" y="2195"/>
                  </a:lnTo>
                  <a:lnTo>
                    <a:pt x="92" y="2199"/>
                  </a:lnTo>
                  <a:lnTo>
                    <a:pt x="95" y="2203"/>
                  </a:lnTo>
                  <a:lnTo>
                    <a:pt x="97" y="2203"/>
                  </a:lnTo>
                  <a:lnTo>
                    <a:pt x="100" y="2201"/>
                  </a:lnTo>
                  <a:lnTo>
                    <a:pt x="108" y="2205"/>
                  </a:lnTo>
                  <a:lnTo>
                    <a:pt x="115" y="2212"/>
                  </a:lnTo>
                  <a:lnTo>
                    <a:pt x="112" y="2218"/>
                  </a:lnTo>
                  <a:lnTo>
                    <a:pt x="101" y="2228"/>
                  </a:lnTo>
                  <a:lnTo>
                    <a:pt x="97" y="2232"/>
                  </a:lnTo>
                  <a:lnTo>
                    <a:pt x="94" y="2232"/>
                  </a:lnTo>
                  <a:lnTo>
                    <a:pt x="95" y="2226"/>
                  </a:lnTo>
                  <a:lnTo>
                    <a:pt x="92" y="2222"/>
                  </a:lnTo>
                  <a:lnTo>
                    <a:pt x="91" y="2223"/>
                  </a:lnTo>
                  <a:lnTo>
                    <a:pt x="91" y="2235"/>
                  </a:lnTo>
                  <a:lnTo>
                    <a:pt x="87" y="2238"/>
                  </a:lnTo>
                  <a:lnTo>
                    <a:pt x="87" y="2244"/>
                  </a:lnTo>
                  <a:lnTo>
                    <a:pt x="84" y="2249"/>
                  </a:lnTo>
                  <a:lnTo>
                    <a:pt x="81" y="2255"/>
                  </a:lnTo>
                  <a:lnTo>
                    <a:pt x="75" y="2255"/>
                  </a:lnTo>
                  <a:lnTo>
                    <a:pt x="72" y="2251"/>
                  </a:lnTo>
                  <a:lnTo>
                    <a:pt x="70" y="2249"/>
                  </a:lnTo>
                  <a:lnTo>
                    <a:pt x="66" y="2250"/>
                  </a:lnTo>
                  <a:lnTo>
                    <a:pt x="63" y="2250"/>
                  </a:lnTo>
                  <a:lnTo>
                    <a:pt x="61" y="2253"/>
                  </a:lnTo>
                  <a:lnTo>
                    <a:pt x="55" y="2255"/>
                  </a:lnTo>
                  <a:lnTo>
                    <a:pt x="53" y="2263"/>
                  </a:lnTo>
                  <a:lnTo>
                    <a:pt x="53" y="2266"/>
                  </a:lnTo>
                  <a:lnTo>
                    <a:pt x="57" y="2270"/>
                  </a:lnTo>
                  <a:lnTo>
                    <a:pt x="61" y="2272"/>
                  </a:lnTo>
                  <a:lnTo>
                    <a:pt x="61" y="2276"/>
                  </a:lnTo>
                  <a:lnTo>
                    <a:pt x="59" y="2277"/>
                  </a:lnTo>
                  <a:lnTo>
                    <a:pt x="64" y="2280"/>
                  </a:lnTo>
                  <a:lnTo>
                    <a:pt x="66" y="2282"/>
                  </a:lnTo>
                  <a:lnTo>
                    <a:pt x="66" y="2288"/>
                  </a:lnTo>
                  <a:lnTo>
                    <a:pt x="66" y="2290"/>
                  </a:lnTo>
                  <a:lnTo>
                    <a:pt x="64" y="2289"/>
                  </a:lnTo>
                  <a:lnTo>
                    <a:pt x="63" y="2287"/>
                  </a:lnTo>
                  <a:lnTo>
                    <a:pt x="58" y="2285"/>
                  </a:lnTo>
                  <a:lnTo>
                    <a:pt x="51" y="2281"/>
                  </a:lnTo>
                  <a:lnTo>
                    <a:pt x="49" y="2277"/>
                  </a:lnTo>
                  <a:lnTo>
                    <a:pt x="45" y="2274"/>
                  </a:lnTo>
                  <a:lnTo>
                    <a:pt x="35" y="2272"/>
                  </a:lnTo>
                  <a:lnTo>
                    <a:pt x="32" y="2269"/>
                  </a:lnTo>
                  <a:lnTo>
                    <a:pt x="29" y="2264"/>
                  </a:lnTo>
                  <a:lnTo>
                    <a:pt x="29" y="2260"/>
                  </a:lnTo>
                  <a:lnTo>
                    <a:pt x="24" y="2249"/>
                  </a:lnTo>
                  <a:lnTo>
                    <a:pt x="21" y="2249"/>
                  </a:lnTo>
                  <a:lnTo>
                    <a:pt x="17" y="2252"/>
                  </a:lnTo>
                  <a:lnTo>
                    <a:pt x="4" y="2255"/>
                  </a:lnTo>
                  <a:lnTo>
                    <a:pt x="3" y="2257"/>
                  </a:lnTo>
                  <a:lnTo>
                    <a:pt x="1" y="2257"/>
                  </a:lnTo>
                  <a:lnTo>
                    <a:pt x="0" y="2260"/>
                  </a:lnTo>
                  <a:lnTo>
                    <a:pt x="1" y="226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2" name="Freeform 89"/>
            <p:cNvSpPr>
              <a:spLocks/>
            </p:cNvSpPr>
            <p:nvPr/>
          </p:nvSpPr>
          <p:spPr bwMode="auto">
            <a:xfrm>
              <a:off x="3667125" y="2943225"/>
              <a:ext cx="371475" cy="1349375"/>
            </a:xfrm>
            <a:custGeom>
              <a:avLst/>
              <a:gdLst>
                <a:gd name="T0" fmla="*/ 45 w 356"/>
                <a:gd name="T1" fmla="*/ 26 h 1251"/>
                <a:gd name="T2" fmla="*/ 44 w 356"/>
                <a:gd name="T3" fmla="*/ 52 h 1251"/>
                <a:gd name="T4" fmla="*/ 60 w 356"/>
                <a:gd name="T5" fmla="*/ 64 h 1251"/>
                <a:gd name="T6" fmla="*/ 74 w 356"/>
                <a:gd name="T7" fmla="*/ 90 h 1251"/>
                <a:gd name="T8" fmla="*/ 52 w 356"/>
                <a:gd name="T9" fmla="*/ 137 h 1251"/>
                <a:gd name="T10" fmla="*/ 44 w 356"/>
                <a:gd name="T11" fmla="*/ 176 h 1251"/>
                <a:gd name="T12" fmla="*/ 36 w 356"/>
                <a:gd name="T13" fmla="*/ 219 h 1251"/>
                <a:gd name="T14" fmla="*/ 45 w 356"/>
                <a:gd name="T15" fmla="*/ 238 h 1251"/>
                <a:gd name="T16" fmla="*/ 63 w 356"/>
                <a:gd name="T17" fmla="*/ 288 h 1251"/>
                <a:gd name="T18" fmla="*/ 39 w 356"/>
                <a:gd name="T19" fmla="*/ 270 h 1251"/>
                <a:gd name="T20" fmla="*/ 24 w 356"/>
                <a:gd name="T21" fmla="*/ 255 h 1251"/>
                <a:gd name="T22" fmla="*/ 6 w 356"/>
                <a:gd name="T23" fmla="*/ 260 h 1251"/>
                <a:gd name="T24" fmla="*/ 16 w 356"/>
                <a:gd name="T25" fmla="*/ 286 h 1251"/>
                <a:gd name="T26" fmla="*/ 6 w 356"/>
                <a:gd name="T27" fmla="*/ 303 h 1251"/>
                <a:gd name="T28" fmla="*/ 3 w 356"/>
                <a:gd name="T29" fmla="*/ 318 h 1251"/>
                <a:gd name="T30" fmla="*/ 11 w 356"/>
                <a:gd name="T31" fmla="*/ 348 h 1251"/>
                <a:gd name="T32" fmla="*/ 11 w 356"/>
                <a:gd name="T33" fmla="*/ 383 h 1251"/>
                <a:gd name="T34" fmla="*/ 6 w 356"/>
                <a:gd name="T35" fmla="*/ 398 h 1251"/>
                <a:gd name="T36" fmla="*/ 10 w 356"/>
                <a:gd name="T37" fmla="*/ 434 h 1251"/>
                <a:gd name="T38" fmla="*/ 20 w 356"/>
                <a:gd name="T39" fmla="*/ 494 h 1251"/>
                <a:gd name="T40" fmla="*/ 14 w 356"/>
                <a:gd name="T41" fmla="*/ 518 h 1251"/>
                <a:gd name="T42" fmla="*/ 45 w 356"/>
                <a:gd name="T43" fmla="*/ 544 h 1251"/>
                <a:gd name="T44" fmla="*/ 45 w 356"/>
                <a:gd name="T45" fmla="*/ 584 h 1251"/>
                <a:gd name="T46" fmla="*/ 58 w 356"/>
                <a:gd name="T47" fmla="*/ 619 h 1251"/>
                <a:gd name="T48" fmla="*/ 102 w 356"/>
                <a:gd name="T49" fmla="*/ 660 h 1251"/>
                <a:gd name="T50" fmla="*/ 163 w 356"/>
                <a:gd name="T51" fmla="*/ 663 h 1251"/>
                <a:gd name="T52" fmla="*/ 204 w 356"/>
                <a:gd name="T53" fmla="*/ 719 h 1251"/>
                <a:gd name="T54" fmla="*/ 241 w 356"/>
                <a:gd name="T55" fmla="*/ 723 h 1251"/>
                <a:gd name="T56" fmla="*/ 250 w 356"/>
                <a:gd name="T57" fmla="*/ 783 h 1251"/>
                <a:gd name="T58" fmla="*/ 293 w 356"/>
                <a:gd name="T59" fmla="*/ 790 h 1251"/>
                <a:gd name="T60" fmla="*/ 299 w 356"/>
                <a:gd name="T61" fmla="*/ 790 h 1251"/>
                <a:gd name="T62" fmla="*/ 352 w 356"/>
                <a:gd name="T63" fmla="*/ 892 h 1251"/>
                <a:gd name="T64" fmla="*/ 293 w 356"/>
                <a:gd name="T65" fmla="*/ 917 h 1251"/>
                <a:gd name="T66" fmla="*/ 346 w 356"/>
                <a:gd name="T67" fmla="*/ 931 h 1251"/>
                <a:gd name="T68" fmla="*/ 332 w 356"/>
                <a:gd name="T69" fmla="*/ 944 h 1251"/>
                <a:gd name="T70" fmla="*/ 292 w 356"/>
                <a:gd name="T71" fmla="*/ 953 h 1251"/>
                <a:gd name="T72" fmla="*/ 250 w 356"/>
                <a:gd name="T73" fmla="*/ 1007 h 1251"/>
                <a:gd name="T74" fmla="*/ 227 w 356"/>
                <a:gd name="T75" fmla="*/ 1035 h 1251"/>
                <a:gd name="T76" fmla="*/ 216 w 356"/>
                <a:gd name="T77" fmla="*/ 1047 h 1251"/>
                <a:gd name="T78" fmla="*/ 194 w 356"/>
                <a:gd name="T79" fmla="*/ 1029 h 1251"/>
                <a:gd name="T80" fmla="*/ 194 w 356"/>
                <a:gd name="T81" fmla="*/ 1061 h 1251"/>
                <a:gd name="T82" fmla="*/ 215 w 356"/>
                <a:gd name="T83" fmla="*/ 1059 h 1251"/>
                <a:gd name="T84" fmla="*/ 250 w 356"/>
                <a:gd name="T85" fmla="*/ 1052 h 1251"/>
                <a:gd name="T86" fmla="*/ 276 w 356"/>
                <a:gd name="T87" fmla="*/ 1049 h 1251"/>
                <a:gd name="T88" fmla="*/ 294 w 356"/>
                <a:gd name="T89" fmla="*/ 1073 h 1251"/>
                <a:gd name="T90" fmla="*/ 263 w 356"/>
                <a:gd name="T91" fmla="*/ 1103 h 1251"/>
                <a:gd name="T92" fmla="*/ 233 w 356"/>
                <a:gd name="T93" fmla="*/ 1077 h 1251"/>
                <a:gd name="T94" fmla="*/ 218 w 356"/>
                <a:gd name="T95" fmla="*/ 1085 h 1251"/>
                <a:gd name="T96" fmla="*/ 245 w 356"/>
                <a:gd name="T97" fmla="*/ 1114 h 1251"/>
                <a:gd name="T98" fmla="*/ 255 w 356"/>
                <a:gd name="T99" fmla="*/ 1122 h 1251"/>
                <a:gd name="T100" fmla="*/ 227 w 356"/>
                <a:gd name="T101" fmla="*/ 1143 h 1251"/>
                <a:gd name="T102" fmla="*/ 212 w 356"/>
                <a:gd name="T103" fmla="*/ 1151 h 1251"/>
                <a:gd name="T104" fmla="*/ 183 w 356"/>
                <a:gd name="T105" fmla="*/ 1164 h 1251"/>
                <a:gd name="T106" fmla="*/ 185 w 356"/>
                <a:gd name="T107" fmla="*/ 1179 h 1251"/>
                <a:gd name="T108" fmla="*/ 176 w 356"/>
                <a:gd name="T109" fmla="*/ 1197 h 1251"/>
                <a:gd name="T110" fmla="*/ 163 w 356"/>
                <a:gd name="T111" fmla="*/ 1227 h 1251"/>
                <a:gd name="T112" fmla="*/ 156 w 356"/>
                <a:gd name="T113" fmla="*/ 1237 h 1251"/>
                <a:gd name="T114" fmla="*/ 146 w 356"/>
                <a:gd name="T115" fmla="*/ 1244 h 1251"/>
                <a:gd name="T116" fmla="*/ 140 w 356"/>
                <a:gd name="T117" fmla="*/ 1225 h 1251"/>
                <a:gd name="T118" fmla="*/ 134 w 356"/>
                <a:gd name="T119" fmla="*/ 1176 h 1251"/>
                <a:gd name="T120" fmla="*/ 119 w 356"/>
                <a:gd name="T121" fmla="*/ 1127 h 1251"/>
                <a:gd name="T122" fmla="*/ 108 w 356"/>
                <a:gd name="T123" fmla="*/ 1152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6" h="1251">
                  <a:moveTo>
                    <a:pt x="36" y="0"/>
                  </a:moveTo>
                  <a:lnTo>
                    <a:pt x="36" y="1"/>
                  </a:lnTo>
                  <a:lnTo>
                    <a:pt x="38" y="3"/>
                  </a:lnTo>
                  <a:lnTo>
                    <a:pt x="44" y="10"/>
                  </a:lnTo>
                  <a:lnTo>
                    <a:pt x="45" y="15"/>
                  </a:lnTo>
                  <a:lnTo>
                    <a:pt x="44" y="16"/>
                  </a:lnTo>
                  <a:lnTo>
                    <a:pt x="45" y="23"/>
                  </a:lnTo>
                  <a:lnTo>
                    <a:pt x="45" y="26"/>
                  </a:lnTo>
                  <a:lnTo>
                    <a:pt x="44" y="27"/>
                  </a:lnTo>
                  <a:lnTo>
                    <a:pt x="37" y="27"/>
                  </a:lnTo>
                  <a:lnTo>
                    <a:pt x="32" y="28"/>
                  </a:lnTo>
                  <a:lnTo>
                    <a:pt x="36" y="30"/>
                  </a:lnTo>
                  <a:lnTo>
                    <a:pt x="39" y="30"/>
                  </a:lnTo>
                  <a:lnTo>
                    <a:pt x="44" y="35"/>
                  </a:lnTo>
                  <a:lnTo>
                    <a:pt x="44" y="42"/>
                  </a:lnTo>
                  <a:lnTo>
                    <a:pt x="44" y="52"/>
                  </a:lnTo>
                  <a:lnTo>
                    <a:pt x="44" y="58"/>
                  </a:lnTo>
                  <a:lnTo>
                    <a:pt x="47" y="50"/>
                  </a:lnTo>
                  <a:lnTo>
                    <a:pt x="49" y="47"/>
                  </a:lnTo>
                  <a:lnTo>
                    <a:pt x="48" y="46"/>
                  </a:lnTo>
                  <a:lnTo>
                    <a:pt x="49" y="46"/>
                  </a:lnTo>
                  <a:lnTo>
                    <a:pt x="55" y="52"/>
                  </a:lnTo>
                  <a:lnTo>
                    <a:pt x="58" y="59"/>
                  </a:lnTo>
                  <a:lnTo>
                    <a:pt x="60" y="64"/>
                  </a:lnTo>
                  <a:lnTo>
                    <a:pt x="63" y="69"/>
                  </a:lnTo>
                  <a:lnTo>
                    <a:pt x="61" y="69"/>
                  </a:lnTo>
                  <a:lnTo>
                    <a:pt x="60" y="70"/>
                  </a:lnTo>
                  <a:lnTo>
                    <a:pt x="61" y="72"/>
                  </a:lnTo>
                  <a:lnTo>
                    <a:pt x="73" y="73"/>
                  </a:lnTo>
                  <a:lnTo>
                    <a:pt x="88" y="78"/>
                  </a:lnTo>
                  <a:lnTo>
                    <a:pt x="87" y="87"/>
                  </a:lnTo>
                  <a:lnTo>
                    <a:pt x="74" y="90"/>
                  </a:lnTo>
                  <a:lnTo>
                    <a:pt x="69" y="95"/>
                  </a:lnTo>
                  <a:lnTo>
                    <a:pt x="64" y="96"/>
                  </a:lnTo>
                  <a:lnTo>
                    <a:pt x="65" y="101"/>
                  </a:lnTo>
                  <a:lnTo>
                    <a:pt x="61" y="105"/>
                  </a:lnTo>
                  <a:lnTo>
                    <a:pt x="58" y="112"/>
                  </a:lnTo>
                  <a:lnTo>
                    <a:pt x="53" y="124"/>
                  </a:lnTo>
                  <a:lnTo>
                    <a:pt x="53" y="134"/>
                  </a:lnTo>
                  <a:lnTo>
                    <a:pt x="52" y="137"/>
                  </a:lnTo>
                  <a:lnTo>
                    <a:pt x="55" y="145"/>
                  </a:lnTo>
                  <a:lnTo>
                    <a:pt x="53" y="149"/>
                  </a:lnTo>
                  <a:lnTo>
                    <a:pt x="49" y="149"/>
                  </a:lnTo>
                  <a:lnTo>
                    <a:pt x="48" y="153"/>
                  </a:lnTo>
                  <a:lnTo>
                    <a:pt x="55" y="159"/>
                  </a:lnTo>
                  <a:lnTo>
                    <a:pt x="49" y="164"/>
                  </a:lnTo>
                  <a:lnTo>
                    <a:pt x="45" y="163"/>
                  </a:lnTo>
                  <a:lnTo>
                    <a:pt x="44" y="176"/>
                  </a:lnTo>
                  <a:lnTo>
                    <a:pt x="39" y="178"/>
                  </a:lnTo>
                  <a:lnTo>
                    <a:pt x="37" y="178"/>
                  </a:lnTo>
                  <a:lnTo>
                    <a:pt x="38" y="195"/>
                  </a:lnTo>
                  <a:lnTo>
                    <a:pt x="41" y="203"/>
                  </a:lnTo>
                  <a:lnTo>
                    <a:pt x="37" y="207"/>
                  </a:lnTo>
                  <a:lnTo>
                    <a:pt x="34" y="210"/>
                  </a:lnTo>
                  <a:lnTo>
                    <a:pt x="38" y="216"/>
                  </a:lnTo>
                  <a:lnTo>
                    <a:pt x="36" y="219"/>
                  </a:lnTo>
                  <a:lnTo>
                    <a:pt x="38" y="221"/>
                  </a:lnTo>
                  <a:lnTo>
                    <a:pt x="42" y="223"/>
                  </a:lnTo>
                  <a:lnTo>
                    <a:pt x="49" y="222"/>
                  </a:lnTo>
                  <a:lnTo>
                    <a:pt x="49" y="227"/>
                  </a:lnTo>
                  <a:lnTo>
                    <a:pt x="47" y="231"/>
                  </a:lnTo>
                  <a:lnTo>
                    <a:pt x="44" y="234"/>
                  </a:lnTo>
                  <a:lnTo>
                    <a:pt x="44" y="236"/>
                  </a:lnTo>
                  <a:lnTo>
                    <a:pt x="45" y="238"/>
                  </a:lnTo>
                  <a:lnTo>
                    <a:pt x="45" y="250"/>
                  </a:lnTo>
                  <a:lnTo>
                    <a:pt x="49" y="252"/>
                  </a:lnTo>
                  <a:lnTo>
                    <a:pt x="55" y="250"/>
                  </a:lnTo>
                  <a:lnTo>
                    <a:pt x="58" y="251"/>
                  </a:lnTo>
                  <a:lnTo>
                    <a:pt x="64" y="256"/>
                  </a:lnTo>
                  <a:lnTo>
                    <a:pt x="68" y="261"/>
                  </a:lnTo>
                  <a:lnTo>
                    <a:pt x="65" y="278"/>
                  </a:lnTo>
                  <a:lnTo>
                    <a:pt x="63" y="288"/>
                  </a:lnTo>
                  <a:lnTo>
                    <a:pt x="59" y="289"/>
                  </a:lnTo>
                  <a:lnTo>
                    <a:pt x="55" y="288"/>
                  </a:lnTo>
                  <a:lnTo>
                    <a:pt x="51" y="284"/>
                  </a:lnTo>
                  <a:lnTo>
                    <a:pt x="45" y="267"/>
                  </a:lnTo>
                  <a:lnTo>
                    <a:pt x="39" y="261"/>
                  </a:lnTo>
                  <a:lnTo>
                    <a:pt x="37" y="261"/>
                  </a:lnTo>
                  <a:lnTo>
                    <a:pt x="36" y="263"/>
                  </a:lnTo>
                  <a:lnTo>
                    <a:pt x="39" y="270"/>
                  </a:lnTo>
                  <a:lnTo>
                    <a:pt x="39" y="274"/>
                  </a:lnTo>
                  <a:lnTo>
                    <a:pt x="36" y="274"/>
                  </a:lnTo>
                  <a:lnTo>
                    <a:pt x="30" y="270"/>
                  </a:lnTo>
                  <a:lnTo>
                    <a:pt x="28" y="267"/>
                  </a:lnTo>
                  <a:lnTo>
                    <a:pt x="30" y="264"/>
                  </a:lnTo>
                  <a:lnTo>
                    <a:pt x="30" y="262"/>
                  </a:lnTo>
                  <a:lnTo>
                    <a:pt x="23" y="260"/>
                  </a:lnTo>
                  <a:lnTo>
                    <a:pt x="24" y="255"/>
                  </a:lnTo>
                  <a:lnTo>
                    <a:pt x="22" y="254"/>
                  </a:lnTo>
                  <a:lnTo>
                    <a:pt x="14" y="257"/>
                  </a:lnTo>
                  <a:lnTo>
                    <a:pt x="6" y="256"/>
                  </a:lnTo>
                  <a:lnTo>
                    <a:pt x="3" y="255"/>
                  </a:lnTo>
                  <a:lnTo>
                    <a:pt x="0" y="259"/>
                  </a:lnTo>
                  <a:lnTo>
                    <a:pt x="0" y="260"/>
                  </a:lnTo>
                  <a:lnTo>
                    <a:pt x="1" y="261"/>
                  </a:lnTo>
                  <a:lnTo>
                    <a:pt x="6" y="260"/>
                  </a:lnTo>
                  <a:lnTo>
                    <a:pt x="9" y="262"/>
                  </a:lnTo>
                  <a:lnTo>
                    <a:pt x="12" y="261"/>
                  </a:lnTo>
                  <a:lnTo>
                    <a:pt x="18" y="264"/>
                  </a:lnTo>
                  <a:lnTo>
                    <a:pt x="24" y="270"/>
                  </a:lnTo>
                  <a:lnTo>
                    <a:pt x="26" y="273"/>
                  </a:lnTo>
                  <a:lnTo>
                    <a:pt x="24" y="279"/>
                  </a:lnTo>
                  <a:lnTo>
                    <a:pt x="21" y="284"/>
                  </a:lnTo>
                  <a:lnTo>
                    <a:pt x="16" y="286"/>
                  </a:lnTo>
                  <a:lnTo>
                    <a:pt x="12" y="287"/>
                  </a:lnTo>
                  <a:lnTo>
                    <a:pt x="12" y="290"/>
                  </a:lnTo>
                  <a:lnTo>
                    <a:pt x="14" y="290"/>
                  </a:lnTo>
                  <a:lnTo>
                    <a:pt x="23" y="292"/>
                  </a:lnTo>
                  <a:lnTo>
                    <a:pt x="24" y="296"/>
                  </a:lnTo>
                  <a:lnTo>
                    <a:pt x="22" y="299"/>
                  </a:lnTo>
                  <a:lnTo>
                    <a:pt x="14" y="302"/>
                  </a:lnTo>
                  <a:lnTo>
                    <a:pt x="6" y="303"/>
                  </a:lnTo>
                  <a:lnTo>
                    <a:pt x="6" y="307"/>
                  </a:lnTo>
                  <a:lnTo>
                    <a:pt x="7" y="311"/>
                  </a:lnTo>
                  <a:lnTo>
                    <a:pt x="21" y="313"/>
                  </a:lnTo>
                  <a:lnTo>
                    <a:pt x="22" y="314"/>
                  </a:lnTo>
                  <a:lnTo>
                    <a:pt x="19" y="315"/>
                  </a:lnTo>
                  <a:lnTo>
                    <a:pt x="7" y="315"/>
                  </a:lnTo>
                  <a:lnTo>
                    <a:pt x="3" y="315"/>
                  </a:lnTo>
                  <a:lnTo>
                    <a:pt x="3" y="318"/>
                  </a:lnTo>
                  <a:lnTo>
                    <a:pt x="5" y="321"/>
                  </a:lnTo>
                  <a:lnTo>
                    <a:pt x="11" y="327"/>
                  </a:lnTo>
                  <a:lnTo>
                    <a:pt x="10" y="330"/>
                  </a:lnTo>
                  <a:lnTo>
                    <a:pt x="14" y="336"/>
                  </a:lnTo>
                  <a:lnTo>
                    <a:pt x="14" y="338"/>
                  </a:lnTo>
                  <a:lnTo>
                    <a:pt x="11" y="340"/>
                  </a:lnTo>
                  <a:lnTo>
                    <a:pt x="9" y="345"/>
                  </a:lnTo>
                  <a:lnTo>
                    <a:pt x="11" y="348"/>
                  </a:lnTo>
                  <a:lnTo>
                    <a:pt x="19" y="348"/>
                  </a:lnTo>
                  <a:lnTo>
                    <a:pt x="22" y="352"/>
                  </a:lnTo>
                  <a:lnTo>
                    <a:pt x="22" y="357"/>
                  </a:lnTo>
                  <a:lnTo>
                    <a:pt x="17" y="358"/>
                  </a:lnTo>
                  <a:lnTo>
                    <a:pt x="10" y="359"/>
                  </a:lnTo>
                  <a:lnTo>
                    <a:pt x="3" y="360"/>
                  </a:lnTo>
                  <a:lnTo>
                    <a:pt x="1" y="363"/>
                  </a:lnTo>
                  <a:lnTo>
                    <a:pt x="11" y="383"/>
                  </a:lnTo>
                  <a:lnTo>
                    <a:pt x="19" y="384"/>
                  </a:lnTo>
                  <a:lnTo>
                    <a:pt x="24" y="391"/>
                  </a:lnTo>
                  <a:lnTo>
                    <a:pt x="28" y="398"/>
                  </a:lnTo>
                  <a:lnTo>
                    <a:pt x="26" y="404"/>
                  </a:lnTo>
                  <a:lnTo>
                    <a:pt x="20" y="407"/>
                  </a:lnTo>
                  <a:lnTo>
                    <a:pt x="15" y="406"/>
                  </a:lnTo>
                  <a:lnTo>
                    <a:pt x="7" y="397"/>
                  </a:lnTo>
                  <a:lnTo>
                    <a:pt x="6" y="398"/>
                  </a:lnTo>
                  <a:lnTo>
                    <a:pt x="14" y="408"/>
                  </a:lnTo>
                  <a:lnTo>
                    <a:pt x="14" y="411"/>
                  </a:lnTo>
                  <a:lnTo>
                    <a:pt x="19" y="414"/>
                  </a:lnTo>
                  <a:lnTo>
                    <a:pt x="23" y="423"/>
                  </a:lnTo>
                  <a:lnTo>
                    <a:pt x="20" y="427"/>
                  </a:lnTo>
                  <a:lnTo>
                    <a:pt x="16" y="427"/>
                  </a:lnTo>
                  <a:lnTo>
                    <a:pt x="10" y="432"/>
                  </a:lnTo>
                  <a:lnTo>
                    <a:pt x="10" y="434"/>
                  </a:lnTo>
                  <a:lnTo>
                    <a:pt x="19" y="438"/>
                  </a:lnTo>
                  <a:lnTo>
                    <a:pt x="16" y="451"/>
                  </a:lnTo>
                  <a:lnTo>
                    <a:pt x="19" y="457"/>
                  </a:lnTo>
                  <a:lnTo>
                    <a:pt x="18" y="463"/>
                  </a:lnTo>
                  <a:lnTo>
                    <a:pt x="23" y="473"/>
                  </a:lnTo>
                  <a:lnTo>
                    <a:pt x="16" y="483"/>
                  </a:lnTo>
                  <a:lnTo>
                    <a:pt x="18" y="490"/>
                  </a:lnTo>
                  <a:lnTo>
                    <a:pt x="20" y="494"/>
                  </a:lnTo>
                  <a:lnTo>
                    <a:pt x="21" y="498"/>
                  </a:lnTo>
                  <a:lnTo>
                    <a:pt x="30" y="497"/>
                  </a:lnTo>
                  <a:lnTo>
                    <a:pt x="31" y="498"/>
                  </a:lnTo>
                  <a:lnTo>
                    <a:pt x="30" y="501"/>
                  </a:lnTo>
                  <a:lnTo>
                    <a:pt x="23" y="505"/>
                  </a:lnTo>
                  <a:lnTo>
                    <a:pt x="19" y="507"/>
                  </a:lnTo>
                  <a:lnTo>
                    <a:pt x="16" y="514"/>
                  </a:lnTo>
                  <a:lnTo>
                    <a:pt x="14" y="518"/>
                  </a:lnTo>
                  <a:lnTo>
                    <a:pt x="16" y="525"/>
                  </a:lnTo>
                  <a:lnTo>
                    <a:pt x="25" y="526"/>
                  </a:lnTo>
                  <a:lnTo>
                    <a:pt x="24" y="531"/>
                  </a:lnTo>
                  <a:lnTo>
                    <a:pt x="30" y="537"/>
                  </a:lnTo>
                  <a:lnTo>
                    <a:pt x="35" y="543"/>
                  </a:lnTo>
                  <a:lnTo>
                    <a:pt x="39" y="543"/>
                  </a:lnTo>
                  <a:lnTo>
                    <a:pt x="45" y="540"/>
                  </a:lnTo>
                  <a:lnTo>
                    <a:pt x="45" y="544"/>
                  </a:lnTo>
                  <a:lnTo>
                    <a:pt x="42" y="547"/>
                  </a:lnTo>
                  <a:lnTo>
                    <a:pt x="31" y="548"/>
                  </a:lnTo>
                  <a:lnTo>
                    <a:pt x="35" y="557"/>
                  </a:lnTo>
                  <a:lnTo>
                    <a:pt x="35" y="568"/>
                  </a:lnTo>
                  <a:lnTo>
                    <a:pt x="42" y="568"/>
                  </a:lnTo>
                  <a:lnTo>
                    <a:pt x="45" y="572"/>
                  </a:lnTo>
                  <a:lnTo>
                    <a:pt x="39" y="576"/>
                  </a:lnTo>
                  <a:lnTo>
                    <a:pt x="45" y="584"/>
                  </a:lnTo>
                  <a:lnTo>
                    <a:pt x="25" y="604"/>
                  </a:lnTo>
                  <a:lnTo>
                    <a:pt x="26" y="608"/>
                  </a:lnTo>
                  <a:lnTo>
                    <a:pt x="31" y="606"/>
                  </a:lnTo>
                  <a:lnTo>
                    <a:pt x="39" y="614"/>
                  </a:lnTo>
                  <a:lnTo>
                    <a:pt x="45" y="618"/>
                  </a:lnTo>
                  <a:lnTo>
                    <a:pt x="51" y="619"/>
                  </a:lnTo>
                  <a:lnTo>
                    <a:pt x="56" y="621"/>
                  </a:lnTo>
                  <a:lnTo>
                    <a:pt x="58" y="619"/>
                  </a:lnTo>
                  <a:lnTo>
                    <a:pt x="69" y="622"/>
                  </a:lnTo>
                  <a:lnTo>
                    <a:pt x="80" y="618"/>
                  </a:lnTo>
                  <a:lnTo>
                    <a:pt x="92" y="619"/>
                  </a:lnTo>
                  <a:lnTo>
                    <a:pt x="96" y="629"/>
                  </a:lnTo>
                  <a:lnTo>
                    <a:pt x="94" y="636"/>
                  </a:lnTo>
                  <a:lnTo>
                    <a:pt x="89" y="641"/>
                  </a:lnTo>
                  <a:lnTo>
                    <a:pt x="96" y="650"/>
                  </a:lnTo>
                  <a:lnTo>
                    <a:pt x="102" y="660"/>
                  </a:lnTo>
                  <a:lnTo>
                    <a:pt x="108" y="668"/>
                  </a:lnTo>
                  <a:lnTo>
                    <a:pt x="117" y="668"/>
                  </a:lnTo>
                  <a:lnTo>
                    <a:pt x="117" y="654"/>
                  </a:lnTo>
                  <a:lnTo>
                    <a:pt x="125" y="644"/>
                  </a:lnTo>
                  <a:lnTo>
                    <a:pt x="143" y="636"/>
                  </a:lnTo>
                  <a:lnTo>
                    <a:pt x="159" y="633"/>
                  </a:lnTo>
                  <a:lnTo>
                    <a:pt x="164" y="650"/>
                  </a:lnTo>
                  <a:lnTo>
                    <a:pt x="163" y="663"/>
                  </a:lnTo>
                  <a:lnTo>
                    <a:pt x="173" y="668"/>
                  </a:lnTo>
                  <a:lnTo>
                    <a:pt x="175" y="674"/>
                  </a:lnTo>
                  <a:lnTo>
                    <a:pt x="182" y="689"/>
                  </a:lnTo>
                  <a:lnTo>
                    <a:pt x="190" y="697"/>
                  </a:lnTo>
                  <a:lnTo>
                    <a:pt x="206" y="704"/>
                  </a:lnTo>
                  <a:lnTo>
                    <a:pt x="210" y="708"/>
                  </a:lnTo>
                  <a:lnTo>
                    <a:pt x="206" y="712"/>
                  </a:lnTo>
                  <a:lnTo>
                    <a:pt x="204" y="719"/>
                  </a:lnTo>
                  <a:lnTo>
                    <a:pt x="201" y="721"/>
                  </a:lnTo>
                  <a:lnTo>
                    <a:pt x="205" y="725"/>
                  </a:lnTo>
                  <a:lnTo>
                    <a:pt x="210" y="716"/>
                  </a:lnTo>
                  <a:lnTo>
                    <a:pt x="215" y="714"/>
                  </a:lnTo>
                  <a:lnTo>
                    <a:pt x="220" y="717"/>
                  </a:lnTo>
                  <a:lnTo>
                    <a:pt x="234" y="722"/>
                  </a:lnTo>
                  <a:lnTo>
                    <a:pt x="238" y="720"/>
                  </a:lnTo>
                  <a:lnTo>
                    <a:pt x="241" y="723"/>
                  </a:lnTo>
                  <a:lnTo>
                    <a:pt x="248" y="735"/>
                  </a:lnTo>
                  <a:lnTo>
                    <a:pt x="258" y="739"/>
                  </a:lnTo>
                  <a:lnTo>
                    <a:pt x="264" y="748"/>
                  </a:lnTo>
                  <a:lnTo>
                    <a:pt x="266" y="758"/>
                  </a:lnTo>
                  <a:lnTo>
                    <a:pt x="257" y="761"/>
                  </a:lnTo>
                  <a:lnTo>
                    <a:pt x="258" y="770"/>
                  </a:lnTo>
                  <a:lnTo>
                    <a:pt x="248" y="777"/>
                  </a:lnTo>
                  <a:lnTo>
                    <a:pt x="250" y="783"/>
                  </a:lnTo>
                  <a:lnTo>
                    <a:pt x="254" y="783"/>
                  </a:lnTo>
                  <a:lnTo>
                    <a:pt x="262" y="791"/>
                  </a:lnTo>
                  <a:lnTo>
                    <a:pt x="265" y="786"/>
                  </a:lnTo>
                  <a:lnTo>
                    <a:pt x="279" y="788"/>
                  </a:lnTo>
                  <a:lnTo>
                    <a:pt x="291" y="794"/>
                  </a:lnTo>
                  <a:lnTo>
                    <a:pt x="296" y="796"/>
                  </a:lnTo>
                  <a:lnTo>
                    <a:pt x="297" y="793"/>
                  </a:lnTo>
                  <a:lnTo>
                    <a:pt x="293" y="790"/>
                  </a:lnTo>
                  <a:lnTo>
                    <a:pt x="292" y="782"/>
                  </a:lnTo>
                  <a:lnTo>
                    <a:pt x="284" y="780"/>
                  </a:lnTo>
                  <a:lnTo>
                    <a:pt x="283" y="761"/>
                  </a:lnTo>
                  <a:lnTo>
                    <a:pt x="287" y="759"/>
                  </a:lnTo>
                  <a:lnTo>
                    <a:pt x="297" y="766"/>
                  </a:lnTo>
                  <a:lnTo>
                    <a:pt x="299" y="774"/>
                  </a:lnTo>
                  <a:lnTo>
                    <a:pt x="299" y="782"/>
                  </a:lnTo>
                  <a:lnTo>
                    <a:pt x="299" y="790"/>
                  </a:lnTo>
                  <a:lnTo>
                    <a:pt x="307" y="795"/>
                  </a:lnTo>
                  <a:lnTo>
                    <a:pt x="304" y="801"/>
                  </a:lnTo>
                  <a:lnTo>
                    <a:pt x="308" y="820"/>
                  </a:lnTo>
                  <a:lnTo>
                    <a:pt x="319" y="839"/>
                  </a:lnTo>
                  <a:lnTo>
                    <a:pt x="324" y="853"/>
                  </a:lnTo>
                  <a:lnTo>
                    <a:pt x="335" y="861"/>
                  </a:lnTo>
                  <a:lnTo>
                    <a:pt x="352" y="871"/>
                  </a:lnTo>
                  <a:lnTo>
                    <a:pt x="352" y="892"/>
                  </a:lnTo>
                  <a:lnTo>
                    <a:pt x="349" y="896"/>
                  </a:lnTo>
                  <a:lnTo>
                    <a:pt x="338" y="884"/>
                  </a:lnTo>
                  <a:lnTo>
                    <a:pt x="343" y="904"/>
                  </a:lnTo>
                  <a:lnTo>
                    <a:pt x="319" y="906"/>
                  </a:lnTo>
                  <a:lnTo>
                    <a:pt x="300" y="912"/>
                  </a:lnTo>
                  <a:lnTo>
                    <a:pt x="294" y="913"/>
                  </a:lnTo>
                  <a:lnTo>
                    <a:pt x="291" y="916"/>
                  </a:lnTo>
                  <a:lnTo>
                    <a:pt x="293" y="917"/>
                  </a:lnTo>
                  <a:lnTo>
                    <a:pt x="291" y="919"/>
                  </a:lnTo>
                  <a:lnTo>
                    <a:pt x="296" y="919"/>
                  </a:lnTo>
                  <a:lnTo>
                    <a:pt x="311" y="910"/>
                  </a:lnTo>
                  <a:lnTo>
                    <a:pt x="330" y="909"/>
                  </a:lnTo>
                  <a:lnTo>
                    <a:pt x="355" y="911"/>
                  </a:lnTo>
                  <a:lnTo>
                    <a:pt x="355" y="921"/>
                  </a:lnTo>
                  <a:lnTo>
                    <a:pt x="352" y="927"/>
                  </a:lnTo>
                  <a:lnTo>
                    <a:pt x="346" y="931"/>
                  </a:lnTo>
                  <a:lnTo>
                    <a:pt x="317" y="934"/>
                  </a:lnTo>
                  <a:lnTo>
                    <a:pt x="308" y="939"/>
                  </a:lnTo>
                  <a:lnTo>
                    <a:pt x="308" y="941"/>
                  </a:lnTo>
                  <a:lnTo>
                    <a:pt x="313" y="940"/>
                  </a:lnTo>
                  <a:lnTo>
                    <a:pt x="324" y="942"/>
                  </a:lnTo>
                  <a:lnTo>
                    <a:pt x="326" y="945"/>
                  </a:lnTo>
                  <a:lnTo>
                    <a:pt x="330" y="944"/>
                  </a:lnTo>
                  <a:lnTo>
                    <a:pt x="332" y="944"/>
                  </a:lnTo>
                  <a:lnTo>
                    <a:pt x="325" y="950"/>
                  </a:lnTo>
                  <a:lnTo>
                    <a:pt x="319" y="949"/>
                  </a:lnTo>
                  <a:lnTo>
                    <a:pt x="311" y="945"/>
                  </a:lnTo>
                  <a:lnTo>
                    <a:pt x="309" y="943"/>
                  </a:lnTo>
                  <a:lnTo>
                    <a:pt x="303" y="945"/>
                  </a:lnTo>
                  <a:lnTo>
                    <a:pt x="299" y="943"/>
                  </a:lnTo>
                  <a:lnTo>
                    <a:pt x="299" y="950"/>
                  </a:lnTo>
                  <a:lnTo>
                    <a:pt x="292" y="953"/>
                  </a:lnTo>
                  <a:lnTo>
                    <a:pt x="293" y="957"/>
                  </a:lnTo>
                  <a:lnTo>
                    <a:pt x="299" y="956"/>
                  </a:lnTo>
                  <a:lnTo>
                    <a:pt x="299" y="964"/>
                  </a:lnTo>
                  <a:lnTo>
                    <a:pt x="292" y="974"/>
                  </a:lnTo>
                  <a:lnTo>
                    <a:pt x="284" y="978"/>
                  </a:lnTo>
                  <a:lnTo>
                    <a:pt x="280" y="984"/>
                  </a:lnTo>
                  <a:lnTo>
                    <a:pt x="270" y="987"/>
                  </a:lnTo>
                  <a:lnTo>
                    <a:pt x="250" y="1007"/>
                  </a:lnTo>
                  <a:lnTo>
                    <a:pt x="246" y="1013"/>
                  </a:lnTo>
                  <a:lnTo>
                    <a:pt x="242" y="1013"/>
                  </a:lnTo>
                  <a:lnTo>
                    <a:pt x="238" y="1023"/>
                  </a:lnTo>
                  <a:lnTo>
                    <a:pt x="223" y="1022"/>
                  </a:lnTo>
                  <a:lnTo>
                    <a:pt x="223" y="1023"/>
                  </a:lnTo>
                  <a:lnTo>
                    <a:pt x="225" y="1025"/>
                  </a:lnTo>
                  <a:lnTo>
                    <a:pt x="234" y="1032"/>
                  </a:lnTo>
                  <a:lnTo>
                    <a:pt x="227" y="1035"/>
                  </a:lnTo>
                  <a:lnTo>
                    <a:pt x="227" y="1037"/>
                  </a:lnTo>
                  <a:lnTo>
                    <a:pt x="231" y="1038"/>
                  </a:lnTo>
                  <a:lnTo>
                    <a:pt x="233" y="1040"/>
                  </a:lnTo>
                  <a:lnTo>
                    <a:pt x="231" y="1040"/>
                  </a:lnTo>
                  <a:lnTo>
                    <a:pt x="228" y="1041"/>
                  </a:lnTo>
                  <a:lnTo>
                    <a:pt x="230" y="1043"/>
                  </a:lnTo>
                  <a:lnTo>
                    <a:pt x="230" y="1045"/>
                  </a:lnTo>
                  <a:lnTo>
                    <a:pt x="216" y="1047"/>
                  </a:lnTo>
                  <a:lnTo>
                    <a:pt x="209" y="1045"/>
                  </a:lnTo>
                  <a:lnTo>
                    <a:pt x="204" y="1045"/>
                  </a:lnTo>
                  <a:lnTo>
                    <a:pt x="201" y="1045"/>
                  </a:lnTo>
                  <a:lnTo>
                    <a:pt x="199" y="1037"/>
                  </a:lnTo>
                  <a:lnTo>
                    <a:pt x="201" y="1031"/>
                  </a:lnTo>
                  <a:lnTo>
                    <a:pt x="198" y="1029"/>
                  </a:lnTo>
                  <a:lnTo>
                    <a:pt x="196" y="1024"/>
                  </a:lnTo>
                  <a:lnTo>
                    <a:pt x="194" y="1029"/>
                  </a:lnTo>
                  <a:lnTo>
                    <a:pt x="192" y="1031"/>
                  </a:lnTo>
                  <a:lnTo>
                    <a:pt x="188" y="1037"/>
                  </a:lnTo>
                  <a:lnTo>
                    <a:pt x="189" y="1043"/>
                  </a:lnTo>
                  <a:lnTo>
                    <a:pt x="186" y="1049"/>
                  </a:lnTo>
                  <a:lnTo>
                    <a:pt x="183" y="1050"/>
                  </a:lnTo>
                  <a:lnTo>
                    <a:pt x="189" y="1054"/>
                  </a:lnTo>
                  <a:lnTo>
                    <a:pt x="192" y="1059"/>
                  </a:lnTo>
                  <a:lnTo>
                    <a:pt x="194" y="1061"/>
                  </a:lnTo>
                  <a:lnTo>
                    <a:pt x="196" y="1062"/>
                  </a:lnTo>
                  <a:lnTo>
                    <a:pt x="201" y="1065"/>
                  </a:lnTo>
                  <a:lnTo>
                    <a:pt x="200" y="1066"/>
                  </a:lnTo>
                  <a:lnTo>
                    <a:pt x="201" y="1068"/>
                  </a:lnTo>
                  <a:lnTo>
                    <a:pt x="192" y="1071"/>
                  </a:lnTo>
                  <a:lnTo>
                    <a:pt x="199" y="1071"/>
                  </a:lnTo>
                  <a:lnTo>
                    <a:pt x="210" y="1064"/>
                  </a:lnTo>
                  <a:lnTo>
                    <a:pt x="215" y="1059"/>
                  </a:lnTo>
                  <a:lnTo>
                    <a:pt x="225" y="1053"/>
                  </a:lnTo>
                  <a:lnTo>
                    <a:pt x="230" y="1054"/>
                  </a:lnTo>
                  <a:lnTo>
                    <a:pt x="241" y="1054"/>
                  </a:lnTo>
                  <a:lnTo>
                    <a:pt x="250" y="1062"/>
                  </a:lnTo>
                  <a:lnTo>
                    <a:pt x="249" y="1065"/>
                  </a:lnTo>
                  <a:lnTo>
                    <a:pt x="253" y="1068"/>
                  </a:lnTo>
                  <a:lnTo>
                    <a:pt x="256" y="1065"/>
                  </a:lnTo>
                  <a:lnTo>
                    <a:pt x="250" y="1052"/>
                  </a:lnTo>
                  <a:lnTo>
                    <a:pt x="252" y="1048"/>
                  </a:lnTo>
                  <a:lnTo>
                    <a:pt x="249" y="1040"/>
                  </a:lnTo>
                  <a:lnTo>
                    <a:pt x="244" y="1033"/>
                  </a:lnTo>
                  <a:lnTo>
                    <a:pt x="255" y="1033"/>
                  </a:lnTo>
                  <a:lnTo>
                    <a:pt x="262" y="1038"/>
                  </a:lnTo>
                  <a:lnTo>
                    <a:pt x="264" y="1043"/>
                  </a:lnTo>
                  <a:lnTo>
                    <a:pt x="264" y="1045"/>
                  </a:lnTo>
                  <a:lnTo>
                    <a:pt x="276" y="1049"/>
                  </a:lnTo>
                  <a:lnTo>
                    <a:pt x="288" y="1048"/>
                  </a:lnTo>
                  <a:lnTo>
                    <a:pt x="297" y="1048"/>
                  </a:lnTo>
                  <a:lnTo>
                    <a:pt x="300" y="1057"/>
                  </a:lnTo>
                  <a:lnTo>
                    <a:pt x="300" y="1064"/>
                  </a:lnTo>
                  <a:lnTo>
                    <a:pt x="297" y="1070"/>
                  </a:lnTo>
                  <a:lnTo>
                    <a:pt x="291" y="1071"/>
                  </a:lnTo>
                  <a:lnTo>
                    <a:pt x="290" y="1074"/>
                  </a:lnTo>
                  <a:lnTo>
                    <a:pt x="294" y="1073"/>
                  </a:lnTo>
                  <a:lnTo>
                    <a:pt x="296" y="1080"/>
                  </a:lnTo>
                  <a:lnTo>
                    <a:pt x="288" y="1086"/>
                  </a:lnTo>
                  <a:lnTo>
                    <a:pt x="284" y="1091"/>
                  </a:lnTo>
                  <a:lnTo>
                    <a:pt x="275" y="1091"/>
                  </a:lnTo>
                  <a:lnTo>
                    <a:pt x="273" y="1094"/>
                  </a:lnTo>
                  <a:lnTo>
                    <a:pt x="275" y="1099"/>
                  </a:lnTo>
                  <a:lnTo>
                    <a:pt x="268" y="1100"/>
                  </a:lnTo>
                  <a:lnTo>
                    <a:pt x="263" y="1103"/>
                  </a:lnTo>
                  <a:lnTo>
                    <a:pt x="258" y="1102"/>
                  </a:lnTo>
                  <a:lnTo>
                    <a:pt x="253" y="1094"/>
                  </a:lnTo>
                  <a:lnTo>
                    <a:pt x="250" y="1095"/>
                  </a:lnTo>
                  <a:lnTo>
                    <a:pt x="246" y="1092"/>
                  </a:lnTo>
                  <a:lnTo>
                    <a:pt x="241" y="1084"/>
                  </a:lnTo>
                  <a:lnTo>
                    <a:pt x="235" y="1084"/>
                  </a:lnTo>
                  <a:lnTo>
                    <a:pt x="231" y="1079"/>
                  </a:lnTo>
                  <a:lnTo>
                    <a:pt x="233" y="1077"/>
                  </a:lnTo>
                  <a:lnTo>
                    <a:pt x="232" y="1068"/>
                  </a:lnTo>
                  <a:lnTo>
                    <a:pt x="230" y="1066"/>
                  </a:lnTo>
                  <a:lnTo>
                    <a:pt x="227" y="1066"/>
                  </a:lnTo>
                  <a:lnTo>
                    <a:pt x="225" y="1073"/>
                  </a:lnTo>
                  <a:lnTo>
                    <a:pt x="227" y="1082"/>
                  </a:lnTo>
                  <a:lnTo>
                    <a:pt x="227" y="1089"/>
                  </a:lnTo>
                  <a:lnTo>
                    <a:pt x="223" y="1086"/>
                  </a:lnTo>
                  <a:lnTo>
                    <a:pt x="218" y="1085"/>
                  </a:lnTo>
                  <a:lnTo>
                    <a:pt x="217" y="1086"/>
                  </a:lnTo>
                  <a:lnTo>
                    <a:pt x="221" y="1090"/>
                  </a:lnTo>
                  <a:lnTo>
                    <a:pt x="235" y="1097"/>
                  </a:lnTo>
                  <a:lnTo>
                    <a:pt x="236" y="1098"/>
                  </a:lnTo>
                  <a:lnTo>
                    <a:pt x="239" y="1099"/>
                  </a:lnTo>
                  <a:lnTo>
                    <a:pt x="243" y="1105"/>
                  </a:lnTo>
                  <a:lnTo>
                    <a:pt x="246" y="1109"/>
                  </a:lnTo>
                  <a:lnTo>
                    <a:pt x="245" y="1114"/>
                  </a:lnTo>
                  <a:lnTo>
                    <a:pt x="242" y="1113"/>
                  </a:lnTo>
                  <a:lnTo>
                    <a:pt x="239" y="1116"/>
                  </a:lnTo>
                  <a:lnTo>
                    <a:pt x="244" y="1116"/>
                  </a:lnTo>
                  <a:lnTo>
                    <a:pt x="244" y="1119"/>
                  </a:lnTo>
                  <a:lnTo>
                    <a:pt x="248" y="1121"/>
                  </a:lnTo>
                  <a:lnTo>
                    <a:pt x="254" y="1117"/>
                  </a:lnTo>
                  <a:lnTo>
                    <a:pt x="256" y="1118"/>
                  </a:lnTo>
                  <a:lnTo>
                    <a:pt x="255" y="1122"/>
                  </a:lnTo>
                  <a:lnTo>
                    <a:pt x="252" y="1128"/>
                  </a:lnTo>
                  <a:lnTo>
                    <a:pt x="245" y="1133"/>
                  </a:lnTo>
                  <a:lnTo>
                    <a:pt x="244" y="1131"/>
                  </a:lnTo>
                  <a:lnTo>
                    <a:pt x="242" y="1130"/>
                  </a:lnTo>
                  <a:lnTo>
                    <a:pt x="238" y="1135"/>
                  </a:lnTo>
                  <a:lnTo>
                    <a:pt x="228" y="1135"/>
                  </a:lnTo>
                  <a:lnTo>
                    <a:pt x="224" y="1141"/>
                  </a:lnTo>
                  <a:lnTo>
                    <a:pt x="227" y="1143"/>
                  </a:lnTo>
                  <a:lnTo>
                    <a:pt x="232" y="1141"/>
                  </a:lnTo>
                  <a:lnTo>
                    <a:pt x="232" y="1144"/>
                  </a:lnTo>
                  <a:lnTo>
                    <a:pt x="235" y="1146"/>
                  </a:lnTo>
                  <a:lnTo>
                    <a:pt x="227" y="1148"/>
                  </a:lnTo>
                  <a:lnTo>
                    <a:pt x="221" y="1152"/>
                  </a:lnTo>
                  <a:lnTo>
                    <a:pt x="213" y="1155"/>
                  </a:lnTo>
                  <a:lnTo>
                    <a:pt x="210" y="1155"/>
                  </a:lnTo>
                  <a:lnTo>
                    <a:pt x="212" y="1151"/>
                  </a:lnTo>
                  <a:lnTo>
                    <a:pt x="213" y="1147"/>
                  </a:lnTo>
                  <a:lnTo>
                    <a:pt x="212" y="1146"/>
                  </a:lnTo>
                  <a:lnTo>
                    <a:pt x="204" y="1151"/>
                  </a:lnTo>
                  <a:lnTo>
                    <a:pt x="196" y="1156"/>
                  </a:lnTo>
                  <a:lnTo>
                    <a:pt x="195" y="1161"/>
                  </a:lnTo>
                  <a:lnTo>
                    <a:pt x="192" y="1163"/>
                  </a:lnTo>
                  <a:lnTo>
                    <a:pt x="187" y="1161"/>
                  </a:lnTo>
                  <a:lnTo>
                    <a:pt x="183" y="1164"/>
                  </a:lnTo>
                  <a:lnTo>
                    <a:pt x="184" y="1172"/>
                  </a:lnTo>
                  <a:lnTo>
                    <a:pt x="181" y="1173"/>
                  </a:lnTo>
                  <a:lnTo>
                    <a:pt x="178" y="1181"/>
                  </a:lnTo>
                  <a:lnTo>
                    <a:pt x="175" y="1185"/>
                  </a:lnTo>
                  <a:lnTo>
                    <a:pt x="173" y="1190"/>
                  </a:lnTo>
                  <a:lnTo>
                    <a:pt x="175" y="1190"/>
                  </a:lnTo>
                  <a:lnTo>
                    <a:pt x="181" y="1182"/>
                  </a:lnTo>
                  <a:lnTo>
                    <a:pt x="185" y="1179"/>
                  </a:lnTo>
                  <a:lnTo>
                    <a:pt x="185" y="1180"/>
                  </a:lnTo>
                  <a:lnTo>
                    <a:pt x="183" y="1186"/>
                  </a:lnTo>
                  <a:lnTo>
                    <a:pt x="184" y="1187"/>
                  </a:lnTo>
                  <a:lnTo>
                    <a:pt x="183" y="1193"/>
                  </a:lnTo>
                  <a:lnTo>
                    <a:pt x="184" y="1198"/>
                  </a:lnTo>
                  <a:lnTo>
                    <a:pt x="180" y="1203"/>
                  </a:lnTo>
                  <a:lnTo>
                    <a:pt x="175" y="1202"/>
                  </a:lnTo>
                  <a:lnTo>
                    <a:pt x="176" y="1197"/>
                  </a:lnTo>
                  <a:lnTo>
                    <a:pt x="175" y="1196"/>
                  </a:lnTo>
                  <a:lnTo>
                    <a:pt x="171" y="1197"/>
                  </a:lnTo>
                  <a:lnTo>
                    <a:pt x="173" y="1201"/>
                  </a:lnTo>
                  <a:lnTo>
                    <a:pt x="173" y="1205"/>
                  </a:lnTo>
                  <a:lnTo>
                    <a:pt x="169" y="1213"/>
                  </a:lnTo>
                  <a:lnTo>
                    <a:pt x="168" y="1214"/>
                  </a:lnTo>
                  <a:lnTo>
                    <a:pt x="167" y="1221"/>
                  </a:lnTo>
                  <a:lnTo>
                    <a:pt x="163" y="1227"/>
                  </a:lnTo>
                  <a:lnTo>
                    <a:pt x="165" y="1231"/>
                  </a:lnTo>
                  <a:lnTo>
                    <a:pt x="167" y="1230"/>
                  </a:lnTo>
                  <a:lnTo>
                    <a:pt x="167" y="1239"/>
                  </a:lnTo>
                  <a:lnTo>
                    <a:pt x="167" y="1245"/>
                  </a:lnTo>
                  <a:lnTo>
                    <a:pt x="164" y="1245"/>
                  </a:lnTo>
                  <a:lnTo>
                    <a:pt x="165" y="1238"/>
                  </a:lnTo>
                  <a:lnTo>
                    <a:pt x="159" y="1238"/>
                  </a:lnTo>
                  <a:lnTo>
                    <a:pt x="156" y="1237"/>
                  </a:lnTo>
                  <a:lnTo>
                    <a:pt x="156" y="1243"/>
                  </a:lnTo>
                  <a:lnTo>
                    <a:pt x="153" y="1244"/>
                  </a:lnTo>
                  <a:lnTo>
                    <a:pt x="153" y="1250"/>
                  </a:lnTo>
                  <a:lnTo>
                    <a:pt x="149" y="1246"/>
                  </a:lnTo>
                  <a:lnTo>
                    <a:pt x="143" y="1250"/>
                  </a:lnTo>
                  <a:lnTo>
                    <a:pt x="142" y="1246"/>
                  </a:lnTo>
                  <a:lnTo>
                    <a:pt x="143" y="1244"/>
                  </a:lnTo>
                  <a:lnTo>
                    <a:pt x="146" y="1244"/>
                  </a:lnTo>
                  <a:lnTo>
                    <a:pt x="147" y="1237"/>
                  </a:lnTo>
                  <a:lnTo>
                    <a:pt x="146" y="1229"/>
                  </a:lnTo>
                  <a:lnTo>
                    <a:pt x="147" y="1218"/>
                  </a:lnTo>
                  <a:lnTo>
                    <a:pt x="150" y="1215"/>
                  </a:lnTo>
                  <a:lnTo>
                    <a:pt x="146" y="1213"/>
                  </a:lnTo>
                  <a:lnTo>
                    <a:pt x="143" y="1218"/>
                  </a:lnTo>
                  <a:lnTo>
                    <a:pt x="143" y="1225"/>
                  </a:lnTo>
                  <a:lnTo>
                    <a:pt x="140" y="1225"/>
                  </a:lnTo>
                  <a:lnTo>
                    <a:pt x="138" y="1215"/>
                  </a:lnTo>
                  <a:lnTo>
                    <a:pt x="135" y="1214"/>
                  </a:lnTo>
                  <a:lnTo>
                    <a:pt x="130" y="1203"/>
                  </a:lnTo>
                  <a:lnTo>
                    <a:pt x="134" y="1190"/>
                  </a:lnTo>
                  <a:lnTo>
                    <a:pt x="132" y="1188"/>
                  </a:lnTo>
                  <a:lnTo>
                    <a:pt x="132" y="1185"/>
                  </a:lnTo>
                  <a:lnTo>
                    <a:pt x="134" y="1185"/>
                  </a:lnTo>
                  <a:lnTo>
                    <a:pt x="134" y="1176"/>
                  </a:lnTo>
                  <a:lnTo>
                    <a:pt x="132" y="1160"/>
                  </a:lnTo>
                  <a:lnTo>
                    <a:pt x="127" y="1159"/>
                  </a:lnTo>
                  <a:lnTo>
                    <a:pt x="123" y="1160"/>
                  </a:lnTo>
                  <a:lnTo>
                    <a:pt x="121" y="1150"/>
                  </a:lnTo>
                  <a:lnTo>
                    <a:pt x="125" y="1146"/>
                  </a:lnTo>
                  <a:lnTo>
                    <a:pt x="122" y="1141"/>
                  </a:lnTo>
                  <a:lnTo>
                    <a:pt x="121" y="1134"/>
                  </a:lnTo>
                  <a:lnTo>
                    <a:pt x="119" y="1127"/>
                  </a:lnTo>
                  <a:lnTo>
                    <a:pt x="117" y="1123"/>
                  </a:lnTo>
                  <a:lnTo>
                    <a:pt x="116" y="1127"/>
                  </a:lnTo>
                  <a:lnTo>
                    <a:pt x="121" y="1138"/>
                  </a:lnTo>
                  <a:lnTo>
                    <a:pt x="119" y="1144"/>
                  </a:lnTo>
                  <a:lnTo>
                    <a:pt x="115" y="1144"/>
                  </a:lnTo>
                  <a:lnTo>
                    <a:pt x="114" y="1146"/>
                  </a:lnTo>
                  <a:lnTo>
                    <a:pt x="116" y="1148"/>
                  </a:lnTo>
                  <a:lnTo>
                    <a:pt x="108" y="1152"/>
                  </a:lnTo>
                  <a:lnTo>
                    <a:pt x="113" y="1160"/>
                  </a:lnTo>
                  <a:lnTo>
                    <a:pt x="113" y="1166"/>
                  </a:lnTo>
                  <a:lnTo>
                    <a:pt x="110" y="1166"/>
                  </a:lnTo>
                  <a:lnTo>
                    <a:pt x="113" y="1178"/>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3" name="Freeform 90"/>
            <p:cNvSpPr>
              <a:spLocks/>
            </p:cNvSpPr>
            <p:nvPr/>
          </p:nvSpPr>
          <p:spPr bwMode="auto">
            <a:xfrm>
              <a:off x="2843213" y="4189413"/>
              <a:ext cx="957263" cy="1373187"/>
            </a:xfrm>
            <a:custGeom>
              <a:avLst/>
              <a:gdLst>
                <a:gd name="T0" fmla="*/ 909 w 918"/>
                <a:gd name="T1" fmla="*/ 5 h 1273"/>
                <a:gd name="T2" fmla="*/ 913 w 918"/>
                <a:gd name="T3" fmla="*/ 56 h 1273"/>
                <a:gd name="T4" fmla="*/ 900 w 918"/>
                <a:gd name="T5" fmla="*/ 38 h 1273"/>
                <a:gd name="T6" fmla="*/ 900 w 918"/>
                <a:gd name="T7" fmla="*/ 54 h 1273"/>
                <a:gd name="T8" fmla="*/ 881 w 918"/>
                <a:gd name="T9" fmla="*/ 75 h 1273"/>
                <a:gd name="T10" fmla="*/ 841 w 918"/>
                <a:gd name="T11" fmla="*/ 122 h 1273"/>
                <a:gd name="T12" fmla="*/ 821 w 918"/>
                <a:gd name="T13" fmla="*/ 134 h 1273"/>
                <a:gd name="T14" fmla="*/ 786 w 918"/>
                <a:gd name="T15" fmla="*/ 143 h 1273"/>
                <a:gd name="T16" fmla="*/ 657 w 918"/>
                <a:gd name="T17" fmla="*/ 145 h 1273"/>
                <a:gd name="T18" fmla="*/ 682 w 918"/>
                <a:gd name="T19" fmla="*/ 157 h 1273"/>
                <a:gd name="T20" fmla="*/ 758 w 918"/>
                <a:gd name="T21" fmla="*/ 178 h 1273"/>
                <a:gd name="T22" fmla="*/ 734 w 918"/>
                <a:gd name="T23" fmla="*/ 222 h 1273"/>
                <a:gd name="T24" fmla="*/ 736 w 918"/>
                <a:gd name="T25" fmla="*/ 228 h 1273"/>
                <a:gd name="T26" fmla="*/ 772 w 918"/>
                <a:gd name="T27" fmla="*/ 234 h 1273"/>
                <a:gd name="T28" fmla="*/ 763 w 918"/>
                <a:gd name="T29" fmla="*/ 262 h 1273"/>
                <a:gd name="T30" fmla="*/ 773 w 918"/>
                <a:gd name="T31" fmla="*/ 303 h 1273"/>
                <a:gd name="T32" fmla="*/ 758 w 918"/>
                <a:gd name="T33" fmla="*/ 346 h 1273"/>
                <a:gd name="T34" fmla="*/ 758 w 918"/>
                <a:gd name="T35" fmla="*/ 407 h 1273"/>
                <a:gd name="T36" fmla="*/ 723 w 918"/>
                <a:gd name="T37" fmla="*/ 413 h 1273"/>
                <a:gd name="T38" fmla="*/ 740 w 918"/>
                <a:gd name="T39" fmla="*/ 482 h 1273"/>
                <a:gd name="T40" fmla="*/ 738 w 918"/>
                <a:gd name="T41" fmla="*/ 526 h 1273"/>
                <a:gd name="T42" fmla="*/ 739 w 918"/>
                <a:gd name="T43" fmla="*/ 572 h 1273"/>
                <a:gd name="T44" fmla="*/ 723 w 918"/>
                <a:gd name="T45" fmla="*/ 597 h 1273"/>
                <a:gd name="T46" fmla="*/ 713 w 918"/>
                <a:gd name="T47" fmla="*/ 633 h 1273"/>
                <a:gd name="T48" fmla="*/ 722 w 918"/>
                <a:gd name="T49" fmla="*/ 678 h 1273"/>
                <a:gd name="T50" fmla="*/ 714 w 918"/>
                <a:gd name="T51" fmla="*/ 696 h 1273"/>
                <a:gd name="T52" fmla="*/ 708 w 918"/>
                <a:gd name="T53" fmla="*/ 715 h 1273"/>
                <a:gd name="T54" fmla="*/ 706 w 918"/>
                <a:gd name="T55" fmla="*/ 738 h 1273"/>
                <a:gd name="T56" fmla="*/ 697 w 918"/>
                <a:gd name="T57" fmla="*/ 785 h 1273"/>
                <a:gd name="T58" fmla="*/ 685 w 918"/>
                <a:gd name="T59" fmla="*/ 795 h 1273"/>
                <a:gd name="T60" fmla="*/ 668 w 918"/>
                <a:gd name="T61" fmla="*/ 835 h 1273"/>
                <a:gd name="T62" fmla="*/ 637 w 918"/>
                <a:gd name="T63" fmla="*/ 909 h 1273"/>
                <a:gd name="T64" fmla="*/ 612 w 918"/>
                <a:gd name="T65" fmla="*/ 985 h 1273"/>
                <a:gd name="T66" fmla="*/ 577 w 918"/>
                <a:gd name="T67" fmla="*/ 1014 h 1273"/>
                <a:gd name="T68" fmla="*/ 574 w 918"/>
                <a:gd name="T69" fmla="*/ 1013 h 1273"/>
                <a:gd name="T70" fmla="*/ 562 w 918"/>
                <a:gd name="T71" fmla="*/ 997 h 1273"/>
                <a:gd name="T72" fmla="*/ 538 w 918"/>
                <a:gd name="T73" fmla="*/ 1000 h 1273"/>
                <a:gd name="T74" fmla="*/ 535 w 918"/>
                <a:gd name="T75" fmla="*/ 990 h 1273"/>
                <a:gd name="T76" fmla="*/ 508 w 918"/>
                <a:gd name="T77" fmla="*/ 991 h 1273"/>
                <a:gd name="T78" fmla="*/ 483 w 918"/>
                <a:gd name="T79" fmla="*/ 1002 h 1273"/>
                <a:gd name="T80" fmla="*/ 454 w 918"/>
                <a:gd name="T81" fmla="*/ 1001 h 1273"/>
                <a:gd name="T82" fmla="*/ 440 w 918"/>
                <a:gd name="T83" fmla="*/ 991 h 1273"/>
                <a:gd name="T84" fmla="*/ 413 w 918"/>
                <a:gd name="T85" fmla="*/ 998 h 1273"/>
                <a:gd name="T86" fmla="*/ 396 w 918"/>
                <a:gd name="T87" fmla="*/ 1001 h 1273"/>
                <a:gd name="T88" fmla="*/ 366 w 918"/>
                <a:gd name="T89" fmla="*/ 1009 h 1273"/>
                <a:gd name="T90" fmla="*/ 374 w 918"/>
                <a:gd name="T91" fmla="*/ 1050 h 1273"/>
                <a:gd name="T92" fmla="*/ 342 w 918"/>
                <a:gd name="T93" fmla="*/ 1037 h 1273"/>
                <a:gd name="T94" fmla="*/ 323 w 918"/>
                <a:gd name="T95" fmla="*/ 1048 h 1273"/>
                <a:gd name="T96" fmla="*/ 294 w 918"/>
                <a:gd name="T97" fmla="*/ 1081 h 1273"/>
                <a:gd name="T98" fmla="*/ 287 w 918"/>
                <a:gd name="T99" fmla="*/ 1160 h 1273"/>
                <a:gd name="T100" fmla="*/ 304 w 918"/>
                <a:gd name="T101" fmla="*/ 1213 h 1273"/>
                <a:gd name="T102" fmla="*/ 273 w 918"/>
                <a:gd name="T103" fmla="*/ 1260 h 1273"/>
                <a:gd name="T104" fmla="*/ 209 w 918"/>
                <a:gd name="T105" fmla="*/ 1243 h 1273"/>
                <a:gd name="T106" fmla="*/ 157 w 918"/>
                <a:gd name="T107" fmla="*/ 1251 h 1273"/>
                <a:gd name="T108" fmla="*/ 113 w 918"/>
                <a:gd name="T109" fmla="*/ 1269 h 1273"/>
                <a:gd name="T110" fmla="*/ 68 w 918"/>
                <a:gd name="T111" fmla="*/ 1260 h 1273"/>
                <a:gd name="T112" fmla="*/ 52 w 918"/>
                <a:gd name="T113" fmla="*/ 1259 h 1273"/>
                <a:gd name="T114" fmla="*/ 20 w 918"/>
                <a:gd name="T115" fmla="*/ 1251 h 1273"/>
                <a:gd name="T116" fmla="*/ 11 w 918"/>
                <a:gd name="T117" fmla="*/ 1232 h 1273"/>
                <a:gd name="T118" fmla="*/ 28 w 918"/>
                <a:gd name="T119" fmla="*/ 1232 h 1273"/>
                <a:gd name="T120" fmla="*/ 24 w 918"/>
                <a:gd name="T121" fmla="*/ 1205 h 1273"/>
                <a:gd name="T122" fmla="*/ 25 w 918"/>
                <a:gd name="T123" fmla="*/ 1182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8" h="1273">
                  <a:moveTo>
                    <a:pt x="903" y="23"/>
                  </a:moveTo>
                  <a:lnTo>
                    <a:pt x="902" y="28"/>
                  </a:lnTo>
                  <a:lnTo>
                    <a:pt x="903" y="29"/>
                  </a:lnTo>
                  <a:lnTo>
                    <a:pt x="906" y="19"/>
                  </a:lnTo>
                  <a:lnTo>
                    <a:pt x="905" y="5"/>
                  </a:lnTo>
                  <a:lnTo>
                    <a:pt x="905" y="1"/>
                  </a:lnTo>
                  <a:lnTo>
                    <a:pt x="908" y="0"/>
                  </a:lnTo>
                  <a:lnTo>
                    <a:pt x="909" y="5"/>
                  </a:lnTo>
                  <a:lnTo>
                    <a:pt x="912" y="11"/>
                  </a:lnTo>
                  <a:lnTo>
                    <a:pt x="916" y="20"/>
                  </a:lnTo>
                  <a:lnTo>
                    <a:pt x="917" y="27"/>
                  </a:lnTo>
                  <a:lnTo>
                    <a:pt x="915" y="33"/>
                  </a:lnTo>
                  <a:lnTo>
                    <a:pt x="916" y="40"/>
                  </a:lnTo>
                  <a:lnTo>
                    <a:pt x="915" y="50"/>
                  </a:lnTo>
                  <a:lnTo>
                    <a:pt x="912" y="50"/>
                  </a:lnTo>
                  <a:lnTo>
                    <a:pt x="913" y="56"/>
                  </a:lnTo>
                  <a:lnTo>
                    <a:pt x="915" y="60"/>
                  </a:lnTo>
                  <a:lnTo>
                    <a:pt x="915" y="61"/>
                  </a:lnTo>
                  <a:lnTo>
                    <a:pt x="911" y="56"/>
                  </a:lnTo>
                  <a:lnTo>
                    <a:pt x="904" y="50"/>
                  </a:lnTo>
                  <a:lnTo>
                    <a:pt x="904" y="47"/>
                  </a:lnTo>
                  <a:lnTo>
                    <a:pt x="905" y="44"/>
                  </a:lnTo>
                  <a:lnTo>
                    <a:pt x="905" y="38"/>
                  </a:lnTo>
                  <a:lnTo>
                    <a:pt x="900" y="38"/>
                  </a:lnTo>
                  <a:lnTo>
                    <a:pt x="900" y="43"/>
                  </a:lnTo>
                  <a:lnTo>
                    <a:pt x="898" y="42"/>
                  </a:lnTo>
                  <a:lnTo>
                    <a:pt x="895" y="39"/>
                  </a:lnTo>
                  <a:lnTo>
                    <a:pt x="888" y="31"/>
                  </a:lnTo>
                  <a:lnTo>
                    <a:pt x="892" y="43"/>
                  </a:lnTo>
                  <a:lnTo>
                    <a:pt x="897" y="47"/>
                  </a:lnTo>
                  <a:lnTo>
                    <a:pt x="895" y="52"/>
                  </a:lnTo>
                  <a:lnTo>
                    <a:pt x="900" y="54"/>
                  </a:lnTo>
                  <a:lnTo>
                    <a:pt x="903" y="59"/>
                  </a:lnTo>
                  <a:lnTo>
                    <a:pt x="900" y="63"/>
                  </a:lnTo>
                  <a:lnTo>
                    <a:pt x="895" y="63"/>
                  </a:lnTo>
                  <a:lnTo>
                    <a:pt x="890" y="68"/>
                  </a:lnTo>
                  <a:lnTo>
                    <a:pt x="895" y="78"/>
                  </a:lnTo>
                  <a:lnTo>
                    <a:pt x="894" y="82"/>
                  </a:lnTo>
                  <a:lnTo>
                    <a:pt x="888" y="75"/>
                  </a:lnTo>
                  <a:lnTo>
                    <a:pt x="881" y="75"/>
                  </a:lnTo>
                  <a:lnTo>
                    <a:pt x="876" y="90"/>
                  </a:lnTo>
                  <a:lnTo>
                    <a:pt x="881" y="96"/>
                  </a:lnTo>
                  <a:lnTo>
                    <a:pt x="880" y="100"/>
                  </a:lnTo>
                  <a:lnTo>
                    <a:pt x="868" y="96"/>
                  </a:lnTo>
                  <a:lnTo>
                    <a:pt x="864" y="97"/>
                  </a:lnTo>
                  <a:lnTo>
                    <a:pt x="863" y="112"/>
                  </a:lnTo>
                  <a:lnTo>
                    <a:pt x="854" y="114"/>
                  </a:lnTo>
                  <a:lnTo>
                    <a:pt x="841" y="122"/>
                  </a:lnTo>
                  <a:lnTo>
                    <a:pt x="826" y="121"/>
                  </a:lnTo>
                  <a:lnTo>
                    <a:pt x="815" y="121"/>
                  </a:lnTo>
                  <a:lnTo>
                    <a:pt x="808" y="132"/>
                  </a:lnTo>
                  <a:lnTo>
                    <a:pt x="800" y="130"/>
                  </a:lnTo>
                  <a:lnTo>
                    <a:pt x="808" y="134"/>
                  </a:lnTo>
                  <a:lnTo>
                    <a:pt x="816" y="130"/>
                  </a:lnTo>
                  <a:lnTo>
                    <a:pt x="820" y="130"/>
                  </a:lnTo>
                  <a:lnTo>
                    <a:pt x="821" y="134"/>
                  </a:lnTo>
                  <a:lnTo>
                    <a:pt x="820" y="136"/>
                  </a:lnTo>
                  <a:lnTo>
                    <a:pt x="820" y="142"/>
                  </a:lnTo>
                  <a:lnTo>
                    <a:pt x="815" y="148"/>
                  </a:lnTo>
                  <a:lnTo>
                    <a:pt x="806" y="145"/>
                  </a:lnTo>
                  <a:lnTo>
                    <a:pt x="802" y="140"/>
                  </a:lnTo>
                  <a:lnTo>
                    <a:pt x="793" y="138"/>
                  </a:lnTo>
                  <a:lnTo>
                    <a:pt x="786" y="138"/>
                  </a:lnTo>
                  <a:lnTo>
                    <a:pt x="786" y="143"/>
                  </a:lnTo>
                  <a:lnTo>
                    <a:pt x="799" y="143"/>
                  </a:lnTo>
                  <a:lnTo>
                    <a:pt x="801" y="146"/>
                  </a:lnTo>
                  <a:lnTo>
                    <a:pt x="799" y="155"/>
                  </a:lnTo>
                  <a:lnTo>
                    <a:pt x="783" y="161"/>
                  </a:lnTo>
                  <a:lnTo>
                    <a:pt x="750" y="157"/>
                  </a:lnTo>
                  <a:lnTo>
                    <a:pt x="724" y="153"/>
                  </a:lnTo>
                  <a:lnTo>
                    <a:pt x="680" y="145"/>
                  </a:lnTo>
                  <a:lnTo>
                    <a:pt x="657" y="145"/>
                  </a:lnTo>
                  <a:lnTo>
                    <a:pt x="657" y="149"/>
                  </a:lnTo>
                  <a:lnTo>
                    <a:pt x="663" y="150"/>
                  </a:lnTo>
                  <a:lnTo>
                    <a:pt x="664" y="154"/>
                  </a:lnTo>
                  <a:lnTo>
                    <a:pt x="661" y="159"/>
                  </a:lnTo>
                  <a:lnTo>
                    <a:pt x="663" y="163"/>
                  </a:lnTo>
                  <a:lnTo>
                    <a:pt x="672" y="165"/>
                  </a:lnTo>
                  <a:lnTo>
                    <a:pt x="678" y="157"/>
                  </a:lnTo>
                  <a:lnTo>
                    <a:pt x="682" y="157"/>
                  </a:lnTo>
                  <a:lnTo>
                    <a:pt x="688" y="170"/>
                  </a:lnTo>
                  <a:lnTo>
                    <a:pt x="689" y="171"/>
                  </a:lnTo>
                  <a:lnTo>
                    <a:pt x="693" y="169"/>
                  </a:lnTo>
                  <a:lnTo>
                    <a:pt x="696" y="154"/>
                  </a:lnTo>
                  <a:lnTo>
                    <a:pt x="721" y="159"/>
                  </a:lnTo>
                  <a:lnTo>
                    <a:pt x="743" y="163"/>
                  </a:lnTo>
                  <a:lnTo>
                    <a:pt x="760" y="167"/>
                  </a:lnTo>
                  <a:lnTo>
                    <a:pt x="758" y="178"/>
                  </a:lnTo>
                  <a:lnTo>
                    <a:pt x="770" y="183"/>
                  </a:lnTo>
                  <a:lnTo>
                    <a:pt x="781" y="190"/>
                  </a:lnTo>
                  <a:lnTo>
                    <a:pt x="795" y="199"/>
                  </a:lnTo>
                  <a:lnTo>
                    <a:pt x="793" y="204"/>
                  </a:lnTo>
                  <a:lnTo>
                    <a:pt x="783" y="209"/>
                  </a:lnTo>
                  <a:lnTo>
                    <a:pt x="768" y="218"/>
                  </a:lnTo>
                  <a:lnTo>
                    <a:pt x="749" y="225"/>
                  </a:lnTo>
                  <a:lnTo>
                    <a:pt x="734" y="222"/>
                  </a:lnTo>
                  <a:lnTo>
                    <a:pt x="719" y="216"/>
                  </a:lnTo>
                  <a:lnTo>
                    <a:pt x="703" y="206"/>
                  </a:lnTo>
                  <a:lnTo>
                    <a:pt x="693" y="209"/>
                  </a:lnTo>
                  <a:lnTo>
                    <a:pt x="703" y="212"/>
                  </a:lnTo>
                  <a:lnTo>
                    <a:pt x="711" y="218"/>
                  </a:lnTo>
                  <a:lnTo>
                    <a:pt x="723" y="224"/>
                  </a:lnTo>
                  <a:lnTo>
                    <a:pt x="729" y="225"/>
                  </a:lnTo>
                  <a:lnTo>
                    <a:pt x="736" y="228"/>
                  </a:lnTo>
                  <a:lnTo>
                    <a:pt x="746" y="234"/>
                  </a:lnTo>
                  <a:lnTo>
                    <a:pt x="748" y="240"/>
                  </a:lnTo>
                  <a:lnTo>
                    <a:pt x="750" y="243"/>
                  </a:lnTo>
                  <a:lnTo>
                    <a:pt x="758" y="241"/>
                  </a:lnTo>
                  <a:lnTo>
                    <a:pt x="758" y="234"/>
                  </a:lnTo>
                  <a:lnTo>
                    <a:pt x="763" y="227"/>
                  </a:lnTo>
                  <a:lnTo>
                    <a:pt x="768" y="227"/>
                  </a:lnTo>
                  <a:lnTo>
                    <a:pt x="772" y="234"/>
                  </a:lnTo>
                  <a:lnTo>
                    <a:pt x="772" y="243"/>
                  </a:lnTo>
                  <a:lnTo>
                    <a:pt x="772" y="250"/>
                  </a:lnTo>
                  <a:lnTo>
                    <a:pt x="779" y="259"/>
                  </a:lnTo>
                  <a:lnTo>
                    <a:pt x="779" y="261"/>
                  </a:lnTo>
                  <a:lnTo>
                    <a:pt x="772" y="261"/>
                  </a:lnTo>
                  <a:lnTo>
                    <a:pt x="764" y="257"/>
                  </a:lnTo>
                  <a:lnTo>
                    <a:pt x="759" y="257"/>
                  </a:lnTo>
                  <a:lnTo>
                    <a:pt x="763" y="262"/>
                  </a:lnTo>
                  <a:lnTo>
                    <a:pt x="772" y="265"/>
                  </a:lnTo>
                  <a:lnTo>
                    <a:pt x="777" y="273"/>
                  </a:lnTo>
                  <a:lnTo>
                    <a:pt x="766" y="278"/>
                  </a:lnTo>
                  <a:lnTo>
                    <a:pt x="755" y="279"/>
                  </a:lnTo>
                  <a:lnTo>
                    <a:pt x="752" y="283"/>
                  </a:lnTo>
                  <a:lnTo>
                    <a:pt x="766" y="289"/>
                  </a:lnTo>
                  <a:lnTo>
                    <a:pt x="768" y="300"/>
                  </a:lnTo>
                  <a:lnTo>
                    <a:pt x="773" y="303"/>
                  </a:lnTo>
                  <a:lnTo>
                    <a:pt x="770" y="312"/>
                  </a:lnTo>
                  <a:lnTo>
                    <a:pt x="754" y="312"/>
                  </a:lnTo>
                  <a:lnTo>
                    <a:pt x="767" y="325"/>
                  </a:lnTo>
                  <a:lnTo>
                    <a:pt x="762" y="334"/>
                  </a:lnTo>
                  <a:lnTo>
                    <a:pt x="760" y="339"/>
                  </a:lnTo>
                  <a:lnTo>
                    <a:pt x="755" y="336"/>
                  </a:lnTo>
                  <a:lnTo>
                    <a:pt x="750" y="339"/>
                  </a:lnTo>
                  <a:lnTo>
                    <a:pt x="758" y="346"/>
                  </a:lnTo>
                  <a:lnTo>
                    <a:pt x="758" y="355"/>
                  </a:lnTo>
                  <a:lnTo>
                    <a:pt x="751" y="356"/>
                  </a:lnTo>
                  <a:lnTo>
                    <a:pt x="754" y="362"/>
                  </a:lnTo>
                  <a:lnTo>
                    <a:pt x="758" y="370"/>
                  </a:lnTo>
                  <a:lnTo>
                    <a:pt x="760" y="377"/>
                  </a:lnTo>
                  <a:lnTo>
                    <a:pt x="755" y="390"/>
                  </a:lnTo>
                  <a:lnTo>
                    <a:pt x="759" y="399"/>
                  </a:lnTo>
                  <a:lnTo>
                    <a:pt x="758" y="407"/>
                  </a:lnTo>
                  <a:lnTo>
                    <a:pt x="758" y="412"/>
                  </a:lnTo>
                  <a:lnTo>
                    <a:pt x="755" y="419"/>
                  </a:lnTo>
                  <a:lnTo>
                    <a:pt x="754" y="418"/>
                  </a:lnTo>
                  <a:lnTo>
                    <a:pt x="746" y="409"/>
                  </a:lnTo>
                  <a:lnTo>
                    <a:pt x="739" y="414"/>
                  </a:lnTo>
                  <a:lnTo>
                    <a:pt x="740" y="423"/>
                  </a:lnTo>
                  <a:lnTo>
                    <a:pt x="731" y="422"/>
                  </a:lnTo>
                  <a:lnTo>
                    <a:pt x="723" y="413"/>
                  </a:lnTo>
                  <a:lnTo>
                    <a:pt x="711" y="408"/>
                  </a:lnTo>
                  <a:lnTo>
                    <a:pt x="705" y="410"/>
                  </a:lnTo>
                  <a:lnTo>
                    <a:pt x="714" y="422"/>
                  </a:lnTo>
                  <a:lnTo>
                    <a:pt x="731" y="440"/>
                  </a:lnTo>
                  <a:lnTo>
                    <a:pt x="746" y="457"/>
                  </a:lnTo>
                  <a:lnTo>
                    <a:pt x="748" y="472"/>
                  </a:lnTo>
                  <a:lnTo>
                    <a:pt x="750" y="481"/>
                  </a:lnTo>
                  <a:lnTo>
                    <a:pt x="740" y="482"/>
                  </a:lnTo>
                  <a:lnTo>
                    <a:pt x="736" y="487"/>
                  </a:lnTo>
                  <a:lnTo>
                    <a:pt x="736" y="498"/>
                  </a:lnTo>
                  <a:lnTo>
                    <a:pt x="740" y="504"/>
                  </a:lnTo>
                  <a:lnTo>
                    <a:pt x="746" y="499"/>
                  </a:lnTo>
                  <a:lnTo>
                    <a:pt x="750" y="498"/>
                  </a:lnTo>
                  <a:lnTo>
                    <a:pt x="748" y="506"/>
                  </a:lnTo>
                  <a:lnTo>
                    <a:pt x="743" y="515"/>
                  </a:lnTo>
                  <a:lnTo>
                    <a:pt x="738" y="526"/>
                  </a:lnTo>
                  <a:lnTo>
                    <a:pt x="740" y="529"/>
                  </a:lnTo>
                  <a:lnTo>
                    <a:pt x="739" y="531"/>
                  </a:lnTo>
                  <a:lnTo>
                    <a:pt x="739" y="537"/>
                  </a:lnTo>
                  <a:lnTo>
                    <a:pt x="746" y="543"/>
                  </a:lnTo>
                  <a:lnTo>
                    <a:pt x="747" y="548"/>
                  </a:lnTo>
                  <a:lnTo>
                    <a:pt x="748" y="558"/>
                  </a:lnTo>
                  <a:lnTo>
                    <a:pt x="744" y="567"/>
                  </a:lnTo>
                  <a:lnTo>
                    <a:pt x="739" y="572"/>
                  </a:lnTo>
                  <a:lnTo>
                    <a:pt x="734" y="575"/>
                  </a:lnTo>
                  <a:lnTo>
                    <a:pt x="734" y="584"/>
                  </a:lnTo>
                  <a:lnTo>
                    <a:pt x="731" y="586"/>
                  </a:lnTo>
                  <a:lnTo>
                    <a:pt x="727" y="583"/>
                  </a:lnTo>
                  <a:lnTo>
                    <a:pt x="722" y="582"/>
                  </a:lnTo>
                  <a:lnTo>
                    <a:pt x="719" y="586"/>
                  </a:lnTo>
                  <a:lnTo>
                    <a:pt x="721" y="591"/>
                  </a:lnTo>
                  <a:lnTo>
                    <a:pt x="723" y="597"/>
                  </a:lnTo>
                  <a:lnTo>
                    <a:pt x="726" y="599"/>
                  </a:lnTo>
                  <a:lnTo>
                    <a:pt x="724" y="604"/>
                  </a:lnTo>
                  <a:lnTo>
                    <a:pt x="719" y="606"/>
                  </a:lnTo>
                  <a:lnTo>
                    <a:pt x="711" y="609"/>
                  </a:lnTo>
                  <a:lnTo>
                    <a:pt x="706" y="617"/>
                  </a:lnTo>
                  <a:lnTo>
                    <a:pt x="706" y="621"/>
                  </a:lnTo>
                  <a:lnTo>
                    <a:pt x="711" y="629"/>
                  </a:lnTo>
                  <a:lnTo>
                    <a:pt x="713" y="633"/>
                  </a:lnTo>
                  <a:lnTo>
                    <a:pt x="708" y="641"/>
                  </a:lnTo>
                  <a:lnTo>
                    <a:pt x="705" y="650"/>
                  </a:lnTo>
                  <a:lnTo>
                    <a:pt x="705" y="658"/>
                  </a:lnTo>
                  <a:lnTo>
                    <a:pt x="711" y="662"/>
                  </a:lnTo>
                  <a:lnTo>
                    <a:pt x="711" y="667"/>
                  </a:lnTo>
                  <a:lnTo>
                    <a:pt x="714" y="671"/>
                  </a:lnTo>
                  <a:lnTo>
                    <a:pt x="717" y="671"/>
                  </a:lnTo>
                  <a:lnTo>
                    <a:pt x="722" y="678"/>
                  </a:lnTo>
                  <a:lnTo>
                    <a:pt x="726" y="681"/>
                  </a:lnTo>
                  <a:lnTo>
                    <a:pt x="724" y="687"/>
                  </a:lnTo>
                  <a:lnTo>
                    <a:pt x="722" y="688"/>
                  </a:lnTo>
                  <a:lnTo>
                    <a:pt x="727" y="692"/>
                  </a:lnTo>
                  <a:lnTo>
                    <a:pt x="725" y="698"/>
                  </a:lnTo>
                  <a:lnTo>
                    <a:pt x="721" y="696"/>
                  </a:lnTo>
                  <a:lnTo>
                    <a:pt x="717" y="695"/>
                  </a:lnTo>
                  <a:lnTo>
                    <a:pt x="714" y="696"/>
                  </a:lnTo>
                  <a:lnTo>
                    <a:pt x="713" y="701"/>
                  </a:lnTo>
                  <a:lnTo>
                    <a:pt x="708" y="701"/>
                  </a:lnTo>
                  <a:lnTo>
                    <a:pt x="706" y="701"/>
                  </a:lnTo>
                  <a:lnTo>
                    <a:pt x="719" y="710"/>
                  </a:lnTo>
                  <a:lnTo>
                    <a:pt x="715" y="713"/>
                  </a:lnTo>
                  <a:lnTo>
                    <a:pt x="710" y="708"/>
                  </a:lnTo>
                  <a:lnTo>
                    <a:pt x="706" y="710"/>
                  </a:lnTo>
                  <a:lnTo>
                    <a:pt x="708" y="715"/>
                  </a:lnTo>
                  <a:lnTo>
                    <a:pt x="709" y="720"/>
                  </a:lnTo>
                  <a:lnTo>
                    <a:pt x="709" y="724"/>
                  </a:lnTo>
                  <a:lnTo>
                    <a:pt x="706" y="721"/>
                  </a:lnTo>
                  <a:lnTo>
                    <a:pt x="704" y="714"/>
                  </a:lnTo>
                  <a:lnTo>
                    <a:pt x="700" y="717"/>
                  </a:lnTo>
                  <a:lnTo>
                    <a:pt x="702" y="724"/>
                  </a:lnTo>
                  <a:lnTo>
                    <a:pt x="708" y="731"/>
                  </a:lnTo>
                  <a:lnTo>
                    <a:pt x="706" y="738"/>
                  </a:lnTo>
                  <a:lnTo>
                    <a:pt x="703" y="738"/>
                  </a:lnTo>
                  <a:lnTo>
                    <a:pt x="700" y="741"/>
                  </a:lnTo>
                  <a:lnTo>
                    <a:pt x="704" y="746"/>
                  </a:lnTo>
                  <a:lnTo>
                    <a:pt x="703" y="750"/>
                  </a:lnTo>
                  <a:lnTo>
                    <a:pt x="693" y="771"/>
                  </a:lnTo>
                  <a:lnTo>
                    <a:pt x="691" y="781"/>
                  </a:lnTo>
                  <a:lnTo>
                    <a:pt x="693" y="786"/>
                  </a:lnTo>
                  <a:lnTo>
                    <a:pt x="697" y="785"/>
                  </a:lnTo>
                  <a:lnTo>
                    <a:pt x="703" y="778"/>
                  </a:lnTo>
                  <a:lnTo>
                    <a:pt x="706" y="783"/>
                  </a:lnTo>
                  <a:lnTo>
                    <a:pt x="705" y="789"/>
                  </a:lnTo>
                  <a:lnTo>
                    <a:pt x="700" y="792"/>
                  </a:lnTo>
                  <a:lnTo>
                    <a:pt x="696" y="790"/>
                  </a:lnTo>
                  <a:lnTo>
                    <a:pt x="694" y="788"/>
                  </a:lnTo>
                  <a:lnTo>
                    <a:pt x="689" y="789"/>
                  </a:lnTo>
                  <a:lnTo>
                    <a:pt x="685" y="795"/>
                  </a:lnTo>
                  <a:lnTo>
                    <a:pt x="688" y="807"/>
                  </a:lnTo>
                  <a:lnTo>
                    <a:pt x="686" y="813"/>
                  </a:lnTo>
                  <a:lnTo>
                    <a:pt x="685" y="823"/>
                  </a:lnTo>
                  <a:lnTo>
                    <a:pt x="686" y="826"/>
                  </a:lnTo>
                  <a:lnTo>
                    <a:pt x="678" y="831"/>
                  </a:lnTo>
                  <a:lnTo>
                    <a:pt x="673" y="829"/>
                  </a:lnTo>
                  <a:lnTo>
                    <a:pt x="668" y="831"/>
                  </a:lnTo>
                  <a:lnTo>
                    <a:pt x="668" y="835"/>
                  </a:lnTo>
                  <a:lnTo>
                    <a:pt x="663" y="837"/>
                  </a:lnTo>
                  <a:lnTo>
                    <a:pt x="659" y="848"/>
                  </a:lnTo>
                  <a:lnTo>
                    <a:pt x="660" y="861"/>
                  </a:lnTo>
                  <a:lnTo>
                    <a:pt x="657" y="871"/>
                  </a:lnTo>
                  <a:lnTo>
                    <a:pt x="654" y="871"/>
                  </a:lnTo>
                  <a:lnTo>
                    <a:pt x="648" y="888"/>
                  </a:lnTo>
                  <a:lnTo>
                    <a:pt x="641" y="895"/>
                  </a:lnTo>
                  <a:lnTo>
                    <a:pt x="637" y="909"/>
                  </a:lnTo>
                  <a:lnTo>
                    <a:pt x="636" y="909"/>
                  </a:lnTo>
                  <a:lnTo>
                    <a:pt x="635" y="923"/>
                  </a:lnTo>
                  <a:lnTo>
                    <a:pt x="630" y="940"/>
                  </a:lnTo>
                  <a:lnTo>
                    <a:pt x="627" y="944"/>
                  </a:lnTo>
                  <a:lnTo>
                    <a:pt x="628" y="956"/>
                  </a:lnTo>
                  <a:lnTo>
                    <a:pt x="624" y="969"/>
                  </a:lnTo>
                  <a:lnTo>
                    <a:pt x="617" y="985"/>
                  </a:lnTo>
                  <a:lnTo>
                    <a:pt x="612" y="985"/>
                  </a:lnTo>
                  <a:lnTo>
                    <a:pt x="608" y="996"/>
                  </a:lnTo>
                  <a:lnTo>
                    <a:pt x="599" y="1008"/>
                  </a:lnTo>
                  <a:lnTo>
                    <a:pt x="593" y="1023"/>
                  </a:lnTo>
                  <a:lnTo>
                    <a:pt x="590" y="1028"/>
                  </a:lnTo>
                  <a:lnTo>
                    <a:pt x="589" y="1028"/>
                  </a:lnTo>
                  <a:lnTo>
                    <a:pt x="583" y="1019"/>
                  </a:lnTo>
                  <a:lnTo>
                    <a:pt x="577" y="1020"/>
                  </a:lnTo>
                  <a:lnTo>
                    <a:pt x="577" y="1014"/>
                  </a:lnTo>
                  <a:lnTo>
                    <a:pt x="583" y="1005"/>
                  </a:lnTo>
                  <a:lnTo>
                    <a:pt x="586" y="997"/>
                  </a:lnTo>
                  <a:lnTo>
                    <a:pt x="584" y="995"/>
                  </a:lnTo>
                  <a:lnTo>
                    <a:pt x="579" y="998"/>
                  </a:lnTo>
                  <a:lnTo>
                    <a:pt x="577" y="1005"/>
                  </a:lnTo>
                  <a:lnTo>
                    <a:pt x="572" y="1008"/>
                  </a:lnTo>
                  <a:lnTo>
                    <a:pt x="575" y="1011"/>
                  </a:lnTo>
                  <a:lnTo>
                    <a:pt x="574" y="1013"/>
                  </a:lnTo>
                  <a:lnTo>
                    <a:pt x="573" y="1018"/>
                  </a:lnTo>
                  <a:lnTo>
                    <a:pt x="568" y="1012"/>
                  </a:lnTo>
                  <a:lnTo>
                    <a:pt x="565" y="1008"/>
                  </a:lnTo>
                  <a:lnTo>
                    <a:pt x="566" y="1005"/>
                  </a:lnTo>
                  <a:lnTo>
                    <a:pt x="570" y="1005"/>
                  </a:lnTo>
                  <a:lnTo>
                    <a:pt x="568" y="1002"/>
                  </a:lnTo>
                  <a:lnTo>
                    <a:pt x="566" y="1001"/>
                  </a:lnTo>
                  <a:lnTo>
                    <a:pt x="562" y="997"/>
                  </a:lnTo>
                  <a:lnTo>
                    <a:pt x="558" y="998"/>
                  </a:lnTo>
                  <a:lnTo>
                    <a:pt x="557" y="1000"/>
                  </a:lnTo>
                  <a:lnTo>
                    <a:pt x="549" y="998"/>
                  </a:lnTo>
                  <a:lnTo>
                    <a:pt x="549" y="995"/>
                  </a:lnTo>
                  <a:lnTo>
                    <a:pt x="545" y="994"/>
                  </a:lnTo>
                  <a:lnTo>
                    <a:pt x="543" y="995"/>
                  </a:lnTo>
                  <a:lnTo>
                    <a:pt x="541" y="999"/>
                  </a:lnTo>
                  <a:lnTo>
                    <a:pt x="538" y="1000"/>
                  </a:lnTo>
                  <a:lnTo>
                    <a:pt x="535" y="998"/>
                  </a:lnTo>
                  <a:lnTo>
                    <a:pt x="537" y="991"/>
                  </a:lnTo>
                  <a:lnTo>
                    <a:pt x="541" y="989"/>
                  </a:lnTo>
                  <a:lnTo>
                    <a:pt x="542" y="986"/>
                  </a:lnTo>
                  <a:lnTo>
                    <a:pt x="542" y="983"/>
                  </a:lnTo>
                  <a:lnTo>
                    <a:pt x="541" y="981"/>
                  </a:lnTo>
                  <a:lnTo>
                    <a:pt x="537" y="988"/>
                  </a:lnTo>
                  <a:lnTo>
                    <a:pt x="535" y="990"/>
                  </a:lnTo>
                  <a:lnTo>
                    <a:pt x="531" y="988"/>
                  </a:lnTo>
                  <a:lnTo>
                    <a:pt x="528" y="995"/>
                  </a:lnTo>
                  <a:lnTo>
                    <a:pt x="522" y="994"/>
                  </a:lnTo>
                  <a:lnTo>
                    <a:pt x="521" y="998"/>
                  </a:lnTo>
                  <a:lnTo>
                    <a:pt x="519" y="1002"/>
                  </a:lnTo>
                  <a:lnTo>
                    <a:pt x="516" y="998"/>
                  </a:lnTo>
                  <a:lnTo>
                    <a:pt x="513" y="993"/>
                  </a:lnTo>
                  <a:lnTo>
                    <a:pt x="508" y="991"/>
                  </a:lnTo>
                  <a:lnTo>
                    <a:pt x="503" y="993"/>
                  </a:lnTo>
                  <a:lnTo>
                    <a:pt x="500" y="998"/>
                  </a:lnTo>
                  <a:lnTo>
                    <a:pt x="499" y="1007"/>
                  </a:lnTo>
                  <a:lnTo>
                    <a:pt x="496" y="1011"/>
                  </a:lnTo>
                  <a:lnTo>
                    <a:pt x="489" y="1010"/>
                  </a:lnTo>
                  <a:lnTo>
                    <a:pt x="486" y="1010"/>
                  </a:lnTo>
                  <a:lnTo>
                    <a:pt x="483" y="1007"/>
                  </a:lnTo>
                  <a:lnTo>
                    <a:pt x="483" y="1002"/>
                  </a:lnTo>
                  <a:lnTo>
                    <a:pt x="487" y="1000"/>
                  </a:lnTo>
                  <a:lnTo>
                    <a:pt x="487" y="995"/>
                  </a:lnTo>
                  <a:lnTo>
                    <a:pt x="486" y="993"/>
                  </a:lnTo>
                  <a:lnTo>
                    <a:pt x="482" y="995"/>
                  </a:lnTo>
                  <a:lnTo>
                    <a:pt x="479" y="993"/>
                  </a:lnTo>
                  <a:lnTo>
                    <a:pt x="472" y="999"/>
                  </a:lnTo>
                  <a:lnTo>
                    <a:pt x="465" y="1000"/>
                  </a:lnTo>
                  <a:lnTo>
                    <a:pt x="454" y="1001"/>
                  </a:lnTo>
                  <a:lnTo>
                    <a:pt x="453" y="999"/>
                  </a:lnTo>
                  <a:lnTo>
                    <a:pt x="449" y="1000"/>
                  </a:lnTo>
                  <a:lnTo>
                    <a:pt x="443" y="1000"/>
                  </a:lnTo>
                  <a:lnTo>
                    <a:pt x="440" y="999"/>
                  </a:lnTo>
                  <a:lnTo>
                    <a:pt x="440" y="997"/>
                  </a:lnTo>
                  <a:lnTo>
                    <a:pt x="443" y="993"/>
                  </a:lnTo>
                  <a:lnTo>
                    <a:pt x="443" y="991"/>
                  </a:lnTo>
                  <a:lnTo>
                    <a:pt x="440" y="991"/>
                  </a:lnTo>
                  <a:lnTo>
                    <a:pt x="436" y="991"/>
                  </a:lnTo>
                  <a:lnTo>
                    <a:pt x="434" y="995"/>
                  </a:lnTo>
                  <a:lnTo>
                    <a:pt x="434" y="1002"/>
                  </a:lnTo>
                  <a:lnTo>
                    <a:pt x="429" y="999"/>
                  </a:lnTo>
                  <a:lnTo>
                    <a:pt x="426" y="995"/>
                  </a:lnTo>
                  <a:lnTo>
                    <a:pt x="423" y="994"/>
                  </a:lnTo>
                  <a:lnTo>
                    <a:pt x="420" y="997"/>
                  </a:lnTo>
                  <a:lnTo>
                    <a:pt x="413" y="998"/>
                  </a:lnTo>
                  <a:lnTo>
                    <a:pt x="411" y="996"/>
                  </a:lnTo>
                  <a:lnTo>
                    <a:pt x="408" y="998"/>
                  </a:lnTo>
                  <a:lnTo>
                    <a:pt x="404" y="998"/>
                  </a:lnTo>
                  <a:lnTo>
                    <a:pt x="402" y="995"/>
                  </a:lnTo>
                  <a:lnTo>
                    <a:pt x="400" y="1001"/>
                  </a:lnTo>
                  <a:lnTo>
                    <a:pt x="400" y="1003"/>
                  </a:lnTo>
                  <a:lnTo>
                    <a:pt x="396" y="1005"/>
                  </a:lnTo>
                  <a:lnTo>
                    <a:pt x="396" y="1001"/>
                  </a:lnTo>
                  <a:lnTo>
                    <a:pt x="393" y="998"/>
                  </a:lnTo>
                  <a:lnTo>
                    <a:pt x="391" y="999"/>
                  </a:lnTo>
                  <a:lnTo>
                    <a:pt x="381" y="999"/>
                  </a:lnTo>
                  <a:lnTo>
                    <a:pt x="374" y="998"/>
                  </a:lnTo>
                  <a:lnTo>
                    <a:pt x="369" y="994"/>
                  </a:lnTo>
                  <a:lnTo>
                    <a:pt x="367" y="995"/>
                  </a:lnTo>
                  <a:lnTo>
                    <a:pt x="365" y="1000"/>
                  </a:lnTo>
                  <a:lnTo>
                    <a:pt x="366" y="1009"/>
                  </a:lnTo>
                  <a:lnTo>
                    <a:pt x="369" y="1010"/>
                  </a:lnTo>
                  <a:lnTo>
                    <a:pt x="371" y="1015"/>
                  </a:lnTo>
                  <a:lnTo>
                    <a:pt x="375" y="1020"/>
                  </a:lnTo>
                  <a:lnTo>
                    <a:pt x="374" y="1027"/>
                  </a:lnTo>
                  <a:lnTo>
                    <a:pt x="381" y="1032"/>
                  </a:lnTo>
                  <a:lnTo>
                    <a:pt x="385" y="1038"/>
                  </a:lnTo>
                  <a:lnTo>
                    <a:pt x="381" y="1045"/>
                  </a:lnTo>
                  <a:lnTo>
                    <a:pt x="374" y="1050"/>
                  </a:lnTo>
                  <a:lnTo>
                    <a:pt x="364" y="1052"/>
                  </a:lnTo>
                  <a:lnTo>
                    <a:pt x="353" y="1048"/>
                  </a:lnTo>
                  <a:lnTo>
                    <a:pt x="347" y="1043"/>
                  </a:lnTo>
                  <a:lnTo>
                    <a:pt x="351" y="1037"/>
                  </a:lnTo>
                  <a:lnTo>
                    <a:pt x="351" y="1032"/>
                  </a:lnTo>
                  <a:lnTo>
                    <a:pt x="350" y="1031"/>
                  </a:lnTo>
                  <a:lnTo>
                    <a:pt x="346" y="1037"/>
                  </a:lnTo>
                  <a:lnTo>
                    <a:pt x="342" y="1037"/>
                  </a:lnTo>
                  <a:lnTo>
                    <a:pt x="340" y="1030"/>
                  </a:lnTo>
                  <a:lnTo>
                    <a:pt x="339" y="1035"/>
                  </a:lnTo>
                  <a:lnTo>
                    <a:pt x="336" y="1037"/>
                  </a:lnTo>
                  <a:lnTo>
                    <a:pt x="332" y="1038"/>
                  </a:lnTo>
                  <a:lnTo>
                    <a:pt x="329" y="1037"/>
                  </a:lnTo>
                  <a:lnTo>
                    <a:pt x="328" y="1037"/>
                  </a:lnTo>
                  <a:lnTo>
                    <a:pt x="325" y="1043"/>
                  </a:lnTo>
                  <a:lnTo>
                    <a:pt x="323" y="1048"/>
                  </a:lnTo>
                  <a:lnTo>
                    <a:pt x="318" y="1055"/>
                  </a:lnTo>
                  <a:lnTo>
                    <a:pt x="309" y="1062"/>
                  </a:lnTo>
                  <a:lnTo>
                    <a:pt x="305" y="1064"/>
                  </a:lnTo>
                  <a:lnTo>
                    <a:pt x="304" y="1063"/>
                  </a:lnTo>
                  <a:lnTo>
                    <a:pt x="300" y="1068"/>
                  </a:lnTo>
                  <a:lnTo>
                    <a:pt x="298" y="1073"/>
                  </a:lnTo>
                  <a:lnTo>
                    <a:pt x="297" y="1078"/>
                  </a:lnTo>
                  <a:lnTo>
                    <a:pt x="294" y="1081"/>
                  </a:lnTo>
                  <a:lnTo>
                    <a:pt x="289" y="1086"/>
                  </a:lnTo>
                  <a:lnTo>
                    <a:pt x="284" y="1095"/>
                  </a:lnTo>
                  <a:lnTo>
                    <a:pt x="279" y="1105"/>
                  </a:lnTo>
                  <a:lnTo>
                    <a:pt x="277" y="1119"/>
                  </a:lnTo>
                  <a:lnTo>
                    <a:pt x="274" y="1130"/>
                  </a:lnTo>
                  <a:lnTo>
                    <a:pt x="273" y="1145"/>
                  </a:lnTo>
                  <a:lnTo>
                    <a:pt x="280" y="1157"/>
                  </a:lnTo>
                  <a:lnTo>
                    <a:pt x="287" y="1160"/>
                  </a:lnTo>
                  <a:lnTo>
                    <a:pt x="290" y="1165"/>
                  </a:lnTo>
                  <a:lnTo>
                    <a:pt x="290" y="1179"/>
                  </a:lnTo>
                  <a:lnTo>
                    <a:pt x="296" y="1188"/>
                  </a:lnTo>
                  <a:lnTo>
                    <a:pt x="300" y="1191"/>
                  </a:lnTo>
                  <a:lnTo>
                    <a:pt x="302" y="1198"/>
                  </a:lnTo>
                  <a:lnTo>
                    <a:pt x="305" y="1202"/>
                  </a:lnTo>
                  <a:lnTo>
                    <a:pt x="305" y="1207"/>
                  </a:lnTo>
                  <a:lnTo>
                    <a:pt x="304" y="1213"/>
                  </a:lnTo>
                  <a:lnTo>
                    <a:pt x="304" y="1217"/>
                  </a:lnTo>
                  <a:lnTo>
                    <a:pt x="298" y="1221"/>
                  </a:lnTo>
                  <a:lnTo>
                    <a:pt x="296" y="1226"/>
                  </a:lnTo>
                  <a:lnTo>
                    <a:pt x="291" y="1229"/>
                  </a:lnTo>
                  <a:lnTo>
                    <a:pt x="289" y="1234"/>
                  </a:lnTo>
                  <a:lnTo>
                    <a:pt x="285" y="1239"/>
                  </a:lnTo>
                  <a:lnTo>
                    <a:pt x="277" y="1254"/>
                  </a:lnTo>
                  <a:lnTo>
                    <a:pt x="273" y="1260"/>
                  </a:lnTo>
                  <a:lnTo>
                    <a:pt x="264" y="1262"/>
                  </a:lnTo>
                  <a:lnTo>
                    <a:pt x="258" y="1261"/>
                  </a:lnTo>
                  <a:lnTo>
                    <a:pt x="247" y="1259"/>
                  </a:lnTo>
                  <a:lnTo>
                    <a:pt x="244" y="1261"/>
                  </a:lnTo>
                  <a:lnTo>
                    <a:pt x="227" y="1246"/>
                  </a:lnTo>
                  <a:lnTo>
                    <a:pt x="222" y="1243"/>
                  </a:lnTo>
                  <a:lnTo>
                    <a:pt x="215" y="1242"/>
                  </a:lnTo>
                  <a:lnTo>
                    <a:pt x="209" y="1243"/>
                  </a:lnTo>
                  <a:lnTo>
                    <a:pt x="204" y="1246"/>
                  </a:lnTo>
                  <a:lnTo>
                    <a:pt x="203" y="1247"/>
                  </a:lnTo>
                  <a:lnTo>
                    <a:pt x="197" y="1244"/>
                  </a:lnTo>
                  <a:lnTo>
                    <a:pt x="176" y="1244"/>
                  </a:lnTo>
                  <a:lnTo>
                    <a:pt x="172" y="1246"/>
                  </a:lnTo>
                  <a:lnTo>
                    <a:pt x="167" y="1246"/>
                  </a:lnTo>
                  <a:lnTo>
                    <a:pt x="163" y="1247"/>
                  </a:lnTo>
                  <a:lnTo>
                    <a:pt x="157" y="1251"/>
                  </a:lnTo>
                  <a:lnTo>
                    <a:pt x="155" y="1256"/>
                  </a:lnTo>
                  <a:lnTo>
                    <a:pt x="148" y="1257"/>
                  </a:lnTo>
                  <a:lnTo>
                    <a:pt x="140" y="1256"/>
                  </a:lnTo>
                  <a:lnTo>
                    <a:pt x="132" y="1259"/>
                  </a:lnTo>
                  <a:lnTo>
                    <a:pt x="127" y="1261"/>
                  </a:lnTo>
                  <a:lnTo>
                    <a:pt x="120" y="1267"/>
                  </a:lnTo>
                  <a:lnTo>
                    <a:pt x="116" y="1267"/>
                  </a:lnTo>
                  <a:lnTo>
                    <a:pt x="113" y="1269"/>
                  </a:lnTo>
                  <a:lnTo>
                    <a:pt x="108" y="1272"/>
                  </a:lnTo>
                  <a:lnTo>
                    <a:pt x="105" y="1272"/>
                  </a:lnTo>
                  <a:lnTo>
                    <a:pt x="101" y="1269"/>
                  </a:lnTo>
                  <a:lnTo>
                    <a:pt x="96" y="1269"/>
                  </a:lnTo>
                  <a:lnTo>
                    <a:pt x="90" y="1269"/>
                  </a:lnTo>
                  <a:lnTo>
                    <a:pt x="77" y="1261"/>
                  </a:lnTo>
                  <a:lnTo>
                    <a:pt x="69" y="1260"/>
                  </a:lnTo>
                  <a:lnTo>
                    <a:pt x="68" y="1260"/>
                  </a:lnTo>
                  <a:lnTo>
                    <a:pt x="66" y="1260"/>
                  </a:lnTo>
                  <a:lnTo>
                    <a:pt x="64" y="1258"/>
                  </a:lnTo>
                  <a:lnTo>
                    <a:pt x="61" y="1256"/>
                  </a:lnTo>
                  <a:lnTo>
                    <a:pt x="59" y="1256"/>
                  </a:lnTo>
                  <a:lnTo>
                    <a:pt x="56" y="1256"/>
                  </a:lnTo>
                  <a:lnTo>
                    <a:pt x="54" y="1259"/>
                  </a:lnTo>
                  <a:lnTo>
                    <a:pt x="53" y="1260"/>
                  </a:lnTo>
                  <a:lnTo>
                    <a:pt x="52" y="1259"/>
                  </a:lnTo>
                  <a:lnTo>
                    <a:pt x="50" y="1256"/>
                  </a:lnTo>
                  <a:lnTo>
                    <a:pt x="47" y="1255"/>
                  </a:lnTo>
                  <a:lnTo>
                    <a:pt x="41" y="1252"/>
                  </a:lnTo>
                  <a:lnTo>
                    <a:pt x="34" y="1247"/>
                  </a:lnTo>
                  <a:lnTo>
                    <a:pt x="31" y="1246"/>
                  </a:lnTo>
                  <a:lnTo>
                    <a:pt x="27" y="1247"/>
                  </a:lnTo>
                  <a:lnTo>
                    <a:pt x="24" y="1251"/>
                  </a:lnTo>
                  <a:lnTo>
                    <a:pt x="20" y="1251"/>
                  </a:lnTo>
                  <a:lnTo>
                    <a:pt x="16" y="1247"/>
                  </a:lnTo>
                  <a:lnTo>
                    <a:pt x="8" y="1248"/>
                  </a:lnTo>
                  <a:lnTo>
                    <a:pt x="4" y="1251"/>
                  </a:lnTo>
                  <a:lnTo>
                    <a:pt x="0" y="1253"/>
                  </a:lnTo>
                  <a:lnTo>
                    <a:pt x="4" y="1240"/>
                  </a:lnTo>
                  <a:lnTo>
                    <a:pt x="8" y="1236"/>
                  </a:lnTo>
                  <a:lnTo>
                    <a:pt x="11" y="1233"/>
                  </a:lnTo>
                  <a:lnTo>
                    <a:pt x="11" y="1232"/>
                  </a:lnTo>
                  <a:lnTo>
                    <a:pt x="12" y="1233"/>
                  </a:lnTo>
                  <a:lnTo>
                    <a:pt x="12" y="1238"/>
                  </a:lnTo>
                  <a:lnTo>
                    <a:pt x="15" y="1242"/>
                  </a:lnTo>
                  <a:lnTo>
                    <a:pt x="19" y="1243"/>
                  </a:lnTo>
                  <a:lnTo>
                    <a:pt x="24" y="1243"/>
                  </a:lnTo>
                  <a:lnTo>
                    <a:pt x="28" y="1242"/>
                  </a:lnTo>
                  <a:lnTo>
                    <a:pt x="28" y="1238"/>
                  </a:lnTo>
                  <a:lnTo>
                    <a:pt x="28" y="1232"/>
                  </a:lnTo>
                  <a:lnTo>
                    <a:pt x="27" y="1228"/>
                  </a:lnTo>
                  <a:lnTo>
                    <a:pt x="28" y="1226"/>
                  </a:lnTo>
                  <a:lnTo>
                    <a:pt x="32" y="1230"/>
                  </a:lnTo>
                  <a:lnTo>
                    <a:pt x="32" y="1234"/>
                  </a:lnTo>
                  <a:lnTo>
                    <a:pt x="34" y="1233"/>
                  </a:lnTo>
                  <a:lnTo>
                    <a:pt x="32" y="1225"/>
                  </a:lnTo>
                  <a:lnTo>
                    <a:pt x="26" y="1211"/>
                  </a:lnTo>
                  <a:lnTo>
                    <a:pt x="24" y="1205"/>
                  </a:lnTo>
                  <a:lnTo>
                    <a:pt x="19" y="1205"/>
                  </a:lnTo>
                  <a:lnTo>
                    <a:pt x="19" y="1204"/>
                  </a:lnTo>
                  <a:lnTo>
                    <a:pt x="23" y="1203"/>
                  </a:lnTo>
                  <a:lnTo>
                    <a:pt x="21" y="1196"/>
                  </a:lnTo>
                  <a:lnTo>
                    <a:pt x="20" y="1190"/>
                  </a:lnTo>
                  <a:lnTo>
                    <a:pt x="21" y="1187"/>
                  </a:lnTo>
                  <a:lnTo>
                    <a:pt x="25" y="1184"/>
                  </a:lnTo>
                  <a:lnTo>
                    <a:pt x="25" y="1182"/>
                  </a:lnTo>
                  <a:lnTo>
                    <a:pt x="26" y="1180"/>
                  </a:lnTo>
                  <a:lnTo>
                    <a:pt x="29" y="1179"/>
                  </a:lnTo>
                  <a:lnTo>
                    <a:pt x="36" y="1177"/>
                  </a:lnTo>
                  <a:lnTo>
                    <a:pt x="38" y="1173"/>
                  </a:lnTo>
                  <a:lnTo>
                    <a:pt x="41" y="1174"/>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4" name="Freeform 91"/>
            <p:cNvSpPr>
              <a:spLocks/>
            </p:cNvSpPr>
            <p:nvPr/>
          </p:nvSpPr>
          <p:spPr bwMode="auto">
            <a:xfrm>
              <a:off x="2587625" y="509588"/>
              <a:ext cx="1452563" cy="4946650"/>
            </a:xfrm>
            <a:custGeom>
              <a:avLst/>
              <a:gdLst>
                <a:gd name="T0" fmla="*/ 297 w 1391"/>
                <a:gd name="T1" fmla="*/ 4578 h 4587"/>
                <a:gd name="T2" fmla="*/ 279 w 1391"/>
                <a:gd name="T3" fmla="*/ 4540 h 4587"/>
                <a:gd name="T4" fmla="*/ 270 w 1391"/>
                <a:gd name="T5" fmla="*/ 4506 h 4587"/>
                <a:gd name="T6" fmla="*/ 242 w 1391"/>
                <a:gd name="T7" fmla="*/ 4455 h 4587"/>
                <a:gd name="T8" fmla="*/ 208 w 1391"/>
                <a:gd name="T9" fmla="*/ 4369 h 4587"/>
                <a:gd name="T10" fmla="*/ 230 w 1391"/>
                <a:gd name="T11" fmla="*/ 4365 h 4587"/>
                <a:gd name="T12" fmla="*/ 262 w 1391"/>
                <a:gd name="T13" fmla="*/ 4369 h 4587"/>
                <a:gd name="T14" fmla="*/ 238 w 1391"/>
                <a:gd name="T15" fmla="*/ 4321 h 4587"/>
                <a:gd name="T16" fmla="*/ 254 w 1391"/>
                <a:gd name="T17" fmla="*/ 4294 h 4587"/>
                <a:gd name="T18" fmla="*/ 288 w 1391"/>
                <a:gd name="T19" fmla="*/ 4253 h 4587"/>
                <a:gd name="T20" fmla="*/ 257 w 1391"/>
                <a:gd name="T21" fmla="*/ 4233 h 4587"/>
                <a:gd name="T22" fmla="*/ 240 w 1391"/>
                <a:gd name="T23" fmla="*/ 4205 h 4587"/>
                <a:gd name="T24" fmla="*/ 217 w 1391"/>
                <a:gd name="T25" fmla="*/ 4163 h 4587"/>
                <a:gd name="T26" fmla="*/ 183 w 1391"/>
                <a:gd name="T27" fmla="*/ 4129 h 4587"/>
                <a:gd name="T28" fmla="*/ 157 w 1391"/>
                <a:gd name="T29" fmla="*/ 4062 h 4587"/>
                <a:gd name="T30" fmla="*/ 161 w 1391"/>
                <a:gd name="T31" fmla="*/ 4033 h 4587"/>
                <a:gd name="T32" fmla="*/ 153 w 1391"/>
                <a:gd name="T33" fmla="*/ 4008 h 4587"/>
                <a:gd name="T34" fmla="*/ 147 w 1391"/>
                <a:gd name="T35" fmla="*/ 3971 h 4587"/>
                <a:gd name="T36" fmla="*/ 132 w 1391"/>
                <a:gd name="T37" fmla="*/ 3962 h 4587"/>
                <a:gd name="T38" fmla="*/ 116 w 1391"/>
                <a:gd name="T39" fmla="*/ 3982 h 4587"/>
                <a:gd name="T40" fmla="*/ 120 w 1391"/>
                <a:gd name="T41" fmla="*/ 3934 h 4587"/>
                <a:gd name="T42" fmla="*/ 114 w 1391"/>
                <a:gd name="T43" fmla="*/ 3889 h 4587"/>
                <a:gd name="T44" fmla="*/ 119 w 1391"/>
                <a:gd name="T45" fmla="*/ 3864 h 4587"/>
                <a:gd name="T46" fmla="*/ 139 w 1391"/>
                <a:gd name="T47" fmla="*/ 3828 h 4587"/>
                <a:gd name="T48" fmla="*/ 120 w 1391"/>
                <a:gd name="T49" fmla="*/ 3815 h 4587"/>
                <a:gd name="T50" fmla="*/ 87 w 1391"/>
                <a:gd name="T51" fmla="*/ 3824 h 4587"/>
                <a:gd name="T52" fmla="*/ 95 w 1391"/>
                <a:gd name="T53" fmla="*/ 3772 h 4587"/>
                <a:gd name="T54" fmla="*/ 112 w 1391"/>
                <a:gd name="T55" fmla="*/ 3724 h 4587"/>
                <a:gd name="T56" fmla="*/ 111 w 1391"/>
                <a:gd name="T57" fmla="*/ 3660 h 4587"/>
                <a:gd name="T58" fmla="*/ 100 w 1391"/>
                <a:gd name="T59" fmla="*/ 3646 h 4587"/>
                <a:gd name="T60" fmla="*/ 63 w 1391"/>
                <a:gd name="T61" fmla="*/ 3673 h 4587"/>
                <a:gd name="T62" fmla="*/ 38 w 1391"/>
                <a:gd name="T63" fmla="*/ 3673 h 4587"/>
                <a:gd name="T64" fmla="*/ 73 w 1391"/>
                <a:gd name="T65" fmla="*/ 3617 h 4587"/>
                <a:gd name="T66" fmla="*/ 49 w 1391"/>
                <a:gd name="T67" fmla="*/ 3656 h 4587"/>
                <a:gd name="T68" fmla="*/ 28 w 1391"/>
                <a:gd name="T69" fmla="*/ 3640 h 4587"/>
                <a:gd name="T70" fmla="*/ 3 w 1391"/>
                <a:gd name="T71" fmla="*/ 3627 h 4587"/>
                <a:gd name="T72" fmla="*/ 13 w 1391"/>
                <a:gd name="T73" fmla="*/ 3608 h 4587"/>
                <a:gd name="T74" fmla="*/ 23 w 1391"/>
                <a:gd name="T75" fmla="*/ 3557 h 4587"/>
                <a:gd name="T76" fmla="*/ 8 w 1391"/>
                <a:gd name="T77" fmla="*/ 3512 h 4587"/>
                <a:gd name="T78" fmla="*/ 9 w 1391"/>
                <a:gd name="T79" fmla="*/ 3484 h 4587"/>
                <a:gd name="T80" fmla="*/ 5 w 1391"/>
                <a:gd name="T81" fmla="*/ 3464 h 4587"/>
                <a:gd name="T82" fmla="*/ 2 w 1391"/>
                <a:gd name="T83" fmla="*/ 3444 h 4587"/>
                <a:gd name="T84" fmla="*/ 8 w 1391"/>
                <a:gd name="T85" fmla="*/ 3421 h 4587"/>
                <a:gd name="T86" fmla="*/ 48 w 1391"/>
                <a:gd name="T87" fmla="*/ 3378 h 4587"/>
                <a:gd name="T88" fmla="*/ 96 w 1391"/>
                <a:gd name="T89" fmla="*/ 3452 h 4587"/>
                <a:gd name="T90" fmla="*/ 125 w 1391"/>
                <a:gd name="T91" fmla="*/ 3246 h 4587"/>
                <a:gd name="T92" fmla="*/ 147 w 1391"/>
                <a:gd name="T93" fmla="*/ 3135 h 4587"/>
                <a:gd name="T94" fmla="*/ 255 w 1391"/>
                <a:gd name="T95" fmla="*/ 3073 h 4587"/>
                <a:gd name="T96" fmla="*/ 277 w 1391"/>
                <a:gd name="T97" fmla="*/ 2868 h 4587"/>
                <a:gd name="T98" fmla="*/ 296 w 1391"/>
                <a:gd name="T99" fmla="*/ 2730 h 4587"/>
                <a:gd name="T100" fmla="*/ 329 w 1391"/>
                <a:gd name="T101" fmla="*/ 2681 h 4587"/>
                <a:gd name="T102" fmla="*/ 238 w 1391"/>
                <a:gd name="T103" fmla="*/ 2191 h 4587"/>
                <a:gd name="T104" fmla="*/ 297 w 1391"/>
                <a:gd name="T105" fmla="*/ 1833 h 4587"/>
                <a:gd name="T106" fmla="*/ 581 w 1391"/>
                <a:gd name="T107" fmla="*/ 1603 h 4587"/>
                <a:gd name="T108" fmla="*/ 622 w 1391"/>
                <a:gd name="T109" fmla="*/ 1309 h 4587"/>
                <a:gd name="T110" fmla="*/ 765 w 1391"/>
                <a:gd name="T111" fmla="*/ 971 h 4587"/>
                <a:gd name="T112" fmla="*/ 901 w 1391"/>
                <a:gd name="T113" fmla="*/ 643 h 4587"/>
                <a:gd name="T114" fmla="*/ 1069 w 1391"/>
                <a:gd name="T115" fmla="*/ 360 h 4587"/>
                <a:gd name="T116" fmla="*/ 1347 w 1391"/>
                <a:gd name="T117" fmla="*/ 237 h 4587"/>
                <a:gd name="T118" fmla="*/ 1353 w 1391"/>
                <a:gd name="T119" fmla="*/ 0 h 4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1" h="4587">
                  <a:moveTo>
                    <a:pt x="285" y="4586"/>
                  </a:moveTo>
                  <a:lnTo>
                    <a:pt x="288" y="4585"/>
                  </a:lnTo>
                  <a:lnTo>
                    <a:pt x="290" y="4583"/>
                  </a:lnTo>
                  <a:lnTo>
                    <a:pt x="290" y="4581"/>
                  </a:lnTo>
                  <a:lnTo>
                    <a:pt x="288" y="4579"/>
                  </a:lnTo>
                  <a:lnTo>
                    <a:pt x="288" y="4578"/>
                  </a:lnTo>
                  <a:lnTo>
                    <a:pt x="296" y="4579"/>
                  </a:lnTo>
                  <a:lnTo>
                    <a:pt x="297" y="4578"/>
                  </a:lnTo>
                  <a:lnTo>
                    <a:pt x="296" y="4574"/>
                  </a:lnTo>
                  <a:lnTo>
                    <a:pt x="299" y="4567"/>
                  </a:lnTo>
                  <a:lnTo>
                    <a:pt x="297" y="4559"/>
                  </a:lnTo>
                  <a:lnTo>
                    <a:pt x="286" y="4547"/>
                  </a:lnTo>
                  <a:lnTo>
                    <a:pt x="281" y="4548"/>
                  </a:lnTo>
                  <a:lnTo>
                    <a:pt x="279" y="4547"/>
                  </a:lnTo>
                  <a:lnTo>
                    <a:pt x="280" y="4542"/>
                  </a:lnTo>
                  <a:lnTo>
                    <a:pt x="279" y="4540"/>
                  </a:lnTo>
                  <a:lnTo>
                    <a:pt x="276" y="4540"/>
                  </a:lnTo>
                  <a:lnTo>
                    <a:pt x="272" y="4542"/>
                  </a:lnTo>
                  <a:lnTo>
                    <a:pt x="268" y="4539"/>
                  </a:lnTo>
                  <a:lnTo>
                    <a:pt x="270" y="4535"/>
                  </a:lnTo>
                  <a:lnTo>
                    <a:pt x="275" y="4531"/>
                  </a:lnTo>
                  <a:lnTo>
                    <a:pt x="276" y="4522"/>
                  </a:lnTo>
                  <a:lnTo>
                    <a:pt x="273" y="4514"/>
                  </a:lnTo>
                  <a:lnTo>
                    <a:pt x="270" y="4506"/>
                  </a:lnTo>
                  <a:lnTo>
                    <a:pt x="263" y="4500"/>
                  </a:lnTo>
                  <a:lnTo>
                    <a:pt x="256" y="4503"/>
                  </a:lnTo>
                  <a:lnTo>
                    <a:pt x="254" y="4495"/>
                  </a:lnTo>
                  <a:lnTo>
                    <a:pt x="252" y="4483"/>
                  </a:lnTo>
                  <a:lnTo>
                    <a:pt x="247" y="4473"/>
                  </a:lnTo>
                  <a:lnTo>
                    <a:pt x="244" y="4467"/>
                  </a:lnTo>
                  <a:lnTo>
                    <a:pt x="244" y="4460"/>
                  </a:lnTo>
                  <a:lnTo>
                    <a:pt x="242" y="4455"/>
                  </a:lnTo>
                  <a:lnTo>
                    <a:pt x="235" y="4449"/>
                  </a:lnTo>
                  <a:lnTo>
                    <a:pt x="230" y="4430"/>
                  </a:lnTo>
                  <a:lnTo>
                    <a:pt x="219" y="4413"/>
                  </a:lnTo>
                  <a:lnTo>
                    <a:pt x="216" y="4403"/>
                  </a:lnTo>
                  <a:lnTo>
                    <a:pt x="212" y="4402"/>
                  </a:lnTo>
                  <a:lnTo>
                    <a:pt x="210" y="4384"/>
                  </a:lnTo>
                  <a:lnTo>
                    <a:pt x="208" y="4381"/>
                  </a:lnTo>
                  <a:lnTo>
                    <a:pt x="208" y="4369"/>
                  </a:lnTo>
                  <a:lnTo>
                    <a:pt x="202" y="4357"/>
                  </a:lnTo>
                  <a:lnTo>
                    <a:pt x="199" y="4352"/>
                  </a:lnTo>
                  <a:lnTo>
                    <a:pt x="195" y="4350"/>
                  </a:lnTo>
                  <a:lnTo>
                    <a:pt x="192" y="4345"/>
                  </a:lnTo>
                  <a:lnTo>
                    <a:pt x="199" y="4347"/>
                  </a:lnTo>
                  <a:lnTo>
                    <a:pt x="207" y="4351"/>
                  </a:lnTo>
                  <a:lnTo>
                    <a:pt x="219" y="4358"/>
                  </a:lnTo>
                  <a:lnTo>
                    <a:pt x="230" y="4365"/>
                  </a:lnTo>
                  <a:lnTo>
                    <a:pt x="234" y="4369"/>
                  </a:lnTo>
                  <a:lnTo>
                    <a:pt x="237" y="4376"/>
                  </a:lnTo>
                  <a:lnTo>
                    <a:pt x="240" y="4376"/>
                  </a:lnTo>
                  <a:lnTo>
                    <a:pt x="243" y="4374"/>
                  </a:lnTo>
                  <a:lnTo>
                    <a:pt x="249" y="4378"/>
                  </a:lnTo>
                  <a:lnTo>
                    <a:pt x="251" y="4378"/>
                  </a:lnTo>
                  <a:lnTo>
                    <a:pt x="255" y="4378"/>
                  </a:lnTo>
                  <a:lnTo>
                    <a:pt x="262" y="4369"/>
                  </a:lnTo>
                  <a:lnTo>
                    <a:pt x="265" y="4360"/>
                  </a:lnTo>
                  <a:lnTo>
                    <a:pt x="261" y="4356"/>
                  </a:lnTo>
                  <a:lnTo>
                    <a:pt x="252" y="4349"/>
                  </a:lnTo>
                  <a:lnTo>
                    <a:pt x="252" y="4343"/>
                  </a:lnTo>
                  <a:lnTo>
                    <a:pt x="248" y="4331"/>
                  </a:lnTo>
                  <a:lnTo>
                    <a:pt x="247" y="4328"/>
                  </a:lnTo>
                  <a:lnTo>
                    <a:pt x="243" y="4327"/>
                  </a:lnTo>
                  <a:lnTo>
                    <a:pt x="238" y="4321"/>
                  </a:lnTo>
                  <a:lnTo>
                    <a:pt x="230" y="4318"/>
                  </a:lnTo>
                  <a:lnTo>
                    <a:pt x="227" y="4314"/>
                  </a:lnTo>
                  <a:lnTo>
                    <a:pt x="228" y="4306"/>
                  </a:lnTo>
                  <a:lnTo>
                    <a:pt x="234" y="4296"/>
                  </a:lnTo>
                  <a:lnTo>
                    <a:pt x="238" y="4298"/>
                  </a:lnTo>
                  <a:lnTo>
                    <a:pt x="244" y="4292"/>
                  </a:lnTo>
                  <a:lnTo>
                    <a:pt x="248" y="4291"/>
                  </a:lnTo>
                  <a:lnTo>
                    <a:pt x="254" y="4294"/>
                  </a:lnTo>
                  <a:lnTo>
                    <a:pt x="265" y="4304"/>
                  </a:lnTo>
                  <a:lnTo>
                    <a:pt x="271" y="4307"/>
                  </a:lnTo>
                  <a:lnTo>
                    <a:pt x="276" y="4306"/>
                  </a:lnTo>
                  <a:lnTo>
                    <a:pt x="280" y="4300"/>
                  </a:lnTo>
                  <a:lnTo>
                    <a:pt x="286" y="4288"/>
                  </a:lnTo>
                  <a:lnTo>
                    <a:pt x="290" y="4275"/>
                  </a:lnTo>
                  <a:lnTo>
                    <a:pt x="290" y="4265"/>
                  </a:lnTo>
                  <a:lnTo>
                    <a:pt x="288" y="4253"/>
                  </a:lnTo>
                  <a:lnTo>
                    <a:pt x="279" y="4231"/>
                  </a:lnTo>
                  <a:lnTo>
                    <a:pt x="275" y="4230"/>
                  </a:lnTo>
                  <a:lnTo>
                    <a:pt x="273" y="4229"/>
                  </a:lnTo>
                  <a:lnTo>
                    <a:pt x="270" y="4228"/>
                  </a:lnTo>
                  <a:lnTo>
                    <a:pt x="265" y="4231"/>
                  </a:lnTo>
                  <a:lnTo>
                    <a:pt x="262" y="4234"/>
                  </a:lnTo>
                  <a:lnTo>
                    <a:pt x="260" y="4235"/>
                  </a:lnTo>
                  <a:lnTo>
                    <a:pt x="257" y="4233"/>
                  </a:lnTo>
                  <a:lnTo>
                    <a:pt x="252" y="4234"/>
                  </a:lnTo>
                  <a:lnTo>
                    <a:pt x="251" y="4233"/>
                  </a:lnTo>
                  <a:lnTo>
                    <a:pt x="251" y="4224"/>
                  </a:lnTo>
                  <a:lnTo>
                    <a:pt x="248" y="4220"/>
                  </a:lnTo>
                  <a:lnTo>
                    <a:pt x="244" y="4220"/>
                  </a:lnTo>
                  <a:lnTo>
                    <a:pt x="243" y="4215"/>
                  </a:lnTo>
                  <a:lnTo>
                    <a:pt x="244" y="4209"/>
                  </a:lnTo>
                  <a:lnTo>
                    <a:pt x="240" y="4205"/>
                  </a:lnTo>
                  <a:lnTo>
                    <a:pt x="238" y="4206"/>
                  </a:lnTo>
                  <a:lnTo>
                    <a:pt x="234" y="4197"/>
                  </a:lnTo>
                  <a:lnTo>
                    <a:pt x="235" y="4192"/>
                  </a:lnTo>
                  <a:lnTo>
                    <a:pt x="234" y="4186"/>
                  </a:lnTo>
                  <a:lnTo>
                    <a:pt x="227" y="4179"/>
                  </a:lnTo>
                  <a:lnTo>
                    <a:pt x="228" y="4174"/>
                  </a:lnTo>
                  <a:lnTo>
                    <a:pt x="222" y="4165"/>
                  </a:lnTo>
                  <a:lnTo>
                    <a:pt x="217" y="4163"/>
                  </a:lnTo>
                  <a:lnTo>
                    <a:pt x="216" y="4162"/>
                  </a:lnTo>
                  <a:lnTo>
                    <a:pt x="216" y="4158"/>
                  </a:lnTo>
                  <a:lnTo>
                    <a:pt x="211" y="4152"/>
                  </a:lnTo>
                  <a:lnTo>
                    <a:pt x="203" y="4146"/>
                  </a:lnTo>
                  <a:lnTo>
                    <a:pt x="195" y="4142"/>
                  </a:lnTo>
                  <a:lnTo>
                    <a:pt x="183" y="4137"/>
                  </a:lnTo>
                  <a:lnTo>
                    <a:pt x="181" y="4130"/>
                  </a:lnTo>
                  <a:lnTo>
                    <a:pt x="183" y="4129"/>
                  </a:lnTo>
                  <a:lnTo>
                    <a:pt x="183" y="4112"/>
                  </a:lnTo>
                  <a:lnTo>
                    <a:pt x="178" y="4099"/>
                  </a:lnTo>
                  <a:lnTo>
                    <a:pt x="174" y="4098"/>
                  </a:lnTo>
                  <a:lnTo>
                    <a:pt x="165" y="4082"/>
                  </a:lnTo>
                  <a:lnTo>
                    <a:pt x="164" y="4075"/>
                  </a:lnTo>
                  <a:lnTo>
                    <a:pt x="165" y="4064"/>
                  </a:lnTo>
                  <a:lnTo>
                    <a:pt x="159" y="4068"/>
                  </a:lnTo>
                  <a:lnTo>
                    <a:pt x="157" y="4062"/>
                  </a:lnTo>
                  <a:lnTo>
                    <a:pt x="160" y="4062"/>
                  </a:lnTo>
                  <a:lnTo>
                    <a:pt x="160" y="4054"/>
                  </a:lnTo>
                  <a:lnTo>
                    <a:pt x="160" y="4044"/>
                  </a:lnTo>
                  <a:lnTo>
                    <a:pt x="157" y="4041"/>
                  </a:lnTo>
                  <a:lnTo>
                    <a:pt x="149" y="4042"/>
                  </a:lnTo>
                  <a:lnTo>
                    <a:pt x="149" y="4039"/>
                  </a:lnTo>
                  <a:lnTo>
                    <a:pt x="160" y="4035"/>
                  </a:lnTo>
                  <a:lnTo>
                    <a:pt x="161" y="4033"/>
                  </a:lnTo>
                  <a:lnTo>
                    <a:pt x="160" y="4029"/>
                  </a:lnTo>
                  <a:lnTo>
                    <a:pt x="154" y="4033"/>
                  </a:lnTo>
                  <a:lnTo>
                    <a:pt x="147" y="4033"/>
                  </a:lnTo>
                  <a:lnTo>
                    <a:pt x="140" y="4026"/>
                  </a:lnTo>
                  <a:lnTo>
                    <a:pt x="139" y="4019"/>
                  </a:lnTo>
                  <a:lnTo>
                    <a:pt x="144" y="4012"/>
                  </a:lnTo>
                  <a:lnTo>
                    <a:pt x="149" y="4009"/>
                  </a:lnTo>
                  <a:lnTo>
                    <a:pt x="153" y="4008"/>
                  </a:lnTo>
                  <a:lnTo>
                    <a:pt x="154" y="4001"/>
                  </a:lnTo>
                  <a:lnTo>
                    <a:pt x="151" y="3993"/>
                  </a:lnTo>
                  <a:lnTo>
                    <a:pt x="146" y="3987"/>
                  </a:lnTo>
                  <a:lnTo>
                    <a:pt x="136" y="3991"/>
                  </a:lnTo>
                  <a:lnTo>
                    <a:pt x="136" y="3989"/>
                  </a:lnTo>
                  <a:lnTo>
                    <a:pt x="140" y="3979"/>
                  </a:lnTo>
                  <a:lnTo>
                    <a:pt x="148" y="3977"/>
                  </a:lnTo>
                  <a:lnTo>
                    <a:pt x="147" y="3971"/>
                  </a:lnTo>
                  <a:lnTo>
                    <a:pt x="141" y="3971"/>
                  </a:lnTo>
                  <a:lnTo>
                    <a:pt x="140" y="3967"/>
                  </a:lnTo>
                  <a:lnTo>
                    <a:pt x="146" y="3966"/>
                  </a:lnTo>
                  <a:lnTo>
                    <a:pt x="146" y="3959"/>
                  </a:lnTo>
                  <a:lnTo>
                    <a:pt x="141" y="3954"/>
                  </a:lnTo>
                  <a:lnTo>
                    <a:pt x="140" y="3948"/>
                  </a:lnTo>
                  <a:lnTo>
                    <a:pt x="137" y="3948"/>
                  </a:lnTo>
                  <a:lnTo>
                    <a:pt x="132" y="3962"/>
                  </a:lnTo>
                  <a:lnTo>
                    <a:pt x="129" y="3969"/>
                  </a:lnTo>
                  <a:lnTo>
                    <a:pt x="129" y="3977"/>
                  </a:lnTo>
                  <a:lnTo>
                    <a:pt x="126" y="3982"/>
                  </a:lnTo>
                  <a:lnTo>
                    <a:pt x="125" y="3987"/>
                  </a:lnTo>
                  <a:lnTo>
                    <a:pt x="122" y="3987"/>
                  </a:lnTo>
                  <a:lnTo>
                    <a:pt x="122" y="3982"/>
                  </a:lnTo>
                  <a:lnTo>
                    <a:pt x="120" y="3979"/>
                  </a:lnTo>
                  <a:lnTo>
                    <a:pt x="116" y="3982"/>
                  </a:lnTo>
                  <a:lnTo>
                    <a:pt x="112" y="3979"/>
                  </a:lnTo>
                  <a:lnTo>
                    <a:pt x="116" y="3973"/>
                  </a:lnTo>
                  <a:lnTo>
                    <a:pt x="114" y="3970"/>
                  </a:lnTo>
                  <a:lnTo>
                    <a:pt x="108" y="3969"/>
                  </a:lnTo>
                  <a:lnTo>
                    <a:pt x="110" y="3951"/>
                  </a:lnTo>
                  <a:lnTo>
                    <a:pt x="112" y="3937"/>
                  </a:lnTo>
                  <a:lnTo>
                    <a:pt x="120" y="3935"/>
                  </a:lnTo>
                  <a:lnTo>
                    <a:pt x="120" y="3934"/>
                  </a:lnTo>
                  <a:lnTo>
                    <a:pt x="118" y="3932"/>
                  </a:lnTo>
                  <a:lnTo>
                    <a:pt x="112" y="3932"/>
                  </a:lnTo>
                  <a:lnTo>
                    <a:pt x="112" y="3918"/>
                  </a:lnTo>
                  <a:lnTo>
                    <a:pt x="115" y="3911"/>
                  </a:lnTo>
                  <a:lnTo>
                    <a:pt x="118" y="3907"/>
                  </a:lnTo>
                  <a:lnTo>
                    <a:pt x="115" y="3899"/>
                  </a:lnTo>
                  <a:lnTo>
                    <a:pt x="118" y="3891"/>
                  </a:lnTo>
                  <a:lnTo>
                    <a:pt x="114" y="3889"/>
                  </a:lnTo>
                  <a:lnTo>
                    <a:pt x="111" y="3896"/>
                  </a:lnTo>
                  <a:lnTo>
                    <a:pt x="107" y="3893"/>
                  </a:lnTo>
                  <a:lnTo>
                    <a:pt x="107" y="3884"/>
                  </a:lnTo>
                  <a:lnTo>
                    <a:pt x="104" y="3881"/>
                  </a:lnTo>
                  <a:lnTo>
                    <a:pt x="102" y="3877"/>
                  </a:lnTo>
                  <a:lnTo>
                    <a:pt x="106" y="3871"/>
                  </a:lnTo>
                  <a:lnTo>
                    <a:pt x="115" y="3868"/>
                  </a:lnTo>
                  <a:lnTo>
                    <a:pt x="119" y="3864"/>
                  </a:lnTo>
                  <a:lnTo>
                    <a:pt x="123" y="3864"/>
                  </a:lnTo>
                  <a:lnTo>
                    <a:pt x="128" y="3861"/>
                  </a:lnTo>
                  <a:lnTo>
                    <a:pt x="131" y="3858"/>
                  </a:lnTo>
                  <a:lnTo>
                    <a:pt x="133" y="3853"/>
                  </a:lnTo>
                  <a:lnTo>
                    <a:pt x="134" y="3846"/>
                  </a:lnTo>
                  <a:lnTo>
                    <a:pt x="136" y="3841"/>
                  </a:lnTo>
                  <a:lnTo>
                    <a:pt x="137" y="3833"/>
                  </a:lnTo>
                  <a:lnTo>
                    <a:pt x="139" y="3828"/>
                  </a:lnTo>
                  <a:lnTo>
                    <a:pt x="140" y="3813"/>
                  </a:lnTo>
                  <a:lnTo>
                    <a:pt x="140" y="3809"/>
                  </a:lnTo>
                  <a:lnTo>
                    <a:pt x="136" y="3810"/>
                  </a:lnTo>
                  <a:lnTo>
                    <a:pt x="131" y="3810"/>
                  </a:lnTo>
                  <a:lnTo>
                    <a:pt x="129" y="3810"/>
                  </a:lnTo>
                  <a:lnTo>
                    <a:pt x="125" y="3815"/>
                  </a:lnTo>
                  <a:lnTo>
                    <a:pt x="122" y="3815"/>
                  </a:lnTo>
                  <a:lnTo>
                    <a:pt x="120" y="3815"/>
                  </a:lnTo>
                  <a:lnTo>
                    <a:pt x="118" y="3815"/>
                  </a:lnTo>
                  <a:lnTo>
                    <a:pt x="117" y="3819"/>
                  </a:lnTo>
                  <a:lnTo>
                    <a:pt x="107" y="3829"/>
                  </a:lnTo>
                  <a:lnTo>
                    <a:pt x="102" y="3831"/>
                  </a:lnTo>
                  <a:lnTo>
                    <a:pt x="93" y="3830"/>
                  </a:lnTo>
                  <a:lnTo>
                    <a:pt x="87" y="3834"/>
                  </a:lnTo>
                  <a:lnTo>
                    <a:pt x="86" y="3831"/>
                  </a:lnTo>
                  <a:lnTo>
                    <a:pt x="87" y="3824"/>
                  </a:lnTo>
                  <a:lnTo>
                    <a:pt x="81" y="3817"/>
                  </a:lnTo>
                  <a:lnTo>
                    <a:pt x="78" y="3810"/>
                  </a:lnTo>
                  <a:lnTo>
                    <a:pt x="86" y="3799"/>
                  </a:lnTo>
                  <a:lnTo>
                    <a:pt x="87" y="3793"/>
                  </a:lnTo>
                  <a:lnTo>
                    <a:pt x="94" y="3792"/>
                  </a:lnTo>
                  <a:lnTo>
                    <a:pt x="98" y="3786"/>
                  </a:lnTo>
                  <a:lnTo>
                    <a:pt x="94" y="3781"/>
                  </a:lnTo>
                  <a:lnTo>
                    <a:pt x="95" y="3772"/>
                  </a:lnTo>
                  <a:lnTo>
                    <a:pt x="98" y="3770"/>
                  </a:lnTo>
                  <a:lnTo>
                    <a:pt x="106" y="3765"/>
                  </a:lnTo>
                  <a:lnTo>
                    <a:pt x="104" y="3756"/>
                  </a:lnTo>
                  <a:lnTo>
                    <a:pt x="108" y="3749"/>
                  </a:lnTo>
                  <a:lnTo>
                    <a:pt x="108" y="3740"/>
                  </a:lnTo>
                  <a:lnTo>
                    <a:pt x="107" y="3732"/>
                  </a:lnTo>
                  <a:lnTo>
                    <a:pt x="112" y="3730"/>
                  </a:lnTo>
                  <a:lnTo>
                    <a:pt x="112" y="3724"/>
                  </a:lnTo>
                  <a:lnTo>
                    <a:pt x="118" y="3710"/>
                  </a:lnTo>
                  <a:lnTo>
                    <a:pt x="116" y="3697"/>
                  </a:lnTo>
                  <a:lnTo>
                    <a:pt x="121" y="3694"/>
                  </a:lnTo>
                  <a:lnTo>
                    <a:pt x="125" y="3686"/>
                  </a:lnTo>
                  <a:lnTo>
                    <a:pt x="118" y="3688"/>
                  </a:lnTo>
                  <a:lnTo>
                    <a:pt x="114" y="3670"/>
                  </a:lnTo>
                  <a:lnTo>
                    <a:pt x="109" y="3662"/>
                  </a:lnTo>
                  <a:lnTo>
                    <a:pt x="111" y="3660"/>
                  </a:lnTo>
                  <a:lnTo>
                    <a:pt x="108" y="3655"/>
                  </a:lnTo>
                  <a:lnTo>
                    <a:pt x="115" y="3653"/>
                  </a:lnTo>
                  <a:lnTo>
                    <a:pt x="127" y="3650"/>
                  </a:lnTo>
                  <a:lnTo>
                    <a:pt x="127" y="3644"/>
                  </a:lnTo>
                  <a:lnTo>
                    <a:pt x="120" y="3646"/>
                  </a:lnTo>
                  <a:lnTo>
                    <a:pt x="115" y="3650"/>
                  </a:lnTo>
                  <a:lnTo>
                    <a:pt x="106" y="3652"/>
                  </a:lnTo>
                  <a:lnTo>
                    <a:pt x="100" y="3646"/>
                  </a:lnTo>
                  <a:lnTo>
                    <a:pt x="90" y="3646"/>
                  </a:lnTo>
                  <a:lnTo>
                    <a:pt x="89" y="3648"/>
                  </a:lnTo>
                  <a:lnTo>
                    <a:pt x="93" y="3649"/>
                  </a:lnTo>
                  <a:lnTo>
                    <a:pt x="90" y="3653"/>
                  </a:lnTo>
                  <a:lnTo>
                    <a:pt x="84" y="3654"/>
                  </a:lnTo>
                  <a:lnTo>
                    <a:pt x="80" y="3662"/>
                  </a:lnTo>
                  <a:lnTo>
                    <a:pt x="73" y="3671"/>
                  </a:lnTo>
                  <a:lnTo>
                    <a:pt x="63" y="3673"/>
                  </a:lnTo>
                  <a:lnTo>
                    <a:pt x="59" y="3679"/>
                  </a:lnTo>
                  <a:lnTo>
                    <a:pt x="52" y="3677"/>
                  </a:lnTo>
                  <a:lnTo>
                    <a:pt x="48" y="3678"/>
                  </a:lnTo>
                  <a:lnTo>
                    <a:pt x="45" y="3680"/>
                  </a:lnTo>
                  <a:lnTo>
                    <a:pt x="43" y="3688"/>
                  </a:lnTo>
                  <a:lnTo>
                    <a:pt x="34" y="3689"/>
                  </a:lnTo>
                  <a:lnTo>
                    <a:pt x="36" y="3678"/>
                  </a:lnTo>
                  <a:lnTo>
                    <a:pt x="38" y="3673"/>
                  </a:lnTo>
                  <a:lnTo>
                    <a:pt x="51" y="3669"/>
                  </a:lnTo>
                  <a:lnTo>
                    <a:pt x="52" y="3662"/>
                  </a:lnTo>
                  <a:lnTo>
                    <a:pt x="59" y="3653"/>
                  </a:lnTo>
                  <a:lnTo>
                    <a:pt x="75" y="3632"/>
                  </a:lnTo>
                  <a:lnTo>
                    <a:pt x="78" y="3629"/>
                  </a:lnTo>
                  <a:lnTo>
                    <a:pt x="78" y="3627"/>
                  </a:lnTo>
                  <a:lnTo>
                    <a:pt x="76" y="3623"/>
                  </a:lnTo>
                  <a:lnTo>
                    <a:pt x="73" y="3617"/>
                  </a:lnTo>
                  <a:lnTo>
                    <a:pt x="71" y="3600"/>
                  </a:lnTo>
                  <a:lnTo>
                    <a:pt x="69" y="3596"/>
                  </a:lnTo>
                  <a:lnTo>
                    <a:pt x="68" y="3598"/>
                  </a:lnTo>
                  <a:lnTo>
                    <a:pt x="69" y="3618"/>
                  </a:lnTo>
                  <a:lnTo>
                    <a:pt x="64" y="3628"/>
                  </a:lnTo>
                  <a:lnTo>
                    <a:pt x="65" y="3636"/>
                  </a:lnTo>
                  <a:lnTo>
                    <a:pt x="52" y="3654"/>
                  </a:lnTo>
                  <a:lnTo>
                    <a:pt x="49" y="3656"/>
                  </a:lnTo>
                  <a:lnTo>
                    <a:pt x="46" y="3662"/>
                  </a:lnTo>
                  <a:lnTo>
                    <a:pt x="36" y="3666"/>
                  </a:lnTo>
                  <a:lnTo>
                    <a:pt x="35" y="3663"/>
                  </a:lnTo>
                  <a:lnTo>
                    <a:pt x="40" y="3653"/>
                  </a:lnTo>
                  <a:lnTo>
                    <a:pt x="33" y="3650"/>
                  </a:lnTo>
                  <a:lnTo>
                    <a:pt x="35" y="3639"/>
                  </a:lnTo>
                  <a:lnTo>
                    <a:pt x="34" y="3637"/>
                  </a:lnTo>
                  <a:lnTo>
                    <a:pt x="28" y="3640"/>
                  </a:lnTo>
                  <a:lnTo>
                    <a:pt x="25" y="3637"/>
                  </a:lnTo>
                  <a:lnTo>
                    <a:pt x="27" y="3633"/>
                  </a:lnTo>
                  <a:lnTo>
                    <a:pt x="17" y="3629"/>
                  </a:lnTo>
                  <a:lnTo>
                    <a:pt x="11" y="3634"/>
                  </a:lnTo>
                  <a:lnTo>
                    <a:pt x="6" y="3633"/>
                  </a:lnTo>
                  <a:lnTo>
                    <a:pt x="2" y="3636"/>
                  </a:lnTo>
                  <a:lnTo>
                    <a:pt x="0" y="3634"/>
                  </a:lnTo>
                  <a:lnTo>
                    <a:pt x="3" y="3627"/>
                  </a:lnTo>
                  <a:lnTo>
                    <a:pt x="8" y="3625"/>
                  </a:lnTo>
                  <a:lnTo>
                    <a:pt x="8" y="3623"/>
                  </a:lnTo>
                  <a:lnTo>
                    <a:pt x="4" y="3621"/>
                  </a:lnTo>
                  <a:lnTo>
                    <a:pt x="4" y="3611"/>
                  </a:lnTo>
                  <a:lnTo>
                    <a:pt x="8" y="3604"/>
                  </a:lnTo>
                  <a:lnTo>
                    <a:pt x="11" y="3603"/>
                  </a:lnTo>
                  <a:lnTo>
                    <a:pt x="13" y="3604"/>
                  </a:lnTo>
                  <a:lnTo>
                    <a:pt x="13" y="3608"/>
                  </a:lnTo>
                  <a:lnTo>
                    <a:pt x="16" y="3609"/>
                  </a:lnTo>
                  <a:lnTo>
                    <a:pt x="18" y="3598"/>
                  </a:lnTo>
                  <a:lnTo>
                    <a:pt x="23" y="3594"/>
                  </a:lnTo>
                  <a:lnTo>
                    <a:pt x="11" y="3575"/>
                  </a:lnTo>
                  <a:lnTo>
                    <a:pt x="11" y="3565"/>
                  </a:lnTo>
                  <a:lnTo>
                    <a:pt x="18" y="3561"/>
                  </a:lnTo>
                  <a:lnTo>
                    <a:pt x="23" y="3561"/>
                  </a:lnTo>
                  <a:lnTo>
                    <a:pt x="23" y="3557"/>
                  </a:lnTo>
                  <a:lnTo>
                    <a:pt x="20" y="3555"/>
                  </a:lnTo>
                  <a:lnTo>
                    <a:pt x="20" y="3540"/>
                  </a:lnTo>
                  <a:lnTo>
                    <a:pt x="21" y="3536"/>
                  </a:lnTo>
                  <a:lnTo>
                    <a:pt x="18" y="3523"/>
                  </a:lnTo>
                  <a:lnTo>
                    <a:pt x="16" y="3524"/>
                  </a:lnTo>
                  <a:lnTo>
                    <a:pt x="12" y="3519"/>
                  </a:lnTo>
                  <a:lnTo>
                    <a:pt x="11" y="3510"/>
                  </a:lnTo>
                  <a:lnTo>
                    <a:pt x="8" y="3512"/>
                  </a:lnTo>
                  <a:lnTo>
                    <a:pt x="5" y="3508"/>
                  </a:lnTo>
                  <a:lnTo>
                    <a:pt x="7" y="3497"/>
                  </a:lnTo>
                  <a:lnTo>
                    <a:pt x="10" y="3487"/>
                  </a:lnTo>
                  <a:lnTo>
                    <a:pt x="16" y="3485"/>
                  </a:lnTo>
                  <a:lnTo>
                    <a:pt x="16" y="3482"/>
                  </a:lnTo>
                  <a:lnTo>
                    <a:pt x="16" y="3479"/>
                  </a:lnTo>
                  <a:lnTo>
                    <a:pt x="13" y="3479"/>
                  </a:lnTo>
                  <a:lnTo>
                    <a:pt x="9" y="3484"/>
                  </a:lnTo>
                  <a:lnTo>
                    <a:pt x="7" y="3480"/>
                  </a:lnTo>
                  <a:lnTo>
                    <a:pt x="11" y="3475"/>
                  </a:lnTo>
                  <a:lnTo>
                    <a:pt x="20" y="3469"/>
                  </a:lnTo>
                  <a:lnTo>
                    <a:pt x="15" y="3469"/>
                  </a:lnTo>
                  <a:lnTo>
                    <a:pt x="13" y="3472"/>
                  </a:lnTo>
                  <a:lnTo>
                    <a:pt x="8" y="3470"/>
                  </a:lnTo>
                  <a:lnTo>
                    <a:pt x="6" y="3469"/>
                  </a:lnTo>
                  <a:lnTo>
                    <a:pt x="5" y="3464"/>
                  </a:lnTo>
                  <a:lnTo>
                    <a:pt x="10" y="3462"/>
                  </a:lnTo>
                  <a:lnTo>
                    <a:pt x="9" y="3458"/>
                  </a:lnTo>
                  <a:lnTo>
                    <a:pt x="6" y="3457"/>
                  </a:lnTo>
                  <a:lnTo>
                    <a:pt x="2" y="3459"/>
                  </a:lnTo>
                  <a:lnTo>
                    <a:pt x="0" y="3454"/>
                  </a:lnTo>
                  <a:lnTo>
                    <a:pt x="4" y="3451"/>
                  </a:lnTo>
                  <a:lnTo>
                    <a:pt x="4" y="3447"/>
                  </a:lnTo>
                  <a:lnTo>
                    <a:pt x="2" y="3444"/>
                  </a:lnTo>
                  <a:lnTo>
                    <a:pt x="2" y="3439"/>
                  </a:lnTo>
                  <a:lnTo>
                    <a:pt x="4" y="3439"/>
                  </a:lnTo>
                  <a:lnTo>
                    <a:pt x="8" y="3440"/>
                  </a:lnTo>
                  <a:lnTo>
                    <a:pt x="12" y="3439"/>
                  </a:lnTo>
                  <a:lnTo>
                    <a:pt x="11" y="3433"/>
                  </a:lnTo>
                  <a:lnTo>
                    <a:pt x="8" y="3434"/>
                  </a:lnTo>
                  <a:lnTo>
                    <a:pt x="4" y="3425"/>
                  </a:lnTo>
                  <a:lnTo>
                    <a:pt x="8" y="3421"/>
                  </a:lnTo>
                  <a:lnTo>
                    <a:pt x="10" y="3418"/>
                  </a:lnTo>
                  <a:lnTo>
                    <a:pt x="16" y="3416"/>
                  </a:lnTo>
                  <a:lnTo>
                    <a:pt x="8" y="3415"/>
                  </a:lnTo>
                  <a:lnTo>
                    <a:pt x="4" y="3414"/>
                  </a:lnTo>
                  <a:lnTo>
                    <a:pt x="11" y="3401"/>
                  </a:lnTo>
                  <a:lnTo>
                    <a:pt x="20" y="3388"/>
                  </a:lnTo>
                  <a:lnTo>
                    <a:pt x="38" y="3383"/>
                  </a:lnTo>
                  <a:lnTo>
                    <a:pt x="48" y="3378"/>
                  </a:lnTo>
                  <a:lnTo>
                    <a:pt x="59" y="3405"/>
                  </a:lnTo>
                  <a:lnTo>
                    <a:pt x="65" y="3421"/>
                  </a:lnTo>
                  <a:lnTo>
                    <a:pt x="61" y="3455"/>
                  </a:lnTo>
                  <a:lnTo>
                    <a:pt x="69" y="3457"/>
                  </a:lnTo>
                  <a:lnTo>
                    <a:pt x="74" y="3459"/>
                  </a:lnTo>
                  <a:lnTo>
                    <a:pt x="79" y="3454"/>
                  </a:lnTo>
                  <a:lnTo>
                    <a:pt x="87" y="3455"/>
                  </a:lnTo>
                  <a:lnTo>
                    <a:pt x="96" y="3452"/>
                  </a:lnTo>
                  <a:lnTo>
                    <a:pt x="111" y="3409"/>
                  </a:lnTo>
                  <a:lnTo>
                    <a:pt x="123" y="3391"/>
                  </a:lnTo>
                  <a:lnTo>
                    <a:pt x="122" y="3383"/>
                  </a:lnTo>
                  <a:lnTo>
                    <a:pt x="128" y="3351"/>
                  </a:lnTo>
                  <a:lnTo>
                    <a:pt x="135" y="3343"/>
                  </a:lnTo>
                  <a:lnTo>
                    <a:pt x="136" y="3305"/>
                  </a:lnTo>
                  <a:lnTo>
                    <a:pt x="131" y="3267"/>
                  </a:lnTo>
                  <a:lnTo>
                    <a:pt x="125" y="3246"/>
                  </a:lnTo>
                  <a:lnTo>
                    <a:pt x="118" y="3212"/>
                  </a:lnTo>
                  <a:lnTo>
                    <a:pt x="132" y="3201"/>
                  </a:lnTo>
                  <a:lnTo>
                    <a:pt x="147" y="3200"/>
                  </a:lnTo>
                  <a:lnTo>
                    <a:pt x="151" y="3185"/>
                  </a:lnTo>
                  <a:lnTo>
                    <a:pt x="161" y="3184"/>
                  </a:lnTo>
                  <a:lnTo>
                    <a:pt x="160" y="3152"/>
                  </a:lnTo>
                  <a:lnTo>
                    <a:pt x="154" y="3140"/>
                  </a:lnTo>
                  <a:lnTo>
                    <a:pt x="147" y="3135"/>
                  </a:lnTo>
                  <a:lnTo>
                    <a:pt x="156" y="3125"/>
                  </a:lnTo>
                  <a:lnTo>
                    <a:pt x="173" y="3116"/>
                  </a:lnTo>
                  <a:lnTo>
                    <a:pt x="185" y="3121"/>
                  </a:lnTo>
                  <a:lnTo>
                    <a:pt x="205" y="3121"/>
                  </a:lnTo>
                  <a:lnTo>
                    <a:pt x="217" y="3108"/>
                  </a:lnTo>
                  <a:lnTo>
                    <a:pt x="235" y="3097"/>
                  </a:lnTo>
                  <a:lnTo>
                    <a:pt x="245" y="3080"/>
                  </a:lnTo>
                  <a:lnTo>
                    <a:pt x="255" y="3073"/>
                  </a:lnTo>
                  <a:lnTo>
                    <a:pt x="268" y="3043"/>
                  </a:lnTo>
                  <a:lnTo>
                    <a:pt x="273" y="3023"/>
                  </a:lnTo>
                  <a:lnTo>
                    <a:pt x="269" y="2978"/>
                  </a:lnTo>
                  <a:lnTo>
                    <a:pt x="288" y="2950"/>
                  </a:lnTo>
                  <a:lnTo>
                    <a:pt x="290" y="2915"/>
                  </a:lnTo>
                  <a:lnTo>
                    <a:pt x="286" y="2900"/>
                  </a:lnTo>
                  <a:lnTo>
                    <a:pt x="277" y="2883"/>
                  </a:lnTo>
                  <a:lnTo>
                    <a:pt x="277" y="2868"/>
                  </a:lnTo>
                  <a:lnTo>
                    <a:pt x="260" y="2836"/>
                  </a:lnTo>
                  <a:lnTo>
                    <a:pt x="254" y="2805"/>
                  </a:lnTo>
                  <a:lnTo>
                    <a:pt x="251" y="2779"/>
                  </a:lnTo>
                  <a:lnTo>
                    <a:pt x="232" y="2736"/>
                  </a:lnTo>
                  <a:lnTo>
                    <a:pt x="235" y="2734"/>
                  </a:lnTo>
                  <a:lnTo>
                    <a:pt x="270" y="2727"/>
                  </a:lnTo>
                  <a:lnTo>
                    <a:pt x="279" y="2727"/>
                  </a:lnTo>
                  <a:lnTo>
                    <a:pt x="296" y="2730"/>
                  </a:lnTo>
                  <a:lnTo>
                    <a:pt x="304" y="2728"/>
                  </a:lnTo>
                  <a:lnTo>
                    <a:pt x="308" y="2747"/>
                  </a:lnTo>
                  <a:lnTo>
                    <a:pt x="364" y="2808"/>
                  </a:lnTo>
                  <a:lnTo>
                    <a:pt x="361" y="2806"/>
                  </a:lnTo>
                  <a:lnTo>
                    <a:pt x="308" y="2747"/>
                  </a:lnTo>
                  <a:lnTo>
                    <a:pt x="304" y="2728"/>
                  </a:lnTo>
                  <a:lnTo>
                    <a:pt x="313" y="2698"/>
                  </a:lnTo>
                  <a:lnTo>
                    <a:pt x="329" y="2681"/>
                  </a:lnTo>
                  <a:lnTo>
                    <a:pt x="338" y="2654"/>
                  </a:lnTo>
                  <a:lnTo>
                    <a:pt x="345" y="2627"/>
                  </a:lnTo>
                  <a:lnTo>
                    <a:pt x="300" y="2553"/>
                  </a:lnTo>
                  <a:lnTo>
                    <a:pt x="276" y="2553"/>
                  </a:lnTo>
                  <a:lnTo>
                    <a:pt x="235" y="2493"/>
                  </a:lnTo>
                  <a:lnTo>
                    <a:pt x="269" y="2344"/>
                  </a:lnTo>
                  <a:lnTo>
                    <a:pt x="275" y="2313"/>
                  </a:lnTo>
                  <a:lnTo>
                    <a:pt x="238" y="2191"/>
                  </a:lnTo>
                  <a:lnTo>
                    <a:pt x="251" y="2146"/>
                  </a:lnTo>
                  <a:lnTo>
                    <a:pt x="245" y="2091"/>
                  </a:lnTo>
                  <a:lnTo>
                    <a:pt x="270" y="2060"/>
                  </a:lnTo>
                  <a:lnTo>
                    <a:pt x="242" y="1966"/>
                  </a:lnTo>
                  <a:lnTo>
                    <a:pt x="284" y="1898"/>
                  </a:lnTo>
                  <a:lnTo>
                    <a:pt x="281" y="1886"/>
                  </a:lnTo>
                  <a:lnTo>
                    <a:pt x="272" y="1855"/>
                  </a:lnTo>
                  <a:lnTo>
                    <a:pt x="297" y="1833"/>
                  </a:lnTo>
                  <a:lnTo>
                    <a:pt x="299" y="1819"/>
                  </a:lnTo>
                  <a:lnTo>
                    <a:pt x="359" y="1733"/>
                  </a:lnTo>
                  <a:lnTo>
                    <a:pt x="398" y="1707"/>
                  </a:lnTo>
                  <a:lnTo>
                    <a:pt x="441" y="1698"/>
                  </a:lnTo>
                  <a:lnTo>
                    <a:pt x="458" y="1702"/>
                  </a:lnTo>
                  <a:lnTo>
                    <a:pt x="552" y="1733"/>
                  </a:lnTo>
                  <a:lnTo>
                    <a:pt x="583" y="1670"/>
                  </a:lnTo>
                  <a:lnTo>
                    <a:pt x="581" y="1603"/>
                  </a:lnTo>
                  <a:lnTo>
                    <a:pt x="578" y="1576"/>
                  </a:lnTo>
                  <a:lnTo>
                    <a:pt x="575" y="1571"/>
                  </a:lnTo>
                  <a:lnTo>
                    <a:pt x="548" y="1562"/>
                  </a:lnTo>
                  <a:lnTo>
                    <a:pt x="513" y="1534"/>
                  </a:lnTo>
                  <a:lnTo>
                    <a:pt x="523" y="1514"/>
                  </a:lnTo>
                  <a:lnTo>
                    <a:pt x="569" y="1430"/>
                  </a:lnTo>
                  <a:lnTo>
                    <a:pt x="611" y="1352"/>
                  </a:lnTo>
                  <a:lnTo>
                    <a:pt x="622" y="1309"/>
                  </a:lnTo>
                  <a:lnTo>
                    <a:pt x="640" y="1289"/>
                  </a:lnTo>
                  <a:lnTo>
                    <a:pt x="641" y="1243"/>
                  </a:lnTo>
                  <a:lnTo>
                    <a:pt x="650" y="1156"/>
                  </a:lnTo>
                  <a:lnTo>
                    <a:pt x="664" y="1118"/>
                  </a:lnTo>
                  <a:lnTo>
                    <a:pt x="652" y="1008"/>
                  </a:lnTo>
                  <a:lnTo>
                    <a:pt x="710" y="1004"/>
                  </a:lnTo>
                  <a:lnTo>
                    <a:pt x="722" y="1003"/>
                  </a:lnTo>
                  <a:lnTo>
                    <a:pt x="765" y="971"/>
                  </a:lnTo>
                  <a:lnTo>
                    <a:pt x="775" y="953"/>
                  </a:lnTo>
                  <a:lnTo>
                    <a:pt x="765" y="933"/>
                  </a:lnTo>
                  <a:lnTo>
                    <a:pt x="756" y="884"/>
                  </a:lnTo>
                  <a:lnTo>
                    <a:pt x="786" y="848"/>
                  </a:lnTo>
                  <a:lnTo>
                    <a:pt x="850" y="740"/>
                  </a:lnTo>
                  <a:lnTo>
                    <a:pt x="898" y="697"/>
                  </a:lnTo>
                  <a:lnTo>
                    <a:pt x="901" y="648"/>
                  </a:lnTo>
                  <a:lnTo>
                    <a:pt x="901" y="643"/>
                  </a:lnTo>
                  <a:lnTo>
                    <a:pt x="863" y="564"/>
                  </a:lnTo>
                  <a:lnTo>
                    <a:pt x="873" y="535"/>
                  </a:lnTo>
                  <a:lnTo>
                    <a:pt x="905" y="531"/>
                  </a:lnTo>
                  <a:lnTo>
                    <a:pt x="917" y="511"/>
                  </a:lnTo>
                  <a:lnTo>
                    <a:pt x="947" y="402"/>
                  </a:lnTo>
                  <a:lnTo>
                    <a:pt x="1003" y="353"/>
                  </a:lnTo>
                  <a:lnTo>
                    <a:pt x="1017" y="330"/>
                  </a:lnTo>
                  <a:lnTo>
                    <a:pt x="1069" y="360"/>
                  </a:lnTo>
                  <a:lnTo>
                    <a:pt x="1092" y="375"/>
                  </a:lnTo>
                  <a:lnTo>
                    <a:pt x="1126" y="296"/>
                  </a:lnTo>
                  <a:lnTo>
                    <a:pt x="1122" y="222"/>
                  </a:lnTo>
                  <a:lnTo>
                    <a:pt x="1125" y="180"/>
                  </a:lnTo>
                  <a:lnTo>
                    <a:pt x="1159" y="165"/>
                  </a:lnTo>
                  <a:lnTo>
                    <a:pt x="1185" y="189"/>
                  </a:lnTo>
                  <a:lnTo>
                    <a:pt x="1230" y="186"/>
                  </a:lnTo>
                  <a:lnTo>
                    <a:pt x="1347" y="237"/>
                  </a:lnTo>
                  <a:lnTo>
                    <a:pt x="1382" y="187"/>
                  </a:lnTo>
                  <a:lnTo>
                    <a:pt x="1345" y="167"/>
                  </a:lnTo>
                  <a:lnTo>
                    <a:pt x="1359" y="155"/>
                  </a:lnTo>
                  <a:lnTo>
                    <a:pt x="1377" y="127"/>
                  </a:lnTo>
                  <a:lnTo>
                    <a:pt x="1390" y="81"/>
                  </a:lnTo>
                  <a:lnTo>
                    <a:pt x="1383" y="39"/>
                  </a:lnTo>
                  <a:lnTo>
                    <a:pt x="1354" y="0"/>
                  </a:lnTo>
                  <a:lnTo>
                    <a:pt x="1353"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5" name="Freeform 92"/>
            <p:cNvSpPr>
              <a:spLocks/>
            </p:cNvSpPr>
            <p:nvPr/>
          </p:nvSpPr>
          <p:spPr bwMode="auto">
            <a:xfrm>
              <a:off x="2587625" y="503238"/>
              <a:ext cx="2078038" cy="5053012"/>
            </a:xfrm>
            <a:custGeom>
              <a:avLst/>
              <a:gdLst>
                <a:gd name="T0" fmla="*/ 1783 w 1990"/>
                <a:gd name="T1" fmla="*/ 301 h 4685"/>
                <a:gd name="T2" fmla="*/ 1907 w 1990"/>
                <a:gd name="T3" fmla="*/ 720 h 4685"/>
                <a:gd name="T4" fmla="*/ 1920 w 1990"/>
                <a:gd name="T5" fmla="*/ 1050 h 4685"/>
                <a:gd name="T6" fmla="*/ 1736 w 1990"/>
                <a:gd name="T7" fmla="*/ 1061 h 4685"/>
                <a:gd name="T8" fmla="*/ 1637 w 1990"/>
                <a:gd name="T9" fmla="*/ 1317 h 4685"/>
                <a:gd name="T10" fmla="*/ 1611 w 1990"/>
                <a:gd name="T11" fmla="*/ 1475 h 4685"/>
                <a:gd name="T12" fmla="*/ 1585 w 1990"/>
                <a:gd name="T13" fmla="*/ 1708 h 4685"/>
                <a:gd name="T14" fmla="*/ 1458 w 1990"/>
                <a:gd name="T15" fmla="*/ 1840 h 4685"/>
                <a:gd name="T16" fmla="*/ 1373 w 1990"/>
                <a:gd name="T17" fmla="*/ 1919 h 4685"/>
                <a:gd name="T18" fmla="*/ 1277 w 1990"/>
                <a:gd name="T19" fmla="*/ 1983 h 4685"/>
                <a:gd name="T20" fmla="*/ 1243 w 1990"/>
                <a:gd name="T21" fmla="*/ 2038 h 4685"/>
                <a:gd name="T22" fmla="*/ 1197 w 1990"/>
                <a:gd name="T23" fmla="*/ 2075 h 4685"/>
                <a:gd name="T24" fmla="*/ 1198 w 1990"/>
                <a:gd name="T25" fmla="*/ 2129 h 4685"/>
                <a:gd name="T26" fmla="*/ 1158 w 1990"/>
                <a:gd name="T27" fmla="*/ 2153 h 4685"/>
                <a:gd name="T28" fmla="*/ 1150 w 1990"/>
                <a:gd name="T29" fmla="*/ 2246 h 4685"/>
                <a:gd name="T30" fmla="*/ 1083 w 1990"/>
                <a:gd name="T31" fmla="*/ 2249 h 4685"/>
                <a:gd name="T32" fmla="*/ 1091 w 1990"/>
                <a:gd name="T33" fmla="*/ 2330 h 4685"/>
                <a:gd name="T34" fmla="*/ 1073 w 1990"/>
                <a:gd name="T35" fmla="*/ 2483 h 4685"/>
                <a:gd name="T36" fmla="*/ 1053 w 1990"/>
                <a:gd name="T37" fmla="*/ 2514 h 4685"/>
                <a:gd name="T38" fmla="*/ 1034 w 1990"/>
                <a:gd name="T39" fmla="*/ 2578 h 4685"/>
                <a:gd name="T40" fmla="*/ 1041 w 1990"/>
                <a:gd name="T41" fmla="*/ 2692 h 4685"/>
                <a:gd name="T42" fmla="*/ 1076 w 1990"/>
                <a:gd name="T43" fmla="*/ 2831 h 4685"/>
                <a:gd name="T44" fmla="*/ 1236 w 1990"/>
                <a:gd name="T45" fmla="*/ 2963 h 4685"/>
                <a:gd name="T46" fmla="*/ 1317 w 1990"/>
                <a:gd name="T47" fmla="*/ 3018 h 4685"/>
                <a:gd name="T48" fmla="*/ 1338 w 1990"/>
                <a:gd name="T49" fmla="*/ 3200 h 4685"/>
                <a:gd name="T50" fmla="*/ 1261 w 1990"/>
                <a:gd name="T51" fmla="*/ 3297 h 4685"/>
                <a:gd name="T52" fmla="*/ 1255 w 1990"/>
                <a:gd name="T53" fmla="*/ 3312 h 4685"/>
                <a:gd name="T54" fmla="*/ 1293 w 1990"/>
                <a:gd name="T55" fmla="*/ 3362 h 4685"/>
                <a:gd name="T56" fmla="*/ 1286 w 1990"/>
                <a:gd name="T57" fmla="*/ 3377 h 4685"/>
                <a:gd name="T58" fmla="*/ 1205 w 1990"/>
                <a:gd name="T59" fmla="*/ 3449 h 4685"/>
                <a:gd name="T60" fmla="*/ 1173 w 1990"/>
                <a:gd name="T61" fmla="*/ 3509 h 4685"/>
                <a:gd name="T62" fmla="*/ 1150 w 1990"/>
                <a:gd name="T63" fmla="*/ 3403 h 4685"/>
                <a:gd name="T64" fmla="*/ 1141 w 1990"/>
                <a:gd name="T65" fmla="*/ 3452 h 4685"/>
                <a:gd name="T66" fmla="*/ 1061 w 1990"/>
                <a:gd name="T67" fmla="*/ 3543 h 4685"/>
                <a:gd name="T68" fmla="*/ 984 w 1990"/>
                <a:gd name="T69" fmla="*/ 3576 h 4685"/>
                <a:gd name="T70" fmla="*/ 1013 w 1990"/>
                <a:gd name="T71" fmla="*/ 3674 h 4685"/>
                <a:gd name="T72" fmla="*/ 987 w 1990"/>
                <a:gd name="T73" fmla="*/ 3822 h 4685"/>
                <a:gd name="T74" fmla="*/ 972 w 1990"/>
                <a:gd name="T75" fmla="*/ 3999 h 4685"/>
                <a:gd name="T76" fmla="*/ 949 w 1990"/>
                <a:gd name="T77" fmla="*/ 4114 h 4685"/>
                <a:gd name="T78" fmla="*/ 929 w 1990"/>
                <a:gd name="T79" fmla="*/ 4220 h 4685"/>
                <a:gd name="T80" fmla="*/ 819 w 1990"/>
                <a:gd name="T81" fmla="*/ 4426 h 4685"/>
                <a:gd name="T82" fmla="*/ 779 w 1990"/>
                <a:gd name="T83" fmla="*/ 4400 h 4685"/>
                <a:gd name="T84" fmla="*/ 685 w 1990"/>
                <a:gd name="T85" fmla="*/ 4405 h 4685"/>
                <a:gd name="T86" fmla="*/ 623 w 1990"/>
                <a:gd name="T87" fmla="*/ 4444 h 4685"/>
                <a:gd name="T88" fmla="*/ 519 w 1990"/>
                <a:gd name="T89" fmla="*/ 4531 h 4685"/>
                <a:gd name="T90" fmla="*/ 440 w 1990"/>
                <a:gd name="T91" fmla="*/ 4656 h 4685"/>
                <a:gd name="T92" fmla="*/ 290 w 1990"/>
                <a:gd name="T93" fmla="*/ 4667 h 4685"/>
                <a:gd name="T94" fmla="*/ 262 w 1990"/>
                <a:gd name="T95" fmla="*/ 4617 h 4685"/>
                <a:gd name="T96" fmla="*/ 269 w 1990"/>
                <a:gd name="T97" fmla="*/ 4535 h 4685"/>
                <a:gd name="T98" fmla="*/ 239 w 1990"/>
                <a:gd name="T99" fmla="*/ 4376 h 4685"/>
                <a:gd name="T100" fmla="*/ 274 w 1990"/>
                <a:gd name="T101" fmla="*/ 4231 h 4685"/>
                <a:gd name="T102" fmla="*/ 182 w 1990"/>
                <a:gd name="T103" fmla="*/ 4113 h 4685"/>
                <a:gd name="T104" fmla="*/ 147 w 1990"/>
                <a:gd name="T105" fmla="*/ 3972 h 4685"/>
                <a:gd name="T106" fmla="*/ 118 w 1990"/>
                <a:gd name="T107" fmla="*/ 3892 h 4685"/>
                <a:gd name="T108" fmla="*/ 87 w 1990"/>
                <a:gd name="T109" fmla="*/ 3835 h 4685"/>
                <a:gd name="T110" fmla="*/ 120 w 1990"/>
                <a:gd name="T111" fmla="*/ 3647 h 4685"/>
                <a:gd name="T112" fmla="*/ 69 w 1990"/>
                <a:gd name="T113" fmla="*/ 3619 h 4685"/>
                <a:gd name="T114" fmla="*/ 23 w 1990"/>
                <a:gd name="T115" fmla="*/ 3595 h 4685"/>
                <a:gd name="T116" fmla="*/ 9 w 1990"/>
                <a:gd name="T117" fmla="*/ 3460 h 4685"/>
                <a:gd name="T118" fmla="*/ 111 w 1990"/>
                <a:gd name="T119" fmla="*/ 3411 h 4685"/>
                <a:gd name="T120" fmla="*/ 276 w 1990"/>
                <a:gd name="T121" fmla="*/ 2870 h 4685"/>
                <a:gd name="T122" fmla="*/ 440 w 1990"/>
                <a:gd name="T123" fmla="*/ 1702 h 4685"/>
                <a:gd name="T124" fmla="*/ 902 w 1990"/>
                <a:gd name="T125" fmla="*/ 536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0" h="4685">
                  <a:moveTo>
                    <a:pt x="1350" y="6"/>
                  </a:moveTo>
                  <a:lnTo>
                    <a:pt x="1349" y="6"/>
                  </a:lnTo>
                  <a:lnTo>
                    <a:pt x="1406" y="0"/>
                  </a:lnTo>
                  <a:lnTo>
                    <a:pt x="1432" y="4"/>
                  </a:lnTo>
                  <a:lnTo>
                    <a:pt x="1449" y="21"/>
                  </a:lnTo>
                  <a:lnTo>
                    <a:pt x="1446" y="41"/>
                  </a:lnTo>
                  <a:lnTo>
                    <a:pt x="1450" y="50"/>
                  </a:lnTo>
                  <a:lnTo>
                    <a:pt x="1462" y="49"/>
                  </a:lnTo>
                  <a:lnTo>
                    <a:pt x="1492" y="74"/>
                  </a:lnTo>
                  <a:lnTo>
                    <a:pt x="1501" y="89"/>
                  </a:lnTo>
                  <a:lnTo>
                    <a:pt x="1509" y="89"/>
                  </a:lnTo>
                  <a:lnTo>
                    <a:pt x="1511" y="91"/>
                  </a:lnTo>
                  <a:lnTo>
                    <a:pt x="1518" y="113"/>
                  </a:lnTo>
                  <a:lnTo>
                    <a:pt x="1535" y="118"/>
                  </a:lnTo>
                  <a:lnTo>
                    <a:pt x="1551" y="128"/>
                  </a:lnTo>
                  <a:lnTo>
                    <a:pt x="1555" y="132"/>
                  </a:lnTo>
                  <a:lnTo>
                    <a:pt x="1554" y="140"/>
                  </a:lnTo>
                  <a:lnTo>
                    <a:pt x="1561" y="145"/>
                  </a:lnTo>
                  <a:lnTo>
                    <a:pt x="1573" y="141"/>
                  </a:lnTo>
                  <a:lnTo>
                    <a:pt x="1581" y="145"/>
                  </a:lnTo>
                  <a:lnTo>
                    <a:pt x="1594" y="160"/>
                  </a:lnTo>
                  <a:lnTo>
                    <a:pt x="1600" y="176"/>
                  </a:lnTo>
                  <a:lnTo>
                    <a:pt x="1634" y="172"/>
                  </a:lnTo>
                  <a:lnTo>
                    <a:pt x="1651" y="178"/>
                  </a:lnTo>
                  <a:lnTo>
                    <a:pt x="1672" y="186"/>
                  </a:lnTo>
                  <a:lnTo>
                    <a:pt x="1696" y="194"/>
                  </a:lnTo>
                  <a:lnTo>
                    <a:pt x="1732" y="219"/>
                  </a:lnTo>
                  <a:lnTo>
                    <a:pt x="1749" y="277"/>
                  </a:lnTo>
                  <a:lnTo>
                    <a:pt x="1756" y="278"/>
                  </a:lnTo>
                  <a:lnTo>
                    <a:pt x="1765" y="268"/>
                  </a:lnTo>
                  <a:lnTo>
                    <a:pt x="1783" y="301"/>
                  </a:lnTo>
                  <a:lnTo>
                    <a:pt x="1812" y="323"/>
                  </a:lnTo>
                  <a:lnTo>
                    <a:pt x="1820" y="326"/>
                  </a:lnTo>
                  <a:lnTo>
                    <a:pt x="1821" y="341"/>
                  </a:lnTo>
                  <a:lnTo>
                    <a:pt x="1815" y="350"/>
                  </a:lnTo>
                  <a:lnTo>
                    <a:pt x="1807" y="354"/>
                  </a:lnTo>
                  <a:lnTo>
                    <a:pt x="1804" y="379"/>
                  </a:lnTo>
                  <a:lnTo>
                    <a:pt x="1814" y="429"/>
                  </a:lnTo>
                  <a:lnTo>
                    <a:pt x="1824" y="443"/>
                  </a:lnTo>
                  <a:lnTo>
                    <a:pt x="1822" y="462"/>
                  </a:lnTo>
                  <a:lnTo>
                    <a:pt x="1811" y="486"/>
                  </a:lnTo>
                  <a:lnTo>
                    <a:pt x="1811" y="492"/>
                  </a:lnTo>
                  <a:lnTo>
                    <a:pt x="1819" y="500"/>
                  </a:lnTo>
                  <a:lnTo>
                    <a:pt x="1825" y="501"/>
                  </a:lnTo>
                  <a:lnTo>
                    <a:pt x="1831" y="496"/>
                  </a:lnTo>
                  <a:lnTo>
                    <a:pt x="1852" y="498"/>
                  </a:lnTo>
                  <a:lnTo>
                    <a:pt x="1860" y="500"/>
                  </a:lnTo>
                  <a:lnTo>
                    <a:pt x="1860" y="525"/>
                  </a:lnTo>
                  <a:lnTo>
                    <a:pt x="1865" y="533"/>
                  </a:lnTo>
                  <a:lnTo>
                    <a:pt x="1863" y="550"/>
                  </a:lnTo>
                  <a:lnTo>
                    <a:pt x="1858" y="555"/>
                  </a:lnTo>
                  <a:lnTo>
                    <a:pt x="1846" y="560"/>
                  </a:lnTo>
                  <a:lnTo>
                    <a:pt x="1841" y="565"/>
                  </a:lnTo>
                  <a:lnTo>
                    <a:pt x="1842" y="575"/>
                  </a:lnTo>
                  <a:lnTo>
                    <a:pt x="1848" y="582"/>
                  </a:lnTo>
                  <a:lnTo>
                    <a:pt x="1845" y="591"/>
                  </a:lnTo>
                  <a:lnTo>
                    <a:pt x="1846" y="599"/>
                  </a:lnTo>
                  <a:lnTo>
                    <a:pt x="1891" y="665"/>
                  </a:lnTo>
                  <a:lnTo>
                    <a:pt x="1890" y="679"/>
                  </a:lnTo>
                  <a:lnTo>
                    <a:pt x="1910" y="705"/>
                  </a:lnTo>
                  <a:lnTo>
                    <a:pt x="1910" y="717"/>
                  </a:lnTo>
                  <a:lnTo>
                    <a:pt x="1907" y="720"/>
                  </a:lnTo>
                  <a:lnTo>
                    <a:pt x="1902" y="717"/>
                  </a:lnTo>
                  <a:lnTo>
                    <a:pt x="1898" y="731"/>
                  </a:lnTo>
                  <a:lnTo>
                    <a:pt x="1904" y="744"/>
                  </a:lnTo>
                  <a:lnTo>
                    <a:pt x="1902" y="765"/>
                  </a:lnTo>
                  <a:lnTo>
                    <a:pt x="1907" y="790"/>
                  </a:lnTo>
                  <a:lnTo>
                    <a:pt x="1903" y="802"/>
                  </a:lnTo>
                  <a:lnTo>
                    <a:pt x="1893" y="823"/>
                  </a:lnTo>
                  <a:lnTo>
                    <a:pt x="1884" y="837"/>
                  </a:lnTo>
                  <a:lnTo>
                    <a:pt x="1885" y="848"/>
                  </a:lnTo>
                  <a:lnTo>
                    <a:pt x="1893" y="860"/>
                  </a:lnTo>
                  <a:lnTo>
                    <a:pt x="1893" y="889"/>
                  </a:lnTo>
                  <a:lnTo>
                    <a:pt x="1907" y="919"/>
                  </a:lnTo>
                  <a:lnTo>
                    <a:pt x="1919" y="926"/>
                  </a:lnTo>
                  <a:lnTo>
                    <a:pt x="1930" y="931"/>
                  </a:lnTo>
                  <a:lnTo>
                    <a:pt x="1937" y="930"/>
                  </a:lnTo>
                  <a:lnTo>
                    <a:pt x="1939" y="936"/>
                  </a:lnTo>
                  <a:lnTo>
                    <a:pt x="1945" y="959"/>
                  </a:lnTo>
                  <a:lnTo>
                    <a:pt x="1962" y="980"/>
                  </a:lnTo>
                  <a:lnTo>
                    <a:pt x="1965" y="994"/>
                  </a:lnTo>
                  <a:lnTo>
                    <a:pt x="1974" y="1005"/>
                  </a:lnTo>
                  <a:lnTo>
                    <a:pt x="1978" y="1008"/>
                  </a:lnTo>
                  <a:lnTo>
                    <a:pt x="1986" y="1032"/>
                  </a:lnTo>
                  <a:lnTo>
                    <a:pt x="1989" y="1042"/>
                  </a:lnTo>
                  <a:lnTo>
                    <a:pt x="1976" y="1047"/>
                  </a:lnTo>
                  <a:lnTo>
                    <a:pt x="1965" y="1058"/>
                  </a:lnTo>
                  <a:lnTo>
                    <a:pt x="1956" y="1064"/>
                  </a:lnTo>
                  <a:lnTo>
                    <a:pt x="1951" y="1061"/>
                  </a:lnTo>
                  <a:lnTo>
                    <a:pt x="1938" y="1058"/>
                  </a:lnTo>
                  <a:lnTo>
                    <a:pt x="1933" y="1050"/>
                  </a:lnTo>
                  <a:lnTo>
                    <a:pt x="1924" y="1046"/>
                  </a:lnTo>
                  <a:lnTo>
                    <a:pt x="1920" y="1050"/>
                  </a:lnTo>
                  <a:lnTo>
                    <a:pt x="1921" y="1057"/>
                  </a:lnTo>
                  <a:lnTo>
                    <a:pt x="1918" y="1061"/>
                  </a:lnTo>
                  <a:lnTo>
                    <a:pt x="1909" y="1065"/>
                  </a:lnTo>
                  <a:lnTo>
                    <a:pt x="1905" y="1064"/>
                  </a:lnTo>
                  <a:lnTo>
                    <a:pt x="1898" y="1061"/>
                  </a:lnTo>
                  <a:lnTo>
                    <a:pt x="1890" y="1073"/>
                  </a:lnTo>
                  <a:lnTo>
                    <a:pt x="1886" y="1079"/>
                  </a:lnTo>
                  <a:lnTo>
                    <a:pt x="1881" y="1073"/>
                  </a:lnTo>
                  <a:lnTo>
                    <a:pt x="1875" y="1067"/>
                  </a:lnTo>
                  <a:lnTo>
                    <a:pt x="1862" y="1079"/>
                  </a:lnTo>
                  <a:lnTo>
                    <a:pt x="1855" y="1088"/>
                  </a:lnTo>
                  <a:lnTo>
                    <a:pt x="1852" y="1096"/>
                  </a:lnTo>
                  <a:lnTo>
                    <a:pt x="1847" y="1100"/>
                  </a:lnTo>
                  <a:lnTo>
                    <a:pt x="1842" y="1101"/>
                  </a:lnTo>
                  <a:lnTo>
                    <a:pt x="1841" y="1091"/>
                  </a:lnTo>
                  <a:lnTo>
                    <a:pt x="1825" y="1084"/>
                  </a:lnTo>
                  <a:lnTo>
                    <a:pt x="1805" y="1075"/>
                  </a:lnTo>
                  <a:lnTo>
                    <a:pt x="1800" y="1061"/>
                  </a:lnTo>
                  <a:lnTo>
                    <a:pt x="1789" y="1054"/>
                  </a:lnTo>
                  <a:lnTo>
                    <a:pt x="1783" y="1048"/>
                  </a:lnTo>
                  <a:lnTo>
                    <a:pt x="1779" y="1050"/>
                  </a:lnTo>
                  <a:lnTo>
                    <a:pt x="1785" y="1067"/>
                  </a:lnTo>
                  <a:lnTo>
                    <a:pt x="1787" y="1080"/>
                  </a:lnTo>
                  <a:lnTo>
                    <a:pt x="1784" y="1084"/>
                  </a:lnTo>
                  <a:lnTo>
                    <a:pt x="1776" y="1080"/>
                  </a:lnTo>
                  <a:lnTo>
                    <a:pt x="1768" y="1082"/>
                  </a:lnTo>
                  <a:lnTo>
                    <a:pt x="1762" y="1088"/>
                  </a:lnTo>
                  <a:lnTo>
                    <a:pt x="1757" y="1084"/>
                  </a:lnTo>
                  <a:lnTo>
                    <a:pt x="1759" y="1075"/>
                  </a:lnTo>
                  <a:lnTo>
                    <a:pt x="1749" y="1063"/>
                  </a:lnTo>
                  <a:lnTo>
                    <a:pt x="1736" y="1061"/>
                  </a:lnTo>
                  <a:lnTo>
                    <a:pt x="1735" y="1075"/>
                  </a:lnTo>
                  <a:lnTo>
                    <a:pt x="1739" y="1086"/>
                  </a:lnTo>
                  <a:lnTo>
                    <a:pt x="1736" y="1099"/>
                  </a:lnTo>
                  <a:lnTo>
                    <a:pt x="1742" y="1117"/>
                  </a:lnTo>
                  <a:lnTo>
                    <a:pt x="1742" y="1134"/>
                  </a:lnTo>
                  <a:lnTo>
                    <a:pt x="1725" y="1163"/>
                  </a:lnTo>
                  <a:lnTo>
                    <a:pt x="1717" y="1178"/>
                  </a:lnTo>
                  <a:lnTo>
                    <a:pt x="1708" y="1181"/>
                  </a:lnTo>
                  <a:lnTo>
                    <a:pt x="1696" y="1181"/>
                  </a:lnTo>
                  <a:lnTo>
                    <a:pt x="1689" y="1185"/>
                  </a:lnTo>
                  <a:lnTo>
                    <a:pt x="1695" y="1193"/>
                  </a:lnTo>
                  <a:lnTo>
                    <a:pt x="1704" y="1194"/>
                  </a:lnTo>
                  <a:lnTo>
                    <a:pt x="1700" y="1211"/>
                  </a:lnTo>
                  <a:lnTo>
                    <a:pt x="1689" y="1216"/>
                  </a:lnTo>
                  <a:lnTo>
                    <a:pt x="1664" y="1216"/>
                  </a:lnTo>
                  <a:lnTo>
                    <a:pt x="1662" y="1224"/>
                  </a:lnTo>
                  <a:lnTo>
                    <a:pt x="1650" y="1224"/>
                  </a:lnTo>
                  <a:lnTo>
                    <a:pt x="1639" y="1223"/>
                  </a:lnTo>
                  <a:lnTo>
                    <a:pt x="1631" y="1227"/>
                  </a:lnTo>
                  <a:lnTo>
                    <a:pt x="1632" y="1232"/>
                  </a:lnTo>
                  <a:lnTo>
                    <a:pt x="1646" y="1244"/>
                  </a:lnTo>
                  <a:lnTo>
                    <a:pt x="1650" y="1252"/>
                  </a:lnTo>
                  <a:lnTo>
                    <a:pt x="1651" y="1259"/>
                  </a:lnTo>
                  <a:lnTo>
                    <a:pt x="1647" y="1271"/>
                  </a:lnTo>
                  <a:lnTo>
                    <a:pt x="1644" y="1282"/>
                  </a:lnTo>
                  <a:lnTo>
                    <a:pt x="1639" y="1279"/>
                  </a:lnTo>
                  <a:lnTo>
                    <a:pt x="1633" y="1282"/>
                  </a:lnTo>
                  <a:lnTo>
                    <a:pt x="1630" y="1287"/>
                  </a:lnTo>
                  <a:lnTo>
                    <a:pt x="1640" y="1309"/>
                  </a:lnTo>
                  <a:lnTo>
                    <a:pt x="1639" y="1315"/>
                  </a:lnTo>
                  <a:lnTo>
                    <a:pt x="1637" y="1317"/>
                  </a:lnTo>
                  <a:lnTo>
                    <a:pt x="1634" y="1327"/>
                  </a:lnTo>
                  <a:lnTo>
                    <a:pt x="1634" y="1333"/>
                  </a:lnTo>
                  <a:lnTo>
                    <a:pt x="1639" y="1338"/>
                  </a:lnTo>
                  <a:lnTo>
                    <a:pt x="1639" y="1342"/>
                  </a:lnTo>
                  <a:lnTo>
                    <a:pt x="1642" y="1350"/>
                  </a:lnTo>
                  <a:lnTo>
                    <a:pt x="1634" y="1359"/>
                  </a:lnTo>
                  <a:lnTo>
                    <a:pt x="1623" y="1360"/>
                  </a:lnTo>
                  <a:lnTo>
                    <a:pt x="1620" y="1364"/>
                  </a:lnTo>
                  <a:lnTo>
                    <a:pt x="1617" y="1375"/>
                  </a:lnTo>
                  <a:lnTo>
                    <a:pt x="1616" y="1380"/>
                  </a:lnTo>
                  <a:lnTo>
                    <a:pt x="1603" y="1385"/>
                  </a:lnTo>
                  <a:lnTo>
                    <a:pt x="1601" y="1389"/>
                  </a:lnTo>
                  <a:lnTo>
                    <a:pt x="1607" y="1398"/>
                  </a:lnTo>
                  <a:lnTo>
                    <a:pt x="1611" y="1406"/>
                  </a:lnTo>
                  <a:lnTo>
                    <a:pt x="1609" y="1410"/>
                  </a:lnTo>
                  <a:lnTo>
                    <a:pt x="1603" y="1411"/>
                  </a:lnTo>
                  <a:lnTo>
                    <a:pt x="1597" y="1420"/>
                  </a:lnTo>
                  <a:lnTo>
                    <a:pt x="1595" y="1430"/>
                  </a:lnTo>
                  <a:lnTo>
                    <a:pt x="1590" y="1434"/>
                  </a:lnTo>
                  <a:lnTo>
                    <a:pt x="1592" y="1443"/>
                  </a:lnTo>
                  <a:lnTo>
                    <a:pt x="1600" y="1443"/>
                  </a:lnTo>
                  <a:lnTo>
                    <a:pt x="1609" y="1441"/>
                  </a:lnTo>
                  <a:lnTo>
                    <a:pt x="1618" y="1449"/>
                  </a:lnTo>
                  <a:lnTo>
                    <a:pt x="1618" y="1452"/>
                  </a:lnTo>
                  <a:lnTo>
                    <a:pt x="1609" y="1455"/>
                  </a:lnTo>
                  <a:lnTo>
                    <a:pt x="1609" y="1458"/>
                  </a:lnTo>
                  <a:lnTo>
                    <a:pt x="1614" y="1468"/>
                  </a:lnTo>
                  <a:lnTo>
                    <a:pt x="1620" y="1474"/>
                  </a:lnTo>
                  <a:lnTo>
                    <a:pt x="1620" y="1480"/>
                  </a:lnTo>
                  <a:lnTo>
                    <a:pt x="1619" y="1481"/>
                  </a:lnTo>
                  <a:lnTo>
                    <a:pt x="1611" y="1475"/>
                  </a:lnTo>
                  <a:lnTo>
                    <a:pt x="1607" y="1474"/>
                  </a:lnTo>
                  <a:lnTo>
                    <a:pt x="1613" y="1484"/>
                  </a:lnTo>
                  <a:lnTo>
                    <a:pt x="1616" y="1492"/>
                  </a:lnTo>
                  <a:lnTo>
                    <a:pt x="1617" y="1499"/>
                  </a:lnTo>
                  <a:lnTo>
                    <a:pt x="1634" y="1498"/>
                  </a:lnTo>
                  <a:lnTo>
                    <a:pt x="1648" y="1508"/>
                  </a:lnTo>
                  <a:lnTo>
                    <a:pt x="1651" y="1517"/>
                  </a:lnTo>
                  <a:lnTo>
                    <a:pt x="1658" y="1519"/>
                  </a:lnTo>
                  <a:lnTo>
                    <a:pt x="1660" y="1524"/>
                  </a:lnTo>
                  <a:lnTo>
                    <a:pt x="1652" y="1528"/>
                  </a:lnTo>
                  <a:lnTo>
                    <a:pt x="1650" y="1529"/>
                  </a:lnTo>
                  <a:lnTo>
                    <a:pt x="1651" y="1542"/>
                  </a:lnTo>
                  <a:lnTo>
                    <a:pt x="1651" y="1547"/>
                  </a:lnTo>
                  <a:lnTo>
                    <a:pt x="1655" y="1549"/>
                  </a:lnTo>
                  <a:lnTo>
                    <a:pt x="1658" y="1543"/>
                  </a:lnTo>
                  <a:lnTo>
                    <a:pt x="1660" y="1539"/>
                  </a:lnTo>
                  <a:lnTo>
                    <a:pt x="1666" y="1536"/>
                  </a:lnTo>
                  <a:lnTo>
                    <a:pt x="1668" y="1542"/>
                  </a:lnTo>
                  <a:lnTo>
                    <a:pt x="1669" y="1551"/>
                  </a:lnTo>
                  <a:lnTo>
                    <a:pt x="1660" y="1560"/>
                  </a:lnTo>
                  <a:lnTo>
                    <a:pt x="1652" y="1582"/>
                  </a:lnTo>
                  <a:lnTo>
                    <a:pt x="1637" y="1604"/>
                  </a:lnTo>
                  <a:lnTo>
                    <a:pt x="1625" y="1607"/>
                  </a:lnTo>
                  <a:lnTo>
                    <a:pt x="1619" y="1611"/>
                  </a:lnTo>
                  <a:lnTo>
                    <a:pt x="1614" y="1629"/>
                  </a:lnTo>
                  <a:lnTo>
                    <a:pt x="1609" y="1637"/>
                  </a:lnTo>
                  <a:lnTo>
                    <a:pt x="1602" y="1639"/>
                  </a:lnTo>
                  <a:lnTo>
                    <a:pt x="1595" y="1655"/>
                  </a:lnTo>
                  <a:lnTo>
                    <a:pt x="1590" y="1657"/>
                  </a:lnTo>
                  <a:lnTo>
                    <a:pt x="1588" y="1675"/>
                  </a:lnTo>
                  <a:lnTo>
                    <a:pt x="1585" y="1708"/>
                  </a:lnTo>
                  <a:lnTo>
                    <a:pt x="1578" y="1728"/>
                  </a:lnTo>
                  <a:lnTo>
                    <a:pt x="1569" y="1752"/>
                  </a:lnTo>
                  <a:lnTo>
                    <a:pt x="1562" y="1760"/>
                  </a:lnTo>
                  <a:lnTo>
                    <a:pt x="1564" y="1764"/>
                  </a:lnTo>
                  <a:lnTo>
                    <a:pt x="1555" y="1783"/>
                  </a:lnTo>
                  <a:lnTo>
                    <a:pt x="1551" y="1785"/>
                  </a:lnTo>
                  <a:lnTo>
                    <a:pt x="1548" y="1781"/>
                  </a:lnTo>
                  <a:lnTo>
                    <a:pt x="1544" y="1780"/>
                  </a:lnTo>
                  <a:lnTo>
                    <a:pt x="1541" y="1786"/>
                  </a:lnTo>
                  <a:lnTo>
                    <a:pt x="1540" y="1794"/>
                  </a:lnTo>
                  <a:lnTo>
                    <a:pt x="1541" y="1802"/>
                  </a:lnTo>
                  <a:lnTo>
                    <a:pt x="1538" y="1806"/>
                  </a:lnTo>
                  <a:lnTo>
                    <a:pt x="1536" y="1804"/>
                  </a:lnTo>
                  <a:lnTo>
                    <a:pt x="1532" y="1794"/>
                  </a:lnTo>
                  <a:lnTo>
                    <a:pt x="1528" y="1793"/>
                  </a:lnTo>
                  <a:lnTo>
                    <a:pt x="1523" y="1795"/>
                  </a:lnTo>
                  <a:lnTo>
                    <a:pt x="1521" y="1812"/>
                  </a:lnTo>
                  <a:lnTo>
                    <a:pt x="1520" y="1826"/>
                  </a:lnTo>
                  <a:lnTo>
                    <a:pt x="1516" y="1828"/>
                  </a:lnTo>
                  <a:lnTo>
                    <a:pt x="1512" y="1823"/>
                  </a:lnTo>
                  <a:lnTo>
                    <a:pt x="1507" y="1823"/>
                  </a:lnTo>
                  <a:lnTo>
                    <a:pt x="1503" y="1824"/>
                  </a:lnTo>
                  <a:lnTo>
                    <a:pt x="1503" y="1831"/>
                  </a:lnTo>
                  <a:lnTo>
                    <a:pt x="1503" y="1835"/>
                  </a:lnTo>
                  <a:lnTo>
                    <a:pt x="1502" y="1837"/>
                  </a:lnTo>
                  <a:lnTo>
                    <a:pt x="1486" y="1837"/>
                  </a:lnTo>
                  <a:lnTo>
                    <a:pt x="1474" y="1840"/>
                  </a:lnTo>
                  <a:lnTo>
                    <a:pt x="1469" y="1834"/>
                  </a:lnTo>
                  <a:lnTo>
                    <a:pt x="1464" y="1833"/>
                  </a:lnTo>
                  <a:lnTo>
                    <a:pt x="1461" y="1835"/>
                  </a:lnTo>
                  <a:lnTo>
                    <a:pt x="1458" y="1840"/>
                  </a:lnTo>
                  <a:lnTo>
                    <a:pt x="1458" y="1848"/>
                  </a:lnTo>
                  <a:lnTo>
                    <a:pt x="1459" y="1856"/>
                  </a:lnTo>
                  <a:lnTo>
                    <a:pt x="1449" y="1854"/>
                  </a:lnTo>
                  <a:lnTo>
                    <a:pt x="1445" y="1853"/>
                  </a:lnTo>
                  <a:lnTo>
                    <a:pt x="1435" y="1869"/>
                  </a:lnTo>
                  <a:lnTo>
                    <a:pt x="1426" y="1880"/>
                  </a:lnTo>
                  <a:lnTo>
                    <a:pt x="1418" y="1878"/>
                  </a:lnTo>
                  <a:lnTo>
                    <a:pt x="1414" y="1889"/>
                  </a:lnTo>
                  <a:lnTo>
                    <a:pt x="1420" y="1899"/>
                  </a:lnTo>
                  <a:lnTo>
                    <a:pt x="1415" y="1905"/>
                  </a:lnTo>
                  <a:lnTo>
                    <a:pt x="1410" y="1910"/>
                  </a:lnTo>
                  <a:lnTo>
                    <a:pt x="1404" y="1914"/>
                  </a:lnTo>
                  <a:lnTo>
                    <a:pt x="1398" y="1906"/>
                  </a:lnTo>
                  <a:lnTo>
                    <a:pt x="1391" y="1890"/>
                  </a:lnTo>
                  <a:lnTo>
                    <a:pt x="1383" y="1882"/>
                  </a:lnTo>
                  <a:lnTo>
                    <a:pt x="1379" y="1874"/>
                  </a:lnTo>
                  <a:lnTo>
                    <a:pt x="1378" y="1870"/>
                  </a:lnTo>
                  <a:lnTo>
                    <a:pt x="1371" y="1870"/>
                  </a:lnTo>
                  <a:lnTo>
                    <a:pt x="1370" y="1874"/>
                  </a:lnTo>
                  <a:lnTo>
                    <a:pt x="1367" y="1889"/>
                  </a:lnTo>
                  <a:lnTo>
                    <a:pt x="1370" y="1891"/>
                  </a:lnTo>
                  <a:lnTo>
                    <a:pt x="1374" y="1895"/>
                  </a:lnTo>
                  <a:lnTo>
                    <a:pt x="1379" y="1894"/>
                  </a:lnTo>
                  <a:lnTo>
                    <a:pt x="1381" y="1897"/>
                  </a:lnTo>
                  <a:lnTo>
                    <a:pt x="1378" y="1902"/>
                  </a:lnTo>
                  <a:lnTo>
                    <a:pt x="1379" y="1908"/>
                  </a:lnTo>
                  <a:lnTo>
                    <a:pt x="1385" y="1911"/>
                  </a:lnTo>
                  <a:lnTo>
                    <a:pt x="1385" y="1917"/>
                  </a:lnTo>
                  <a:lnTo>
                    <a:pt x="1382" y="1919"/>
                  </a:lnTo>
                  <a:lnTo>
                    <a:pt x="1378" y="1921"/>
                  </a:lnTo>
                  <a:lnTo>
                    <a:pt x="1373" y="1919"/>
                  </a:lnTo>
                  <a:lnTo>
                    <a:pt x="1368" y="1912"/>
                  </a:lnTo>
                  <a:lnTo>
                    <a:pt x="1365" y="1909"/>
                  </a:lnTo>
                  <a:lnTo>
                    <a:pt x="1362" y="1911"/>
                  </a:lnTo>
                  <a:lnTo>
                    <a:pt x="1357" y="1916"/>
                  </a:lnTo>
                  <a:lnTo>
                    <a:pt x="1349" y="1909"/>
                  </a:lnTo>
                  <a:lnTo>
                    <a:pt x="1349" y="1905"/>
                  </a:lnTo>
                  <a:lnTo>
                    <a:pt x="1347" y="1906"/>
                  </a:lnTo>
                  <a:lnTo>
                    <a:pt x="1343" y="1911"/>
                  </a:lnTo>
                  <a:lnTo>
                    <a:pt x="1347" y="1952"/>
                  </a:lnTo>
                  <a:lnTo>
                    <a:pt x="1346" y="1955"/>
                  </a:lnTo>
                  <a:lnTo>
                    <a:pt x="1337" y="1954"/>
                  </a:lnTo>
                  <a:lnTo>
                    <a:pt x="1334" y="1956"/>
                  </a:lnTo>
                  <a:lnTo>
                    <a:pt x="1329" y="1955"/>
                  </a:lnTo>
                  <a:lnTo>
                    <a:pt x="1329" y="1959"/>
                  </a:lnTo>
                  <a:lnTo>
                    <a:pt x="1327" y="1975"/>
                  </a:lnTo>
                  <a:lnTo>
                    <a:pt x="1329" y="1984"/>
                  </a:lnTo>
                  <a:lnTo>
                    <a:pt x="1324" y="1993"/>
                  </a:lnTo>
                  <a:lnTo>
                    <a:pt x="1316" y="2005"/>
                  </a:lnTo>
                  <a:lnTo>
                    <a:pt x="1310" y="2001"/>
                  </a:lnTo>
                  <a:lnTo>
                    <a:pt x="1303" y="1992"/>
                  </a:lnTo>
                  <a:lnTo>
                    <a:pt x="1294" y="1980"/>
                  </a:lnTo>
                  <a:lnTo>
                    <a:pt x="1292" y="1971"/>
                  </a:lnTo>
                  <a:lnTo>
                    <a:pt x="1288" y="1971"/>
                  </a:lnTo>
                  <a:lnTo>
                    <a:pt x="1286" y="1972"/>
                  </a:lnTo>
                  <a:lnTo>
                    <a:pt x="1288" y="1978"/>
                  </a:lnTo>
                  <a:lnTo>
                    <a:pt x="1288" y="1984"/>
                  </a:lnTo>
                  <a:lnTo>
                    <a:pt x="1284" y="1986"/>
                  </a:lnTo>
                  <a:lnTo>
                    <a:pt x="1280" y="1984"/>
                  </a:lnTo>
                  <a:lnTo>
                    <a:pt x="1280" y="1980"/>
                  </a:lnTo>
                  <a:lnTo>
                    <a:pt x="1278" y="1981"/>
                  </a:lnTo>
                  <a:lnTo>
                    <a:pt x="1277" y="1983"/>
                  </a:lnTo>
                  <a:lnTo>
                    <a:pt x="1276" y="1984"/>
                  </a:lnTo>
                  <a:lnTo>
                    <a:pt x="1274" y="1983"/>
                  </a:lnTo>
                  <a:lnTo>
                    <a:pt x="1275" y="1980"/>
                  </a:lnTo>
                  <a:lnTo>
                    <a:pt x="1269" y="1974"/>
                  </a:lnTo>
                  <a:lnTo>
                    <a:pt x="1266" y="1974"/>
                  </a:lnTo>
                  <a:lnTo>
                    <a:pt x="1268" y="1979"/>
                  </a:lnTo>
                  <a:lnTo>
                    <a:pt x="1268" y="1981"/>
                  </a:lnTo>
                  <a:lnTo>
                    <a:pt x="1271" y="1981"/>
                  </a:lnTo>
                  <a:lnTo>
                    <a:pt x="1274" y="1984"/>
                  </a:lnTo>
                  <a:lnTo>
                    <a:pt x="1278" y="1988"/>
                  </a:lnTo>
                  <a:lnTo>
                    <a:pt x="1288" y="1990"/>
                  </a:lnTo>
                  <a:lnTo>
                    <a:pt x="1296" y="1991"/>
                  </a:lnTo>
                  <a:lnTo>
                    <a:pt x="1294" y="1997"/>
                  </a:lnTo>
                  <a:lnTo>
                    <a:pt x="1294" y="2001"/>
                  </a:lnTo>
                  <a:lnTo>
                    <a:pt x="1291" y="2001"/>
                  </a:lnTo>
                  <a:lnTo>
                    <a:pt x="1286" y="1999"/>
                  </a:lnTo>
                  <a:lnTo>
                    <a:pt x="1283" y="2004"/>
                  </a:lnTo>
                  <a:lnTo>
                    <a:pt x="1277" y="2006"/>
                  </a:lnTo>
                  <a:lnTo>
                    <a:pt x="1273" y="2007"/>
                  </a:lnTo>
                  <a:lnTo>
                    <a:pt x="1269" y="2011"/>
                  </a:lnTo>
                  <a:lnTo>
                    <a:pt x="1261" y="2016"/>
                  </a:lnTo>
                  <a:lnTo>
                    <a:pt x="1257" y="2009"/>
                  </a:lnTo>
                  <a:lnTo>
                    <a:pt x="1251" y="2013"/>
                  </a:lnTo>
                  <a:lnTo>
                    <a:pt x="1253" y="2017"/>
                  </a:lnTo>
                  <a:lnTo>
                    <a:pt x="1253" y="2025"/>
                  </a:lnTo>
                  <a:lnTo>
                    <a:pt x="1253" y="2033"/>
                  </a:lnTo>
                  <a:lnTo>
                    <a:pt x="1250" y="2033"/>
                  </a:lnTo>
                  <a:lnTo>
                    <a:pt x="1247" y="2029"/>
                  </a:lnTo>
                  <a:lnTo>
                    <a:pt x="1243" y="2026"/>
                  </a:lnTo>
                  <a:lnTo>
                    <a:pt x="1242" y="2026"/>
                  </a:lnTo>
                  <a:lnTo>
                    <a:pt x="1243" y="2038"/>
                  </a:lnTo>
                  <a:lnTo>
                    <a:pt x="1240" y="2043"/>
                  </a:lnTo>
                  <a:lnTo>
                    <a:pt x="1240" y="2048"/>
                  </a:lnTo>
                  <a:lnTo>
                    <a:pt x="1236" y="2052"/>
                  </a:lnTo>
                  <a:lnTo>
                    <a:pt x="1235" y="2059"/>
                  </a:lnTo>
                  <a:lnTo>
                    <a:pt x="1234" y="2066"/>
                  </a:lnTo>
                  <a:lnTo>
                    <a:pt x="1231" y="2061"/>
                  </a:lnTo>
                  <a:lnTo>
                    <a:pt x="1231" y="2059"/>
                  </a:lnTo>
                  <a:lnTo>
                    <a:pt x="1227" y="2052"/>
                  </a:lnTo>
                  <a:lnTo>
                    <a:pt x="1224" y="2054"/>
                  </a:lnTo>
                  <a:lnTo>
                    <a:pt x="1217" y="2052"/>
                  </a:lnTo>
                  <a:lnTo>
                    <a:pt x="1217" y="2054"/>
                  </a:lnTo>
                  <a:lnTo>
                    <a:pt x="1218" y="2057"/>
                  </a:lnTo>
                  <a:lnTo>
                    <a:pt x="1222" y="2058"/>
                  </a:lnTo>
                  <a:lnTo>
                    <a:pt x="1224" y="2061"/>
                  </a:lnTo>
                  <a:lnTo>
                    <a:pt x="1225" y="2063"/>
                  </a:lnTo>
                  <a:lnTo>
                    <a:pt x="1231" y="2066"/>
                  </a:lnTo>
                  <a:lnTo>
                    <a:pt x="1231" y="2067"/>
                  </a:lnTo>
                  <a:lnTo>
                    <a:pt x="1219" y="2067"/>
                  </a:lnTo>
                  <a:lnTo>
                    <a:pt x="1217" y="2064"/>
                  </a:lnTo>
                  <a:lnTo>
                    <a:pt x="1215" y="2059"/>
                  </a:lnTo>
                  <a:lnTo>
                    <a:pt x="1214" y="2057"/>
                  </a:lnTo>
                  <a:lnTo>
                    <a:pt x="1214" y="2066"/>
                  </a:lnTo>
                  <a:lnTo>
                    <a:pt x="1215" y="2067"/>
                  </a:lnTo>
                  <a:lnTo>
                    <a:pt x="1214" y="2071"/>
                  </a:lnTo>
                  <a:lnTo>
                    <a:pt x="1209" y="2069"/>
                  </a:lnTo>
                  <a:lnTo>
                    <a:pt x="1207" y="2073"/>
                  </a:lnTo>
                  <a:lnTo>
                    <a:pt x="1203" y="2074"/>
                  </a:lnTo>
                  <a:lnTo>
                    <a:pt x="1198" y="2074"/>
                  </a:lnTo>
                  <a:lnTo>
                    <a:pt x="1194" y="2071"/>
                  </a:lnTo>
                  <a:lnTo>
                    <a:pt x="1194" y="2072"/>
                  </a:lnTo>
                  <a:lnTo>
                    <a:pt x="1197" y="2075"/>
                  </a:lnTo>
                  <a:lnTo>
                    <a:pt x="1209" y="2077"/>
                  </a:lnTo>
                  <a:lnTo>
                    <a:pt x="1213" y="2080"/>
                  </a:lnTo>
                  <a:lnTo>
                    <a:pt x="1216" y="2075"/>
                  </a:lnTo>
                  <a:lnTo>
                    <a:pt x="1227" y="2072"/>
                  </a:lnTo>
                  <a:lnTo>
                    <a:pt x="1239" y="2074"/>
                  </a:lnTo>
                  <a:lnTo>
                    <a:pt x="1247" y="2075"/>
                  </a:lnTo>
                  <a:lnTo>
                    <a:pt x="1248" y="2082"/>
                  </a:lnTo>
                  <a:lnTo>
                    <a:pt x="1250" y="2085"/>
                  </a:lnTo>
                  <a:lnTo>
                    <a:pt x="1248" y="2087"/>
                  </a:lnTo>
                  <a:lnTo>
                    <a:pt x="1242" y="2088"/>
                  </a:lnTo>
                  <a:lnTo>
                    <a:pt x="1230" y="2085"/>
                  </a:lnTo>
                  <a:lnTo>
                    <a:pt x="1228" y="2086"/>
                  </a:lnTo>
                  <a:lnTo>
                    <a:pt x="1227" y="2090"/>
                  </a:lnTo>
                  <a:lnTo>
                    <a:pt x="1233" y="2093"/>
                  </a:lnTo>
                  <a:lnTo>
                    <a:pt x="1234" y="2095"/>
                  </a:lnTo>
                  <a:lnTo>
                    <a:pt x="1239" y="2093"/>
                  </a:lnTo>
                  <a:lnTo>
                    <a:pt x="1243" y="2095"/>
                  </a:lnTo>
                  <a:lnTo>
                    <a:pt x="1239" y="2107"/>
                  </a:lnTo>
                  <a:lnTo>
                    <a:pt x="1236" y="2116"/>
                  </a:lnTo>
                  <a:lnTo>
                    <a:pt x="1228" y="2123"/>
                  </a:lnTo>
                  <a:lnTo>
                    <a:pt x="1219" y="2131"/>
                  </a:lnTo>
                  <a:lnTo>
                    <a:pt x="1216" y="2129"/>
                  </a:lnTo>
                  <a:lnTo>
                    <a:pt x="1215" y="2121"/>
                  </a:lnTo>
                  <a:lnTo>
                    <a:pt x="1211" y="2118"/>
                  </a:lnTo>
                  <a:lnTo>
                    <a:pt x="1210" y="2112"/>
                  </a:lnTo>
                  <a:lnTo>
                    <a:pt x="1207" y="2111"/>
                  </a:lnTo>
                  <a:lnTo>
                    <a:pt x="1206" y="2116"/>
                  </a:lnTo>
                  <a:lnTo>
                    <a:pt x="1198" y="2116"/>
                  </a:lnTo>
                  <a:lnTo>
                    <a:pt x="1197" y="2118"/>
                  </a:lnTo>
                  <a:lnTo>
                    <a:pt x="1197" y="2123"/>
                  </a:lnTo>
                  <a:lnTo>
                    <a:pt x="1198" y="2129"/>
                  </a:lnTo>
                  <a:lnTo>
                    <a:pt x="1198" y="2133"/>
                  </a:lnTo>
                  <a:lnTo>
                    <a:pt x="1201" y="2134"/>
                  </a:lnTo>
                  <a:lnTo>
                    <a:pt x="1203" y="2127"/>
                  </a:lnTo>
                  <a:lnTo>
                    <a:pt x="1211" y="2125"/>
                  </a:lnTo>
                  <a:lnTo>
                    <a:pt x="1209" y="2134"/>
                  </a:lnTo>
                  <a:lnTo>
                    <a:pt x="1205" y="2142"/>
                  </a:lnTo>
                  <a:lnTo>
                    <a:pt x="1194" y="2148"/>
                  </a:lnTo>
                  <a:lnTo>
                    <a:pt x="1190" y="2149"/>
                  </a:lnTo>
                  <a:lnTo>
                    <a:pt x="1184" y="2154"/>
                  </a:lnTo>
                  <a:lnTo>
                    <a:pt x="1177" y="2150"/>
                  </a:lnTo>
                  <a:lnTo>
                    <a:pt x="1176" y="2145"/>
                  </a:lnTo>
                  <a:lnTo>
                    <a:pt x="1170" y="2146"/>
                  </a:lnTo>
                  <a:lnTo>
                    <a:pt x="1163" y="2143"/>
                  </a:lnTo>
                  <a:lnTo>
                    <a:pt x="1160" y="2146"/>
                  </a:lnTo>
                  <a:lnTo>
                    <a:pt x="1158" y="2145"/>
                  </a:lnTo>
                  <a:lnTo>
                    <a:pt x="1157" y="2139"/>
                  </a:lnTo>
                  <a:lnTo>
                    <a:pt x="1153" y="2134"/>
                  </a:lnTo>
                  <a:lnTo>
                    <a:pt x="1152" y="2127"/>
                  </a:lnTo>
                  <a:lnTo>
                    <a:pt x="1150" y="2119"/>
                  </a:lnTo>
                  <a:lnTo>
                    <a:pt x="1147" y="2119"/>
                  </a:lnTo>
                  <a:lnTo>
                    <a:pt x="1146" y="2121"/>
                  </a:lnTo>
                  <a:lnTo>
                    <a:pt x="1147" y="2125"/>
                  </a:lnTo>
                  <a:lnTo>
                    <a:pt x="1147" y="2123"/>
                  </a:lnTo>
                  <a:lnTo>
                    <a:pt x="1149" y="2124"/>
                  </a:lnTo>
                  <a:lnTo>
                    <a:pt x="1149" y="2129"/>
                  </a:lnTo>
                  <a:lnTo>
                    <a:pt x="1147" y="2130"/>
                  </a:lnTo>
                  <a:lnTo>
                    <a:pt x="1147" y="2136"/>
                  </a:lnTo>
                  <a:lnTo>
                    <a:pt x="1146" y="2138"/>
                  </a:lnTo>
                  <a:lnTo>
                    <a:pt x="1147" y="2142"/>
                  </a:lnTo>
                  <a:lnTo>
                    <a:pt x="1156" y="2148"/>
                  </a:lnTo>
                  <a:lnTo>
                    <a:pt x="1158" y="2153"/>
                  </a:lnTo>
                  <a:lnTo>
                    <a:pt x="1158" y="2157"/>
                  </a:lnTo>
                  <a:lnTo>
                    <a:pt x="1163" y="2165"/>
                  </a:lnTo>
                  <a:lnTo>
                    <a:pt x="1160" y="2167"/>
                  </a:lnTo>
                  <a:lnTo>
                    <a:pt x="1160" y="2170"/>
                  </a:lnTo>
                  <a:lnTo>
                    <a:pt x="1164" y="2173"/>
                  </a:lnTo>
                  <a:lnTo>
                    <a:pt x="1165" y="2179"/>
                  </a:lnTo>
                  <a:lnTo>
                    <a:pt x="1164" y="2186"/>
                  </a:lnTo>
                  <a:lnTo>
                    <a:pt x="1165" y="2190"/>
                  </a:lnTo>
                  <a:lnTo>
                    <a:pt x="1165" y="2195"/>
                  </a:lnTo>
                  <a:lnTo>
                    <a:pt x="1164" y="2195"/>
                  </a:lnTo>
                  <a:lnTo>
                    <a:pt x="1160" y="2192"/>
                  </a:lnTo>
                  <a:lnTo>
                    <a:pt x="1158" y="2188"/>
                  </a:lnTo>
                  <a:lnTo>
                    <a:pt x="1153" y="2189"/>
                  </a:lnTo>
                  <a:lnTo>
                    <a:pt x="1153" y="2192"/>
                  </a:lnTo>
                  <a:lnTo>
                    <a:pt x="1158" y="2196"/>
                  </a:lnTo>
                  <a:lnTo>
                    <a:pt x="1160" y="2200"/>
                  </a:lnTo>
                  <a:lnTo>
                    <a:pt x="1162" y="2200"/>
                  </a:lnTo>
                  <a:lnTo>
                    <a:pt x="1165" y="2198"/>
                  </a:lnTo>
                  <a:lnTo>
                    <a:pt x="1173" y="2202"/>
                  </a:lnTo>
                  <a:lnTo>
                    <a:pt x="1180" y="2209"/>
                  </a:lnTo>
                  <a:lnTo>
                    <a:pt x="1177" y="2215"/>
                  </a:lnTo>
                  <a:lnTo>
                    <a:pt x="1166" y="2225"/>
                  </a:lnTo>
                  <a:lnTo>
                    <a:pt x="1162" y="2229"/>
                  </a:lnTo>
                  <a:lnTo>
                    <a:pt x="1160" y="2229"/>
                  </a:lnTo>
                  <a:lnTo>
                    <a:pt x="1160" y="2223"/>
                  </a:lnTo>
                  <a:lnTo>
                    <a:pt x="1158" y="2219"/>
                  </a:lnTo>
                  <a:lnTo>
                    <a:pt x="1157" y="2220"/>
                  </a:lnTo>
                  <a:lnTo>
                    <a:pt x="1157" y="2232"/>
                  </a:lnTo>
                  <a:lnTo>
                    <a:pt x="1153" y="2235"/>
                  </a:lnTo>
                  <a:lnTo>
                    <a:pt x="1153" y="2241"/>
                  </a:lnTo>
                  <a:lnTo>
                    <a:pt x="1150" y="2246"/>
                  </a:lnTo>
                  <a:lnTo>
                    <a:pt x="1147" y="2252"/>
                  </a:lnTo>
                  <a:lnTo>
                    <a:pt x="1141" y="2252"/>
                  </a:lnTo>
                  <a:lnTo>
                    <a:pt x="1138" y="2248"/>
                  </a:lnTo>
                  <a:lnTo>
                    <a:pt x="1136" y="2246"/>
                  </a:lnTo>
                  <a:lnTo>
                    <a:pt x="1132" y="2247"/>
                  </a:lnTo>
                  <a:lnTo>
                    <a:pt x="1129" y="2247"/>
                  </a:lnTo>
                  <a:lnTo>
                    <a:pt x="1127" y="2250"/>
                  </a:lnTo>
                  <a:lnTo>
                    <a:pt x="1121" y="2252"/>
                  </a:lnTo>
                  <a:lnTo>
                    <a:pt x="1119" y="2260"/>
                  </a:lnTo>
                  <a:lnTo>
                    <a:pt x="1119" y="2263"/>
                  </a:lnTo>
                  <a:lnTo>
                    <a:pt x="1123" y="2267"/>
                  </a:lnTo>
                  <a:lnTo>
                    <a:pt x="1127" y="2269"/>
                  </a:lnTo>
                  <a:lnTo>
                    <a:pt x="1127" y="2273"/>
                  </a:lnTo>
                  <a:lnTo>
                    <a:pt x="1125" y="2274"/>
                  </a:lnTo>
                  <a:lnTo>
                    <a:pt x="1130" y="2277"/>
                  </a:lnTo>
                  <a:lnTo>
                    <a:pt x="1132" y="2279"/>
                  </a:lnTo>
                  <a:lnTo>
                    <a:pt x="1132" y="2285"/>
                  </a:lnTo>
                  <a:lnTo>
                    <a:pt x="1132" y="2287"/>
                  </a:lnTo>
                  <a:lnTo>
                    <a:pt x="1130" y="2286"/>
                  </a:lnTo>
                  <a:lnTo>
                    <a:pt x="1129" y="2284"/>
                  </a:lnTo>
                  <a:lnTo>
                    <a:pt x="1124" y="2282"/>
                  </a:lnTo>
                  <a:lnTo>
                    <a:pt x="1117" y="2278"/>
                  </a:lnTo>
                  <a:lnTo>
                    <a:pt x="1115" y="2274"/>
                  </a:lnTo>
                  <a:lnTo>
                    <a:pt x="1111" y="2271"/>
                  </a:lnTo>
                  <a:lnTo>
                    <a:pt x="1101" y="2269"/>
                  </a:lnTo>
                  <a:lnTo>
                    <a:pt x="1098" y="2266"/>
                  </a:lnTo>
                  <a:lnTo>
                    <a:pt x="1095" y="2261"/>
                  </a:lnTo>
                  <a:lnTo>
                    <a:pt x="1095" y="2257"/>
                  </a:lnTo>
                  <a:lnTo>
                    <a:pt x="1090" y="2246"/>
                  </a:lnTo>
                  <a:lnTo>
                    <a:pt x="1087" y="2246"/>
                  </a:lnTo>
                  <a:lnTo>
                    <a:pt x="1083" y="2249"/>
                  </a:lnTo>
                  <a:lnTo>
                    <a:pt x="1070" y="2252"/>
                  </a:lnTo>
                  <a:lnTo>
                    <a:pt x="1069" y="2254"/>
                  </a:lnTo>
                  <a:lnTo>
                    <a:pt x="1067" y="2254"/>
                  </a:lnTo>
                  <a:lnTo>
                    <a:pt x="1066" y="2257"/>
                  </a:lnTo>
                  <a:lnTo>
                    <a:pt x="1067" y="2260"/>
                  </a:lnTo>
                  <a:lnTo>
                    <a:pt x="1067" y="2261"/>
                  </a:lnTo>
                  <a:lnTo>
                    <a:pt x="1069" y="2263"/>
                  </a:lnTo>
                  <a:lnTo>
                    <a:pt x="1075" y="2270"/>
                  </a:lnTo>
                  <a:lnTo>
                    <a:pt x="1076" y="2275"/>
                  </a:lnTo>
                  <a:lnTo>
                    <a:pt x="1075" y="2276"/>
                  </a:lnTo>
                  <a:lnTo>
                    <a:pt x="1076" y="2283"/>
                  </a:lnTo>
                  <a:lnTo>
                    <a:pt x="1076" y="2286"/>
                  </a:lnTo>
                  <a:lnTo>
                    <a:pt x="1075" y="2287"/>
                  </a:lnTo>
                  <a:lnTo>
                    <a:pt x="1068" y="2287"/>
                  </a:lnTo>
                  <a:lnTo>
                    <a:pt x="1063" y="2288"/>
                  </a:lnTo>
                  <a:lnTo>
                    <a:pt x="1067" y="2290"/>
                  </a:lnTo>
                  <a:lnTo>
                    <a:pt x="1070" y="2290"/>
                  </a:lnTo>
                  <a:lnTo>
                    <a:pt x="1075" y="2295"/>
                  </a:lnTo>
                  <a:lnTo>
                    <a:pt x="1075" y="2302"/>
                  </a:lnTo>
                  <a:lnTo>
                    <a:pt x="1075" y="2312"/>
                  </a:lnTo>
                  <a:lnTo>
                    <a:pt x="1075" y="2318"/>
                  </a:lnTo>
                  <a:lnTo>
                    <a:pt x="1078" y="2310"/>
                  </a:lnTo>
                  <a:lnTo>
                    <a:pt x="1080" y="2307"/>
                  </a:lnTo>
                  <a:lnTo>
                    <a:pt x="1079" y="2306"/>
                  </a:lnTo>
                  <a:lnTo>
                    <a:pt x="1080" y="2306"/>
                  </a:lnTo>
                  <a:lnTo>
                    <a:pt x="1086" y="2312"/>
                  </a:lnTo>
                  <a:lnTo>
                    <a:pt x="1089" y="2319"/>
                  </a:lnTo>
                  <a:lnTo>
                    <a:pt x="1091" y="2324"/>
                  </a:lnTo>
                  <a:lnTo>
                    <a:pt x="1094" y="2329"/>
                  </a:lnTo>
                  <a:lnTo>
                    <a:pt x="1092" y="2329"/>
                  </a:lnTo>
                  <a:lnTo>
                    <a:pt x="1091" y="2330"/>
                  </a:lnTo>
                  <a:lnTo>
                    <a:pt x="1092" y="2332"/>
                  </a:lnTo>
                  <a:lnTo>
                    <a:pt x="1104" y="2333"/>
                  </a:lnTo>
                  <a:lnTo>
                    <a:pt x="1119" y="2338"/>
                  </a:lnTo>
                  <a:lnTo>
                    <a:pt x="1118" y="2347"/>
                  </a:lnTo>
                  <a:lnTo>
                    <a:pt x="1105" y="2350"/>
                  </a:lnTo>
                  <a:lnTo>
                    <a:pt x="1100" y="2355"/>
                  </a:lnTo>
                  <a:lnTo>
                    <a:pt x="1095" y="2356"/>
                  </a:lnTo>
                  <a:lnTo>
                    <a:pt x="1096" y="2361"/>
                  </a:lnTo>
                  <a:lnTo>
                    <a:pt x="1092" y="2365"/>
                  </a:lnTo>
                  <a:lnTo>
                    <a:pt x="1089" y="2372"/>
                  </a:lnTo>
                  <a:lnTo>
                    <a:pt x="1084" y="2384"/>
                  </a:lnTo>
                  <a:lnTo>
                    <a:pt x="1084" y="2394"/>
                  </a:lnTo>
                  <a:lnTo>
                    <a:pt x="1083" y="2397"/>
                  </a:lnTo>
                  <a:lnTo>
                    <a:pt x="1086" y="2405"/>
                  </a:lnTo>
                  <a:lnTo>
                    <a:pt x="1084" y="2409"/>
                  </a:lnTo>
                  <a:lnTo>
                    <a:pt x="1080" y="2409"/>
                  </a:lnTo>
                  <a:lnTo>
                    <a:pt x="1079" y="2413"/>
                  </a:lnTo>
                  <a:lnTo>
                    <a:pt x="1086" y="2419"/>
                  </a:lnTo>
                  <a:lnTo>
                    <a:pt x="1080" y="2424"/>
                  </a:lnTo>
                  <a:lnTo>
                    <a:pt x="1076" y="2423"/>
                  </a:lnTo>
                  <a:lnTo>
                    <a:pt x="1075" y="2436"/>
                  </a:lnTo>
                  <a:lnTo>
                    <a:pt x="1070" y="2438"/>
                  </a:lnTo>
                  <a:lnTo>
                    <a:pt x="1068" y="2438"/>
                  </a:lnTo>
                  <a:lnTo>
                    <a:pt x="1069" y="2455"/>
                  </a:lnTo>
                  <a:lnTo>
                    <a:pt x="1072" y="2463"/>
                  </a:lnTo>
                  <a:lnTo>
                    <a:pt x="1068" y="2467"/>
                  </a:lnTo>
                  <a:lnTo>
                    <a:pt x="1065" y="2470"/>
                  </a:lnTo>
                  <a:lnTo>
                    <a:pt x="1069" y="2476"/>
                  </a:lnTo>
                  <a:lnTo>
                    <a:pt x="1067" y="2479"/>
                  </a:lnTo>
                  <a:lnTo>
                    <a:pt x="1069" y="2481"/>
                  </a:lnTo>
                  <a:lnTo>
                    <a:pt x="1073" y="2483"/>
                  </a:lnTo>
                  <a:lnTo>
                    <a:pt x="1080" y="2482"/>
                  </a:lnTo>
                  <a:lnTo>
                    <a:pt x="1080" y="2487"/>
                  </a:lnTo>
                  <a:lnTo>
                    <a:pt x="1078" y="2491"/>
                  </a:lnTo>
                  <a:lnTo>
                    <a:pt x="1075" y="2494"/>
                  </a:lnTo>
                  <a:lnTo>
                    <a:pt x="1075" y="2496"/>
                  </a:lnTo>
                  <a:lnTo>
                    <a:pt x="1076" y="2498"/>
                  </a:lnTo>
                  <a:lnTo>
                    <a:pt x="1076" y="2510"/>
                  </a:lnTo>
                  <a:lnTo>
                    <a:pt x="1080" y="2512"/>
                  </a:lnTo>
                  <a:lnTo>
                    <a:pt x="1086" y="2510"/>
                  </a:lnTo>
                  <a:lnTo>
                    <a:pt x="1089" y="2511"/>
                  </a:lnTo>
                  <a:lnTo>
                    <a:pt x="1095" y="2516"/>
                  </a:lnTo>
                  <a:lnTo>
                    <a:pt x="1099" y="2521"/>
                  </a:lnTo>
                  <a:lnTo>
                    <a:pt x="1096" y="2538"/>
                  </a:lnTo>
                  <a:lnTo>
                    <a:pt x="1094" y="2548"/>
                  </a:lnTo>
                  <a:lnTo>
                    <a:pt x="1090" y="2549"/>
                  </a:lnTo>
                  <a:lnTo>
                    <a:pt x="1086" y="2548"/>
                  </a:lnTo>
                  <a:lnTo>
                    <a:pt x="1082" y="2544"/>
                  </a:lnTo>
                  <a:lnTo>
                    <a:pt x="1076" y="2527"/>
                  </a:lnTo>
                  <a:lnTo>
                    <a:pt x="1070" y="2521"/>
                  </a:lnTo>
                  <a:lnTo>
                    <a:pt x="1068" y="2521"/>
                  </a:lnTo>
                  <a:lnTo>
                    <a:pt x="1067" y="2523"/>
                  </a:lnTo>
                  <a:lnTo>
                    <a:pt x="1070" y="2530"/>
                  </a:lnTo>
                  <a:lnTo>
                    <a:pt x="1070" y="2534"/>
                  </a:lnTo>
                  <a:lnTo>
                    <a:pt x="1067" y="2534"/>
                  </a:lnTo>
                  <a:lnTo>
                    <a:pt x="1061" y="2530"/>
                  </a:lnTo>
                  <a:lnTo>
                    <a:pt x="1059" y="2527"/>
                  </a:lnTo>
                  <a:lnTo>
                    <a:pt x="1061" y="2524"/>
                  </a:lnTo>
                  <a:lnTo>
                    <a:pt x="1061" y="2522"/>
                  </a:lnTo>
                  <a:lnTo>
                    <a:pt x="1054" y="2520"/>
                  </a:lnTo>
                  <a:lnTo>
                    <a:pt x="1055" y="2515"/>
                  </a:lnTo>
                  <a:lnTo>
                    <a:pt x="1053" y="2514"/>
                  </a:lnTo>
                  <a:lnTo>
                    <a:pt x="1045" y="2517"/>
                  </a:lnTo>
                  <a:lnTo>
                    <a:pt x="1037" y="2516"/>
                  </a:lnTo>
                  <a:lnTo>
                    <a:pt x="1034" y="2515"/>
                  </a:lnTo>
                  <a:lnTo>
                    <a:pt x="1031" y="2519"/>
                  </a:lnTo>
                  <a:lnTo>
                    <a:pt x="1031" y="2520"/>
                  </a:lnTo>
                  <a:lnTo>
                    <a:pt x="1032" y="2521"/>
                  </a:lnTo>
                  <a:lnTo>
                    <a:pt x="1037" y="2520"/>
                  </a:lnTo>
                  <a:lnTo>
                    <a:pt x="1040" y="2522"/>
                  </a:lnTo>
                  <a:lnTo>
                    <a:pt x="1043" y="2521"/>
                  </a:lnTo>
                  <a:lnTo>
                    <a:pt x="1049" y="2524"/>
                  </a:lnTo>
                  <a:lnTo>
                    <a:pt x="1055" y="2530"/>
                  </a:lnTo>
                  <a:lnTo>
                    <a:pt x="1057" y="2533"/>
                  </a:lnTo>
                  <a:lnTo>
                    <a:pt x="1055" y="2539"/>
                  </a:lnTo>
                  <a:lnTo>
                    <a:pt x="1052" y="2544"/>
                  </a:lnTo>
                  <a:lnTo>
                    <a:pt x="1047" y="2546"/>
                  </a:lnTo>
                  <a:lnTo>
                    <a:pt x="1043" y="2547"/>
                  </a:lnTo>
                  <a:lnTo>
                    <a:pt x="1043" y="2550"/>
                  </a:lnTo>
                  <a:lnTo>
                    <a:pt x="1045" y="2550"/>
                  </a:lnTo>
                  <a:lnTo>
                    <a:pt x="1054" y="2552"/>
                  </a:lnTo>
                  <a:lnTo>
                    <a:pt x="1055" y="2556"/>
                  </a:lnTo>
                  <a:lnTo>
                    <a:pt x="1053" y="2559"/>
                  </a:lnTo>
                  <a:lnTo>
                    <a:pt x="1045" y="2562"/>
                  </a:lnTo>
                  <a:lnTo>
                    <a:pt x="1037" y="2563"/>
                  </a:lnTo>
                  <a:lnTo>
                    <a:pt x="1037" y="2567"/>
                  </a:lnTo>
                  <a:lnTo>
                    <a:pt x="1038" y="2571"/>
                  </a:lnTo>
                  <a:lnTo>
                    <a:pt x="1052" y="2573"/>
                  </a:lnTo>
                  <a:lnTo>
                    <a:pt x="1053" y="2574"/>
                  </a:lnTo>
                  <a:lnTo>
                    <a:pt x="1050" y="2575"/>
                  </a:lnTo>
                  <a:lnTo>
                    <a:pt x="1038" y="2575"/>
                  </a:lnTo>
                  <a:lnTo>
                    <a:pt x="1034" y="2575"/>
                  </a:lnTo>
                  <a:lnTo>
                    <a:pt x="1034" y="2578"/>
                  </a:lnTo>
                  <a:lnTo>
                    <a:pt x="1036" y="2581"/>
                  </a:lnTo>
                  <a:lnTo>
                    <a:pt x="1042" y="2587"/>
                  </a:lnTo>
                  <a:lnTo>
                    <a:pt x="1041" y="2590"/>
                  </a:lnTo>
                  <a:lnTo>
                    <a:pt x="1045" y="2596"/>
                  </a:lnTo>
                  <a:lnTo>
                    <a:pt x="1045" y="2598"/>
                  </a:lnTo>
                  <a:lnTo>
                    <a:pt x="1042" y="2600"/>
                  </a:lnTo>
                  <a:lnTo>
                    <a:pt x="1040" y="2605"/>
                  </a:lnTo>
                  <a:lnTo>
                    <a:pt x="1042" y="2608"/>
                  </a:lnTo>
                  <a:lnTo>
                    <a:pt x="1050" y="2608"/>
                  </a:lnTo>
                  <a:lnTo>
                    <a:pt x="1053" y="2612"/>
                  </a:lnTo>
                  <a:lnTo>
                    <a:pt x="1053" y="2617"/>
                  </a:lnTo>
                  <a:lnTo>
                    <a:pt x="1048" y="2618"/>
                  </a:lnTo>
                  <a:lnTo>
                    <a:pt x="1041" y="2619"/>
                  </a:lnTo>
                  <a:lnTo>
                    <a:pt x="1034" y="2620"/>
                  </a:lnTo>
                  <a:lnTo>
                    <a:pt x="1032" y="2623"/>
                  </a:lnTo>
                  <a:lnTo>
                    <a:pt x="1042" y="2643"/>
                  </a:lnTo>
                  <a:lnTo>
                    <a:pt x="1050" y="2644"/>
                  </a:lnTo>
                  <a:lnTo>
                    <a:pt x="1055" y="2651"/>
                  </a:lnTo>
                  <a:lnTo>
                    <a:pt x="1059" y="2658"/>
                  </a:lnTo>
                  <a:lnTo>
                    <a:pt x="1057" y="2664"/>
                  </a:lnTo>
                  <a:lnTo>
                    <a:pt x="1051" y="2667"/>
                  </a:lnTo>
                  <a:lnTo>
                    <a:pt x="1046" y="2666"/>
                  </a:lnTo>
                  <a:lnTo>
                    <a:pt x="1038" y="2657"/>
                  </a:lnTo>
                  <a:lnTo>
                    <a:pt x="1037" y="2658"/>
                  </a:lnTo>
                  <a:lnTo>
                    <a:pt x="1045" y="2668"/>
                  </a:lnTo>
                  <a:lnTo>
                    <a:pt x="1045" y="2671"/>
                  </a:lnTo>
                  <a:lnTo>
                    <a:pt x="1050" y="2674"/>
                  </a:lnTo>
                  <a:lnTo>
                    <a:pt x="1054" y="2683"/>
                  </a:lnTo>
                  <a:lnTo>
                    <a:pt x="1051" y="2687"/>
                  </a:lnTo>
                  <a:lnTo>
                    <a:pt x="1047" y="2687"/>
                  </a:lnTo>
                  <a:lnTo>
                    <a:pt x="1041" y="2692"/>
                  </a:lnTo>
                  <a:lnTo>
                    <a:pt x="1041" y="2694"/>
                  </a:lnTo>
                  <a:lnTo>
                    <a:pt x="1050" y="2698"/>
                  </a:lnTo>
                  <a:lnTo>
                    <a:pt x="1047" y="2711"/>
                  </a:lnTo>
                  <a:lnTo>
                    <a:pt x="1050" y="2717"/>
                  </a:lnTo>
                  <a:lnTo>
                    <a:pt x="1049" y="2723"/>
                  </a:lnTo>
                  <a:lnTo>
                    <a:pt x="1054" y="2732"/>
                  </a:lnTo>
                  <a:lnTo>
                    <a:pt x="1047" y="2742"/>
                  </a:lnTo>
                  <a:lnTo>
                    <a:pt x="1049" y="2749"/>
                  </a:lnTo>
                  <a:lnTo>
                    <a:pt x="1051" y="2753"/>
                  </a:lnTo>
                  <a:lnTo>
                    <a:pt x="1052" y="2757"/>
                  </a:lnTo>
                  <a:lnTo>
                    <a:pt x="1061" y="2756"/>
                  </a:lnTo>
                  <a:lnTo>
                    <a:pt x="1062" y="2757"/>
                  </a:lnTo>
                  <a:lnTo>
                    <a:pt x="1061" y="2760"/>
                  </a:lnTo>
                  <a:lnTo>
                    <a:pt x="1054" y="2764"/>
                  </a:lnTo>
                  <a:lnTo>
                    <a:pt x="1050" y="2766"/>
                  </a:lnTo>
                  <a:lnTo>
                    <a:pt x="1047" y="2773"/>
                  </a:lnTo>
                  <a:lnTo>
                    <a:pt x="1045" y="2777"/>
                  </a:lnTo>
                  <a:lnTo>
                    <a:pt x="1047" y="2784"/>
                  </a:lnTo>
                  <a:lnTo>
                    <a:pt x="1056" y="2785"/>
                  </a:lnTo>
                  <a:lnTo>
                    <a:pt x="1055" y="2790"/>
                  </a:lnTo>
                  <a:lnTo>
                    <a:pt x="1061" y="2796"/>
                  </a:lnTo>
                  <a:lnTo>
                    <a:pt x="1066" y="2802"/>
                  </a:lnTo>
                  <a:lnTo>
                    <a:pt x="1070" y="2802"/>
                  </a:lnTo>
                  <a:lnTo>
                    <a:pt x="1076" y="2799"/>
                  </a:lnTo>
                  <a:lnTo>
                    <a:pt x="1076" y="2803"/>
                  </a:lnTo>
                  <a:lnTo>
                    <a:pt x="1073" y="2806"/>
                  </a:lnTo>
                  <a:lnTo>
                    <a:pt x="1062" y="2807"/>
                  </a:lnTo>
                  <a:lnTo>
                    <a:pt x="1066" y="2816"/>
                  </a:lnTo>
                  <a:lnTo>
                    <a:pt x="1066" y="2827"/>
                  </a:lnTo>
                  <a:lnTo>
                    <a:pt x="1073" y="2827"/>
                  </a:lnTo>
                  <a:lnTo>
                    <a:pt x="1076" y="2831"/>
                  </a:lnTo>
                  <a:lnTo>
                    <a:pt x="1070" y="2835"/>
                  </a:lnTo>
                  <a:lnTo>
                    <a:pt x="1076" y="2843"/>
                  </a:lnTo>
                  <a:lnTo>
                    <a:pt x="1056" y="2863"/>
                  </a:lnTo>
                  <a:lnTo>
                    <a:pt x="1057" y="2867"/>
                  </a:lnTo>
                  <a:lnTo>
                    <a:pt x="1062" y="2865"/>
                  </a:lnTo>
                  <a:lnTo>
                    <a:pt x="1070" y="2873"/>
                  </a:lnTo>
                  <a:lnTo>
                    <a:pt x="1076" y="2877"/>
                  </a:lnTo>
                  <a:lnTo>
                    <a:pt x="1082" y="2878"/>
                  </a:lnTo>
                  <a:lnTo>
                    <a:pt x="1087" y="2880"/>
                  </a:lnTo>
                  <a:lnTo>
                    <a:pt x="1089" y="2878"/>
                  </a:lnTo>
                  <a:lnTo>
                    <a:pt x="1100" y="2881"/>
                  </a:lnTo>
                  <a:lnTo>
                    <a:pt x="1111" y="2877"/>
                  </a:lnTo>
                  <a:lnTo>
                    <a:pt x="1123" y="2878"/>
                  </a:lnTo>
                  <a:lnTo>
                    <a:pt x="1127" y="2888"/>
                  </a:lnTo>
                  <a:lnTo>
                    <a:pt x="1125" y="2895"/>
                  </a:lnTo>
                  <a:lnTo>
                    <a:pt x="1120" y="2900"/>
                  </a:lnTo>
                  <a:lnTo>
                    <a:pt x="1127" y="2909"/>
                  </a:lnTo>
                  <a:lnTo>
                    <a:pt x="1133" y="2919"/>
                  </a:lnTo>
                  <a:lnTo>
                    <a:pt x="1139" y="2927"/>
                  </a:lnTo>
                  <a:lnTo>
                    <a:pt x="1148" y="2927"/>
                  </a:lnTo>
                  <a:lnTo>
                    <a:pt x="1148" y="2913"/>
                  </a:lnTo>
                  <a:lnTo>
                    <a:pt x="1156" y="2903"/>
                  </a:lnTo>
                  <a:lnTo>
                    <a:pt x="1173" y="2895"/>
                  </a:lnTo>
                  <a:lnTo>
                    <a:pt x="1189" y="2892"/>
                  </a:lnTo>
                  <a:lnTo>
                    <a:pt x="1194" y="2909"/>
                  </a:lnTo>
                  <a:lnTo>
                    <a:pt x="1193" y="2922"/>
                  </a:lnTo>
                  <a:lnTo>
                    <a:pt x="1203" y="2927"/>
                  </a:lnTo>
                  <a:lnTo>
                    <a:pt x="1205" y="2933"/>
                  </a:lnTo>
                  <a:lnTo>
                    <a:pt x="1212" y="2948"/>
                  </a:lnTo>
                  <a:lnTo>
                    <a:pt x="1220" y="2956"/>
                  </a:lnTo>
                  <a:lnTo>
                    <a:pt x="1236" y="2963"/>
                  </a:lnTo>
                  <a:lnTo>
                    <a:pt x="1240" y="2967"/>
                  </a:lnTo>
                  <a:lnTo>
                    <a:pt x="1236" y="2971"/>
                  </a:lnTo>
                  <a:lnTo>
                    <a:pt x="1234" y="2978"/>
                  </a:lnTo>
                  <a:lnTo>
                    <a:pt x="1231" y="2980"/>
                  </a:lnTo>
                  <a:lnTo>
                    <a:pt x="1235" y="2984"/>
                  </a:lnTo>
                  <a:lnTo>
                    <a:pt x="1240" y="2975"/>
                  </a:lnTo>
                  <a:lnTo>
                    <a:pt x="1245" y="2973"/>
                  </a:lnTo>
                  <a:lnTo>
                    <a:pt x="1250" y="2976"/>
                  </a:lnTo>
                  <a:lnTo>
                    <a:pt x="1264" y="2981"/>
                  </a:lnTo>
                  <a:lnTo>
                    <a:pt x="1268" y="2979"/>
                  </a:lnTo>
                  <a:lnTo>
                    <a:pt x="1271" y="2982"/>
                  </a:lnTo>
                  <a:lnTo>
                    <a:pt x="1278" y="2994"/>
                  </a:lnTo>
                  <a:lnTo>
                    <a:pt x="1288" y="2998"/>
                  </a:lnTo>
                  <a:lnTo>
                    <a:pt x="1294" y="3007"/>
                  </a:lnTo>
                  <a:lnTo>
                    <a:pt x="1296" y="3017"/>
                  </a:lnTo>
                  <a:lnTo>
                    <a:pt x="1287" y="3020"/>
                  </a:lnTo>
                  <a:lnTo>
                    <a:pt x="1288" y="3029"/>
                  </a:lnTo>
                  <a:lnTo>
                    <a:pt x="1278" y="3036"/>
                  </a:lnTo>
                  <a:lnTo>
                    <a:pt x="1280" y="3042"/>
                  </a:lnTo>
                  <a:lnTo>
                    <a:pt x="1284" y="3042"/>
                  </a:lnTo>
                  <a:lnTo>
                    <a:pt x="1292" y="3050"/>
                  </a:lnTo>
                  <a:lnTo>
                    <a:pt x="1295" y="3045"/>
                  </a:lnTo>
                  <a:lnTo>
                    <a:pt x="1309" y="3047"/>
                  </a:lnTo>
                  <a:lnTo>
                    <a:pt x="1321" y="3053"/>
                  </a:lnTo>
                  <a:lnTo>
                    <a:pt x="1326" y="3055"/>
                  </a:lnTo>
                  <a:lnTo>
                    <a:pt x="1327" y="3052"/>
                  </a:lnTo>
                  <a:lnTo>
                    <a:pt x="1323" y="3049"/>
                  </a:lnTo>
                  <a:lnTo>
                    <a:pt x="1322" y="3041"/>
                  </a:lnTo>
                  <a:lnTo>
                    <a:pt x="1314" y="3039"/>
                  </a:lnTo>
                  <a:lnTo>
                    <a:pt x="1313" y="3020"/>
                  </a:lnTo>
                  <a:lnTo>
                    <a:pt x="1317" y="3018"/>
                  </a:lnTo>
                  <a:lnTo>
                    <a:pt x="1327" y="3025"/>
                  </a:lnTo>
                  <a:lnTo>
                    <a:pt x="1329" y="3033"/>
                  </a:lnTo>
                  <a:lnTo>
                    <a:pt x="1329" y="3041"/>
                  </a:lnTo>
                  <a:lnTo>
                    <a:pt x="1329" y="3049"/>
                  </a:lnTo>
                  <a:lnTo>
                    <a:pt x="1337" y="3054"/>
                  </a:lnTo>
                  <a:lnTo>
                    <a:pt x="1334" y="3060"/>
                  </a:lnTo>
                  <a:lnTo>
                    <a:pt x="1338" y="3079"/>
                  </a:lnTo>
                  <a:lnTo>
                    <a:pt x="1349" y="3098"/>
                  </a:lnTo>
                  <a:lnTo>
                    <a:pt x="1354" y="3112"/>
                  </a:lnTo>
                  <a:lnTo>
                    <a:pt x="1365" y="3120"/>
                  </a:lnTo>
                  <a:lnTo>
                    <a:pt x="1382" y="3130"/>
                  </a:lnTo>
                  <a:lnTo>
                    <a:pt x="1382" y="3151"/>
                  </a:lnTo>
                  <a:lnTo>
                    <a:pt x="1379" y="3155"/>
                  </a:lnTo>
                  <a:lnTo>
                    <a:pt x="1368" y="3143"/>
                  </a:lnTo>
                  <a:lnTo>
                    <a:pt x="1373" y="3163"/>
                  </a:lnTo>
                  <a:lnTo>
                    <a:pt x="1349" y="3165"/>
                  </a:lnTo>
                  <a:lnTo>
                    <a:pt x="1330" y="3171"/>
                  </a:lnTo>
                  <a:lnTo>
                    <a:pt x="1324" y="3172"/>
                  </a:lnTo>
                  <a:lnTo>
                    <a:pt x="1321" y="3175"/>
                  </a:lnTo>
                  <a:lnTo>
                    <a:pt x="1323" y="3176"/>
                  </a:lnTo>
                  <a:lnTo>
                    <a:pt x="1321" y="3178"/>
                  </a:lnTo>
                  <a:lnTo>
                    <a:pt x="1326" y="3178"/>
                  </a:lnTo>
                  <a:lnTo>
                    <a:pt x="1341" y="3169"/>
                  </a:lnTo>
                  <a:lnTo>
                    <a:pt x="1360" y="3168"/>
                  </a:lnTo>
                  <a:lnTo>
                    <a:pt x="1385" y="3170"/>
                  </a:lnTo>
                  <a:lnTo>
                    <a:pt x="1385" y="3180"/>
                  </a:lnTo>
                  <a:lnTo>
                    <a:pt x="1382" y="3186"/>
                  </a:lnTo>
                  <a:lnTo>
                    <a:pt x="1376" y="3190"/>
                  </a:lnTo>
                  <a:lnTo>
                    <a:pt x="1347" y="3193"/>
                  </a:lnTo>
                  <a:lnTo>
                    <a:pt x="1338" y="3198"/>
                  </a:lnTo>
                  <a:lnTo>
                    <a:pt x="1338" y="3200"/>
                  </a:lnTo>
                  <a:lnTo>
                    <a:pt x="1343" y="3199"/>
                  </a:lnTo>
                  <a:lnTo>
                    <a:pt x="1354" y="3201"/>
                  </a:lnTo>
                  <a:lnTo>
                    <a:pt x="1356" y="3204"/>
                  </a:lnTo>
                  <a:lnTo>
                    <a:pt x="1360" y="3203"/>
                  </a:lnTo>
                  <a:lnTo>
                    <a:pt x="1362" y="3203"/>
                  </a:lnTo>
                  <a:lnTo>
                    <a:pt x="1355" y="3209"/>
                  </a:lnTo>
                  <a:lnTo>
                    <a:pt x="1349" y="3208"/>
                  </a:lnTo>
                  <a:lnTo>
                    <a:pt x="1341" y="3204"/>
                  </a:lnTo>
                  <a:lnTo>
                    <a:pt x="1339" y="3202"/>
                  </a:lnTo>
                  <a:lnTo>
                    <a:pt x="1333" y="3204"/>
                  </a:lnTo>
                  <a:lnTo>
                    <a:pt x="1329" y="3202"/>
                  </a:lnTo>
                  <a:lnTo>
                    <a:pt x="1329" y="3209"/>
                  </a:lnTo>
                  <a:lnTo>
                    <a:pt x="1322" y="3212"/>
                  </a:lnTo>
                  <a:lnTo>
                    <a:pt x="1323" y="3216"/>
                  </a:lnTo>
                  <a:lnTo>
                    <a:pt x="1329" y="3215"/>
                  </a:lnTo>
                  <a:lnTo>
                    <a:pt x="1329" y="3223"/>
                  </a:lnTo>
                  <a:lnTo>
                    <a:pt x="1322" y="3233"/>
                  </a:lnTo>
                  <a:lnTo>
                    <a:pt x="1314" y="3237"/>
                  </a:lnTo>
                  <a:lnTo>
                    <a:pt x="1310" y="3243"/>
                  </a:lnTo>
                  <a:lnTo>
                    <a:pt x="1300" y="3246"/>
                  </a:lnTo>
                  <a:lnTo>
                    <a:pt x="1280" y="3266"/>
                  </a:lnTo>
                  <a:lnTo>
                    <a:pt x="1276" y="3272"/>
                  </a:lnTo>
                  <a:lnTo>
                    <a:pt x="1272" y="3272"/>
                  </a:lnTo>
                  <a:lnTo>
                    <a:pt x="1268" y="3282"/>
                  </a:lnTo>
                  <a:lnTo>
                    <a:pt x="1253" y="3281"/>
                  </a:lnTo>
                  <a:lnTo>
                    <a:pt x="1253" y="3282"/>
                  </a:lnTo>
                  <a:lnTo>
                    <a:pt x="1255" y="3284"/>
                  </a:lnTo>
                  <a:lnTo>
                    <a:pt x="1264" y="3291"/>
                  </a:lnTo>
                  <a:lnTo>
                    <a:pt x="1257" y="3294"/>
                  </a:lnTo>
                  <a:lnTo>
                    <a:pt x="1257" y="3296"/>
                  </a:lnTo>
                  <a:lnTo>
                    <a:pt x="1261" y="3297"/>
                  </a:lnTo>
                  <a:lnTo>
                    <a:pt x="1263" y="3299"/>
                  </a:lnTo>
                  <a:lnTo>
                    <a:pt x="1261" y="3299"/>
                  </a:lnTo>
                  <a:lnTo>
                    <a:pt x="1258" y="3300"/>
                  </a:lnTo>
                  <a:lnTo>
                    <a:pt x="1260" y="3302"/>
                  </a:lnTo>
                  <a:lnTo>
                    <a:pt x="1260" y="3304"/>
                  </a:lnTo>
                  <a:lnTo>
                    <a:pt x="1246" y="3306"/>
                  </a:lnTo>
                  <a:lnTo>
                    <a:pt x="1239" y="3304"/>
                  </a:lnTo>
                  <a:lnTo>
                    <a:pt x="1234" y="3304"/>
                  </a:lnTo>
                  <a:lnTo>
                    <a:pt x="1231" y="3304"/>
                  </a:lnTo>
                  <a:lnTo>
                    <a:pt x="1229" y="3296"/>
                  </a:lnTo>
                  <a:lnTo>
                    <a:pt x="1231" y="3290"/>
                  </a:lnTo>
                  <a:lnTo>
                    <a:pt x="1228" y="3288"/>
                  </a:lnTo>
                  <a:lnTo>
                    <a:pt x="1226" y="3283"/>
                  </a:lnTo>
                  <a:lnTo>
                    <a:pt x="1224" y="3288"/>
                  </a:lnTo>
                  <a:lnTo>
                    <a:pt x="1222" y="3290"/>
                  </a:lnTo>
                  <a:lnTo>
                    <a:pt x="1218" y="3296"/>
                  </a:lnTo>
                  <a:lnTo>
                    <a:pt x="1219" y="3302"/>
                  </a:lnTo>
                  <a:lnTo>
                    <a:pt x="1216" y="3308"/>
                  </a:lnTo>
                  <a:lnTo>
                    <a:pt x="1213" y="3309"/>
                  </a:lnTo>
                  <a:lnTo>
                    <a:pt x="1219" y="3313"/>
                  </a:lnTo>
                  <a:lnTo>
                    <a:pt x="1222" y="3318"/>
                  </a:lnTo>
                  <a:lnTo>
                    <a:pt x="1224" y="3320"/>
                  </a:lnTo>
                  <a:lnTo>
                    <a:pt x="1226" y="3321"/>
                  </a:lnTo>
                  <a:lnTo>
                    <a:pt x="1231" y="3324"/>
                  </a:lnTo>
                  <a:lnTo>
                    <a:pt x="1230" y="3325"/>
                  </a:lnTo>
                  <a:lnTo>
                    <a:pt x="1231" y="3327"/>
                  </a:lnTo>
                  <a:lnTo>
                    <a:pt x="1222" y="3330"/>
                  </a:lnTo>
                  <a:lnTo>
                    <a:pt x="1229" y="3330"/>
                  </a:lnTo>
                  <a:lnTo>
                    <a:pt x="1240" y="3323"/>
                  </a:lnTo>
                  <a:lnTo>
                    <a:pt x="1245" y="3318"/>
                  </a:lnTo>
                  <a:lnTo>
                    <a:pt x="1255" y="3312"/>
                  </a:lnTo>
                  <a:lnTo>
                    <a:pt x="1260" y="3313"/>
                  </a:lnTo>
                  <a:lnTo>
                    <a:pt x="1271" y="3313"/>
                  </a:lnTo>
                  <a:lnTo>
                    <a:pt x="1280" y="3321"/>
                  </a:lnTo>
                  <a:lnTo>
                    <a:pt x="1279" y="3324"/>
                  </a:lnTo>
                  <a:lnTo>
                    <a:pt x="1283" y="3327"/>
                  </a:lnTo>
                  <a:lnTo>
                    <a:pt x="1286" y="3324"/>
                  </a:lnTo>
                  <a:lnTo>
                    <a:pt x="1280" y="3311"/>
                  </a:lnTo>
                  <a:lnTo>
                    <a:pt x="1282" y="3307"/>
                  </a:lnTo>
                  <a:lnTo>
                    <a:pt x="1279" y="3299"/>
                  </a:lnTo>
                  <a:lnTo>
                    <a:pt x="1274" y="3292"/>
                  </a:lnTo>
                  <a:lnTo>
                    <a:pt x="1285" y="3292"/>
                  </a:lnTo>
                  <a:lnTo>
                    <a:pt x="1292" y="3297"/>
                  </a:lnTo>
                  <a:lnTo>
                    <a:pt x="1294" y="3302"/>
                  </a:lnTo>
                  <a:lnTo>
                    <a:pt x="1294" y="3304"/>
                  </a:lnTo>
                  <a:lnTo>
                    <a:pt x="1306" y="3308"/>
                  </a:lnTo>
                  <a:lnTo>
                    <a:pt x="1318" y="3307"/>
                  </a:lnTo>
                  <a:lnTo>
                    <a:pt x="1327" y="3307"/>
                  </a:lnTo>
                  <a:lnTo>
                    <a:pt x="1330" y="3316"/>
                  </a:lnTo>
                  <a:lnTo>
                    <a:pt x="1330" y="3323"/>
                  </a:lnTo>
                  <a:lnTo>
                    <a:pt x="1327" y="3329"/>
                  </a:lnTo>
                  <a:lnTo>
                    <a:pt x="1321" y="3330"/>
                  </a:lnTo>
                  <a:lnTo>
                    <a:pt x="1320" y="3333"/>
                  </a:lnTo>
                  <a:lnTo>
                    <a:pt x="1324" y="3332"/>
                  </a:lnTo>
                  <a:lnTo>
                    <a:pt x="1326" y="3339"/>
                  </a:lnTo>
                  <a:lnTo>
                    <a:pt x="1318" y="3345"/>
                  </a:lnTo>
                  <a:lnTo>
                    <a:pt x="1314" y="3350"/>
                  </a:lnTo>
                  <a:lnTo>
                    <a:pt x="1305" y="3350"/>
                  </a:lnTo>
                  <a:lnTo>
                    <a:pt x="1303" y="3353"/>
                  </a:lnTo>
                  <a:lnTo>
                    <a:pt x="1305" y="3358"/>
                  </a:lnTo>
                  <a:lnTo>
                    <a:pt x="1298" y="3359"/>
                  </a:lnTo>
                  <a:lnTo>
                    <a:pt x="1293" y="3362"/>
                  </a:lnTo>
                  <a:lnTo>
                    <a:pt x="1288" y="3361"/>
                  </a:lnTo>
                  <a:lnTo>
                    <a:pt x="1283" y="3353"/>
                  </a:lnTo>
                  <a:lnTo>
                    <a:pt x="1280" y="3354"/>
                  </a:lnTo>
                  <a:lnTo>
                    <a:pt x="1276" y="3351"/>
                  </a:lnTo>
                  <a:lnTo>
                    <a:pt x="1271" y="3343"/>
                  </a:lnTo>
                  <a:lnTo>
                    <a:pt x="1265" y="3343"/>
                  </a:lnTo>
                  <a:lnTo>
                    <a:pt x="1261" y="3338"/>
                  </a:lnTo>
                  <a:lnTo>
                    <a:pt x="1263" y="3336"/>
                  </a:lnTo>
                  <a:lnTo>
                    <a:pt x="1262" y="3327"/>
                  </a:lnTo>
                  <a:lnTo>
                    <a:pt x="1260" y="3325"/>
                  </a:lnTo>
                  <a:lnTo>
                    <a:pt x="1257" y="3325"/>
                  </a:lnTo>
                  <a:lnTo>
                    <a:pt x="1255" y="3332"/>
                  </a:lnTo>
                  <a:lnTo>
                    <a:pt x="1257" y="3341"/>
                  </a:lnTo>
                  <a:lnTo>
                    <a:pt x="1257" y="3348"/>
                  </a:lnTo>
                  <a:lnTo>
                    <a:pt x="1253" y="3345"/>
                  </a:lnTo>
                  <a:lnTo>
                    <a:pt x="1248" y="3344"/>
                  </a:lnTo>
                  <a:lnTo>
                    <a:pt x="1247" y="3345"/>
                  </a:lnTo>
                  <a:lnTo>
                    <a:pt x="1251" y="3349"/>
                  </a:lnTo>
                  <a:lnTo>
                    <a:pt x="1265" y="3356"/>
                  </a:lnTo>
                  <a:lnTo>
                    <a:pt x="1266" y="3357"/>
                  </a:lnTo>
                  <a:lnTo>
                    <a:pt x="1269" y="3358"/>
                  </a:lnTo>
                  <a:lnTo>
                    <a:pt x="1273" y="3364"/>
                  </a:lnTo>
                  <a:lnTo>
                    <a:pt x="1276" y="3368"/>
                  </a:lnTo>
                  <a:lnTo>
                    <a:pt x="1275" y="3373"/>
                  </a:lnTo>
                  <a:lnTo>
                    <a:pt x="1272" y="3372"/>
                  </a:lnTo>
                  <a:lnTo>
                    <a:pt x="1269" y="3375"/>
                  </a:lnTo>
                  <a:lnTo>
                    <a:pt x="1274" y="3375"/>
                  </a:lnTo>
                  <a:lnTo>
                    <a:pt x="1274" y="3378"/>
                  </a:lnTo>
                  <a:lnTo>
                    <a:pt x="1278" y="3380"/>
                  </a:lnTo>
                  <a:lnTo>
                    <a:pt x="1284" y="3376"/>
                  </a:lnTo>
                  <a:lnTo>
                    <a:pt x="1286" y="3377"/>
                  </a:lnTo>
                  <a:lnTo>
                    <a:pt x="1285" y="3381"/>
                  </a:lnTo>
                  <a:lnTo>
                    <a:pt x="1282" y="3387"/>
                  </a:lnTo>
                  <a:lnTo>
                    <a:pt x="1275" y="3392"/>
                  </a:lnTo>
                  <a:lnTo>
                    <a:pt x="1274" y="3390"/>
                  </a:lnTo>
                  <a:lnTo>
                    <a:pt x="1272" y="3389"/>
                  </a:lnTo>
                  <a:lnTo>
                    <a:pt x="1268" y="3394"/>
                  </a:lnTo>
                  <a:lnTo>
                    <a:pt x="1258" y="3394"/>
                  </a:lnTo>
                  <a:lnTo>
                    <a:pt x="1254" y="3400"/>
                  </a:lnTo>
                  <a:lnTo>
                    <a:pt x="1257" y="3402"/>
                  </a:lnTo>
                  <a:lnTo>
                    <a:pt x="1262" y="3400"/>
                  </a:lnTo>
                  <a:lnTo>
                    <a:pt x="1262" y="3403"/>
                  </a:lnTo>
                  <a:lnTo>
                    <a:pt x="1265" y="3405"/>
                  </a:lnTo>
                  <a:lnTo>
                    <a:pt x="1257" y="3407"/>
                  </a:lnTo>
                  <a:lnTo>
                    <a:pt x="1251" y="3411"/>
                  </a:lnTo>
                  <a:lnTo>
                    <a:pt x="1243" y="3414"/>
                  </a:lnTo>
                  <a:lnTo>
                    <a:pt x="1240" y="3414"/>
                  </a:lnTo>
                  <a:lnTo>
                    <a:pt x="1242" y="3410"/>
                  </a:lnTo>
                  <a:lnTo>
                    <a:pt x="1243" y="3406"/>
                  </a:lnTo>
                  <a:lnTo>
                    <a:pt x="1242" y="3405"/>
                  </a:lnTo>
                  <a:lnTo>
                    <a:pt x="1234" y="3410"/>
                  </a:lnTo>
                  <a:lnTo>
                    <a:pt x="1226" y="3415"/>
                  </a:lnTo>
                  <a:lnTo>
                    <a:pt x="1225" y="3420"/>
                  </a:lnTo>
                  <a:lnTo>
                    <a:pt x="1222" y="3422"/>
                  </a:lnTo>
                  <a:lnTo>
                    <a:pt x="1217" y="3420"/>
                  </a:lnTo>
                  <a:lnTo>
                    <a:pt x="1213" y="3423"/>
                  </a:lnTo>
                  <a:lnTo>
                    <a:pt x="1214" y="3431"/>
                  </a:lnTo>
                  <a:lnTo>
                    <a:pt x="1211" y="3432"/>
                  </a:lnTo>
                  <a:lnTo>
                    <a:pt x="1208" y="3440"/>
                  </a:lnTo>
                  <a:lnTo>
                    <a:pt x="1205" y="3444"/>
                  </a:lnTo>
                  <a:lnTo>
                    <a:pt x="1203" y="3449"/>
                  </a:lnTo>
                  <a:lnTo>
                    <a:pt x="1205" y="3449"/>
                  </a:lnTo>
                  <a:lnTo>
                    <a:pt x="1211" y="3441"/>
                  </a:lnTo>
                  <a:lnTo>
                    <a:pt x="1215" y="3438"/>
                  </a:lnTo>
                  <a:lnTo>
                    <a:pt x="1215" y="3439"/>
                  </a:lnTo>
                  <a:lnTo>
                    <a:pt x="1213" y="3445"/>
                  </a:lnTo>
                  <a:lnTo>
                    <a:pt x="1214" y="3446"/>
                  </a:lnTo>
                  <a:lnTo>
                    <a:pt x="1213" y="3452"/>
                  </a:lnTo>
                  <a:lnTo>
                    <a:pt x="1214" y="3457"/>
                  </a:lnTo>
                  <a:lnTo>
                    <a:pt x="1210" y="3462"/>
                  </a:lnTo>
                  <a:lnTo>
                    <a:pt x="1205" y="3461"/>
                  </a:lnTo>
                  <a:lnTo>
                    <a:pt x="1206" y="3456"/>
                  </a:lnTo>
                  <a:lnTo>
                    <a:pt x="1205" y="3455"/>
                  </a:lnTo>
                  <a:lnTo>
                    <a:pt x="1201" y="3456"/>
                  </a:lnTo>
                  <a:lnTo>
                    <a:pt x="1203" y="3460"/>
                  </a:lnTo>
                  <a:lnTo>
                    <a:pt x="1203" y="3464"/>
                  </a:lnTo>
                  <a:lnTo>
                    <a:pt x="1199" y="3472"/>
                  </a:lnTo>
                  <a:lnTo>
                    <a:pt x="1198" y="3473"/>
                  </a:lnTo>
                  <a:lnTo>
                    <a:pt x="1197" y="3480"/>
                  </a:lnTo>
                  <a:lnTo>
                    <a:pt x="1193" y="3486"/>
                  </a:lnTo>
                  <a:lnTo>
                    <a:pt x="1195" y="3490"/>
                  </a:lnTo>
                  <a:lnTo>
                    <a:pt x="1197" y="3489"/>
                  </a:lnTo>
                  <a:lnTo>
                    <a:pt x="1197" y="3498"/>
                  </a:lnTo>
                  <a:lnTo>
                    <a:pt x="1197" y="3504"/>
                  </a:lnTo>
                  <a:lnTo>
                    <a:pt x="1194" y="3504"/>
                  </a:lnTo>
                  <a:lnTo>
                    <a:pt x="1195" y="3497"/>
                  </a:lnTo>
                  <a:lnTo>
                    <a:pt x="1189" y="3497"/>
                  </a:lnTo>
                  <a:lnTo>
                    <a:pt x="1186" y="3496"/>
                  </a:lnTo>
                  <a:lnTo>
                    <a:pt x="1186" y="3502"/>
                  </a:lnTo>
                  <a:lnTo>
                    <a:pt x="1183" y="3503"/>
                  </a:lnTo>
                  <a:lnTo>
                    <a:pt x="1183" y="3509"/>
                  </a:lnTo>
                  <a:lnTo>
                    <a:pt x="1179" y="3505"/>
                  </a:lnTo>
                  <a:lnTo>
                    <a:pt x="1173" y="3509"/>
                  </a:lnTo>
                  <a:lnTo>
                    <a:pt x="1172" y="3505"/>
                  </a:lnTo>
                  <a:lnTo>
                    <a:pt x="1173" y="3503"/>
                  </a:lnTo>
                  <a:lnTo>
                    <a:pt x="1176" y="3503"/>
                  </a:lnTo>
                  <a:lnTo>
                    <a:pt x="1177" y="3496"/>
                  </a:lnTo>
                  <a:lnTo>
                    <a:pt x="1176" y="3488"/>
                  </a:lnTo>
                  <a:lnTo>
                    <a:pt x="1177" y="3477"/>
                  </a:lnTo>
                  <a:lnTo>
                    <a:pt x="1180" y="3474"/>
                  </a:lnTo>
                  <a:lnTo>
                    <a:pt x="1176" y="3472"/>
                  </a:lnTo>
                  <a:lnTo>
                    <a:pt x="1173" y="3477"/>
                  </a:lnTo>
                  <a:lnTo>
                    <a:pt x="1173" y="3484"/>
                  </a:lnTo>
                  <a:lnTo>
                    <a:pt x="1170" y="3484"/>
                  </a:lnTo>
                  <a:lnTo>
                    <a:pt x="1168" y="3474"/>
                  </a:lnTo>
                  <a:lnTo>
                    <a:pt x="1165" y="3473"/>
                  </a:lnTo>
                  <a:lnTo>
                    <a:pt x="1160" y="3462"/>
                  </a:lnTo>
                  <a:lnTo>
                    <a:pt x="1164" y="3449"/>
                  </a:lnTo>
                  <a:lnTo>
                    <a:pt x="1162" y="3447"/>
                  </a:lnTo>
                  <a:lnTo>
                    <a:pt x="1162" y="3444"/>
                  </a:lnTo>
                  <a:lnTo>
                    <a:pt x="1164" y="3444"/>
                  </a:lnTo>
                  <a:lnTo>
                    <a:pt x="1164" y="3435"/>
                  </a:lnTo>
                  <a:lnTo>
                    <a:pt x="1162" y="3419"/>
                  </a:lnTo>
                  <a:lnTo>
                    <a:pt x="1158" y="3418"/>
                  </a:lnTo>
                  <a:lnTo>
                    <a:pt x="1154" y="3419"/>
                  </a:lnTo>
                  <a:lnTo>
                    <a:pt x="1152" y="3409"/>
                  </a:lnTo>
                  <a:lnTo>
                    <a:pt x="1156" y="3405"/>
                  </a:lnTo>
                  <a:lnTo>
                    <a:pt x="1153" y="3400"/>
                  </a:lnTo>
                  <a:lnTo>
                    <a:pt x="1152" y="3393"/>
                  </a:lnTo>
                  <a:lnTo>
                    <a:pt x="1150" y="3386"/>
                  </a:lnTo>
                  <a:lnTo>
                    <a:pt x="1148" y="3382"/>
                  </a:lnTo>
                  <a:lnTo>
                    <a:pt x="1147" y="3386"/>
                  </a:lnTo>
                  <a:lnTo>
                    <a:pt x="1152" y="3397"/>
                  </a:lnTo>
                  <a:lnTo>
                    <a:pt x="1150" y="3403"/>
                  </a:lnTo>
                  <a:lnTo>
                    <a:pt x="1146" y="3403"/>
                  </a:lnTo>
                  <a:lnTo>
                    <a:pt x="1145" y="3405"/>
                  </a:lnTo>
                  <a:lnTo>
                    <a:pt x="1147" y="3407"/>
                  </a:lnTo>
                  <a:lnTo>
                    <a:pt x="1139" y="3411"/>
                  </a:lnTo>
                  <a:lnTo>
                    <a:pt x="1144" y="3419"/>
                  </a:lnTo>
                  <a:lnTo>
                    <a:pt x="1144" y="3425"/>
                  </a:lnTo>
                  <a:lnTo>
                    <a:pt x="1141" y="3425"/>
                  </a:lnTo>
                  <a:lnTo>
                    <a:pt x="1144" y="3437"/>
                  </a:lnTo>
                  <a:lnTo>
                    <a:pt x="1143" y="3442"/>
                  </a:lnTo>
                  <a:lnTo>
                    <a:pt x="1144" y="3443"/>
                  </a:lnTo>
                  <a:lnTo>
                    <a:pt x="1147" y="3433"/>
                  </a:lnTo>
                  <a:lnTo>
                    <a:pt x="1146" y="3419"/>
                  </a:lnTo>
                  <a:lnTo>
                    <a:pt x="1146" y="3415"/>
                  </a:lnTo>
                  <a:lnTo>
                    <a:pt x="1149" y="3414"/>
                  </a:lnTo>
                  <a:lnTo>
                    <a:pt x="1150" y="3419"/>
                  </a:lnTo>
                  <a:lnTo>
                    <a:pt x="1153" y="3425"/>
                  </a:lnTo>
                  <a:lnTo>
                    <a:pt x="1157" y="3434"/>
                  </a:lnTo>
                  <a:lnTo>
                    <a:pt x="1158" y="3441"/>
                  </a:lnTo>
                  <a:lnTo>
                    <a:pt x="1156" y="3447"/>
                  </a:lnTo>
                  <a:lnTo>
                    <a:pt x="1157" y="3454"/>
                  </a:lnTo>
                  <a:lnTo>
                    <a:pt x="1156" y="3464"/>
                  </a:lnTo>
                  <a:lnTo>
                    <a:pt x="1153" y="3464"/>
                  </a:lnTo>
                  <a:lnTo>
                    <a:pt x="1154" y="3470"/>
                  </a:lnTo>
                  <a:lnTo>
                    <a:pt x="1156" y="3474"/>
                  </a:lnTo>
                  <a:lnTo>
                    <a:pt x="1156" y="3475"/>
                  </a:lnTo>
                  <a:lnTo>
                    <a:pt x="1152" y="3470"/>
                  </a:lnTo>
                  <a:lnTo>
                    <a:pt x="1145" y="3464"/>
                  </a:lnTo>
                  <a:lnTo>
                    <a:pt x="1145" y="3461"/>
                  </a:lnTo>
                  <a:lnTo>
                    <a:pt x="1146" y="3458"/>
                  </a:lnTo>
                  <a:lnTo>
                    <a:pt x="1146" y="3452"/>
                  </a:lnTo>
                  <a:lnTo>
                    <a:pt x="1141" y="3452"/>
                  </a:lnTo>
                  <a:lnTo>
                    <a:pt x="1141" y="3457"/>
                  </a:lnTo>
                  <a:lnTo>
                    <a:pt x="1139" y="3456"/>
                  </a:lnTo>
                  <a:lnTo>
                    <a:pt x="1136" y="3453"/>
                  </a:lnTo>
                  <a:lnTo>
                    <a:pt x="1129" y="3445"/>
                  </a:lnTo>
                  <a:lnTo>
                    <a:pt x="1133" y="3457"/>
                  </a:lnTo>
                  <a:lnTo>
                    <a:pt x="1138" y="3461"/>
                  </a:lnTo>
                  <a:lnTo>
                    <a:pt x="1136" y="3466"/>
                  </a:lnTo>
                  <a:lnTo>
                    <a:pt x="1141" y="3468"/>
                  </a:lnTo>
                  <a:lnTo>
                    <a:pt x="1144" y="3473"/>
                  </a:lnTo>
                  <a:lnTo>
                    <a:pt x="1141" y="3477"/>
                  </a:lnTo>
                  <a:lnTo>
                    <a:pt x="1136" y="3477"/>
                  </a:lnTo>
                  <a:lnTo>
                    <a:pt x="1131" y="3482"/>
                  </a:lnTo>
                  <a:lnTo>
                    <a:pt x="1136" y="3492"/>
                  </a:lnTo>
                  <a:lnTo>
                    <a:pt x="1135" y="3496"/>
                  </a:lnTo>
                  <a:lnTo>
                    <a:pt x="1129" y="3489"/>
                  </a:lnTo>
                  <a:lnTo>
                    <a:pt x="1122" y="3489"/>
                  </a:lnTo>
                  <a:lnTo>
                    <a:pt x="1117" y="3504"/>
                  </a:lnTo>
                  <a:lnTo>
                    <a:pt x="1122" y="3510"/>
                  </a:lnTo>
                  <a:lnTo>
                    <a:pt x="1121" y="3513"/>
                  </a:lnTo>
                  <a:lnTo>
                    <a:pt x="1109" y="3510"/>
                  </a:lnTo>
                  <a:lnTo>
                    <a:pt x="1105" y="3511"/>
                  </a:lnTo>
                  <a:lnTo>
                    <a:pt x="1104" y="3525"/>
                  </a:lnTo>
                  <a:lnTo>
                    <a:pt x="1095" y="3527"/>
                  </a:lnTo>
                  <a:lnTo>
                    <a:pt x="1082" y="3535"/>
                  </a:lnTo>
                  <a:lnTo>
                    <a:pt x="1067" y="3534"/>
                  </a:lnTo>
                  <a:lnTo>
                    <a:pt x="1056" y="3534"/>
                  </a:lnTo>
                  <a:lnTo>
                    <a:pt x="1049" y="3545"/>
                  </a:lnTo>
                  <a:lnTo>
                    <a:pt x="1041" y="3543"/>
                  </a:lnTo>
                  <a:lnTo>
                    <a:pt x="1049" y="3547"/>
                  </a:lnTo>
                  <a:lnTo>
                    <a:pt x="1057" y="3543"/>
                  </a:lnTo>
                  <a:lnTo>
                    <a:pt x="1061" y="3543"/>
                  </a:lnTo>
                  <a:lnTo>
                    <a:pt x="1062" y="3547"/>
                  </a:lnTo>
                  <a:lnTo>
                    <a:pt x="1061" y="3549"/>
                  </a:lnTo>
                  <a:lnTo>
                    <a:pt x="1061" y="3555"/>
                  </a:lnTo>
                  <a:lnTo>
                    <a:pt x="1056" y="3561"/>
                  </a:lnTo>
                  <a:lnTo>
                    <a:pt x="1047" y="3558"/>
                  </a:lnTo>
                  <a:lnTo>
                    <a:pt x="1043" y="3553"/>
                  </a:lnTo>
                  <a:lnTo>
                    <a:pt x="1034" y="3551"/>
                  </a:lnTo>
                  <a:lnTo>
                    <a:pt x="1027" y="3551"/>
                  </a:lnTo>
                  <a:lnTo>
                    <a:pt x="1027" y="3556"/>
                  </a:lnTo>
                  <a:lnTo>
                    <a:pt x="1040" y="3556"/>
                  </a:lnTo>
                  <a:lnTo>
                    <a:pt x="1042" y="3559"/>
                  </a:lnTo>
                  <a:lnTo>
                    <a:pt x="1040" y="3568"/>
                  </a:lnTo>
                  <a:lnTo>
                    <a:pt x="1024" y="3574"/>
                  </a:lnTo>
                  <a:lnTo>
                    <a:pt x="991" y="3570"/>
                  </a:lnTo>
                  <a:lnTo>
                    <a:pt x="965" y="3566"/>
                  </a:lnTo>
                  <a:lnTo>
                    <a:pt x="921" y="3558"/>
                  </a:lnTo>
                  <a:lnTo>
                    <a:pt x="898" y="3558"/>
                  </a:lnTo>
                  <a:lnTo>
                    <a:pt x="898" y="3562"/>
                  </a:lnTo>
                  <a:lnTo>
                    <a:pt x="904" y="3563"/>
                  </a:lnTo>
                  <a:lnTo>
                    <a:pt x="905" y="3567"/>
                  </a:lnTo>
                  <a:lnTo>
                    <a:pt x="902" y="3572"/>
                  </a:lnTo>
                  <a:lnTo>
                    <a:pt x="904" y="3576"/>
                  </a:lnTo>
                  <a:lnTo>
                    <a:pt x="913" y="3578"/>
                  </a:lnTo>
                  <a:lnTo>
                    <a:pt x="919" y="3570"/>
                  </a:lnTo>
                  <a:lnTo>
                    <a:pt x="923" y="3570"/>
                  </a:lnTo>
                  <a:lnTo>
                    <a:pt x="929" y="3583"/>
                  </a:lnTo>
                  <a:lnTo>
                    <a:pt x="930" y="3584"/>
                  </a:lnTo>
                  <a:lnTo>
                    <a:pt x="934" y="3582"/>
                  </a:lnTo>
                  <a:lnTo>
                    <a:pt x="937" y="3567"/>
                  </a:lnTo>
                  <a:lnTo>
                    <a:pt x="962" y="3572"/>
                  </a:lnTo>
                  <a:lnTo>
                    <a:pt x="984" y="3576"/>
                  </a:lnTo>
                  <a:lnTo>
                    <a:pt x="1001" y="3580"/>
                  </a:lnTo>
                  <a:lnTo>
                    <a:pt x="999" y="3591"/>
                  </a:lnTo>
                  <a:lnTo>
                    <a:pt x="1011" y="3596"/>
                  </a:lnTo>
                  <a:lnTo>
                    <a:pt x="1022" y="3603"/>
                  </a:lnTo>
                  <a:lnTo>
                    <a:pt x="1036" y="3612"/>
                  </a:lnTo>
                  <a:lnTo>
                    <a:pt x="1034" y="3617"/>
                  </a:lnTo>
                  <a:lnTo>
                    <a:pt x="1024" y="3622"/>
                  </a:lnTo>
                  <a:lnTo>
                    <a:pt x="1009" y="3631"/>
                  </a:lnTo>
                  <a:lnTo>
                    <a:pt x="990" y="3638"/>
                  </a:lnTo>
                  <a:lnTo>
                    <a:pt x="975" y="3635"/>
                  </a:lnTo>
                  <a:lnTo>
                    <a:pt x="960" y="3629"/>
                  </a:lnTo>
                  <a:lnTo>
                    <a:pt x="944" y="3619"/>
                  </a:lnTo>
                  <a:lnTo>
                    <a:pt x="934" y="3622"/>
                  </a:lnTo>
                  <a:lnTo>
                    <a:pt x="944" y="3625"/>
                  </a:lnTo>
                  <a:lnTo>
                    <a:pt x="952" y="3631"/>
                  </a:lnTo>
                  <a:lnTo>
                    <a:pt x="964" y="3637"/>
                  </a:lnTo>
                  <a:lnTo>
                    <a:pt x="970" y="3638"/>
                  </a:lnTo>
                  <a:lnTo>
                    <a:pt x="977" y="3641"/>
                  </a:lnTo>
                  <a:lnTo>
                    <a:pt x="987" y="3647"/>
                  </a:lnTo>
                  <a:lnTo>
                    <a:pt x="989" y="3653"/>
                  </a:lnTo>
                  <a:lnTo>
                    <a:pt x="991" y="3656"/>
                  </a:lnTo>
                  <a:lnTo>
                    <a:pt x="999" y="3654"/>
                  </a:lnTo>
                  <a:lnTo>
                    <a:pt x="999" y="3647"/>
                  </a:lnTo>
                  <a:lnTo>
                    <a:pt x="1004" y="3640"/>
                  </a:lnTo>
                  <a:lnTo>
                    <a:pt x="1009" y="3640"/>
                  </a:lnTo>
                  <a:lnTo>
                    <a:pt x="1013" y="3647"/>
                  </a:lnTo>
                  <a:lnTo>
                    <a:pt x="1013" y="3656"/>
                  </a:lnTo>
                  <a:lnTo>
                    <a:pt x="1013" y="3663"/>
                  </a:lnTo>
                  <a:lnTo>
                    <a:pt x="1020" y="3672"/>
                  </a:lnTo>
                  <a:lnTo>
                    <a:pt x="1020" y="3674"/>
                  </a:lnTo>
                  <a:lnTo>
                    <a:pt x="1013" y="3674"/>
                  </a:lnTo>
                  <a:lnTo>
                    <a:pt x="1005" y="3670"/>
                  </a:lnTo>
                  <a:lnTo>
                    <a:pt x="1000" y="3670"/>
                  </a:lnTo>
                  <a:lnTo>
                    <a:pt x="1004" y="3675"/>
                  </a:lnTo>
                  <a:lnTo>
                    <a:pt x="1013" y="3678"/>
                  </a:lnTo>
                  <a:lnTo>
                    <a:pt x="1018" y="3686"/>
                  </a:lnTo>
                  <a:lnTo>
                    <a:pt x="1007" y="3691"/>
                  </a:lnTo>
                  <a:lnTo>
                    <a:pt x="996" y="3692"/>
                  </a:lnTo>
                  <a:lnTo>
                    <a:pt x="993" y="3696"/>
                  </a:lnTo>
                  <a:lnTo>
                    <a:pt x="1007" y="3702"/>
                  </a:lnTo>
                  <a:lnTo>
                    <a:pt x="1009" y="3713"/>
                  </a:lnTo>
                  <a:lnTo>
                    <a:pt x="1014" y="3716"/>
                  </a:lnTo>
                  <a:lnTo>
                    <a:pt x="1011" y="3725"/>
                  </a:lnTo>
                  <a:lnTo>
                    <a:pt x="995" y="3725"/>
                  </a:lnTo>
                  <a:lnTo>
                    <a:pt x="1008" y="3738"/>
                  </a:lnTo>
                  <a:lnTo>
                    <a:pt x="1003" y="3747"/>
                  </a:lnTo>
                  <a:lnTo>
                    <a:pt x="1001" y="3752"/>
                  </a:lnTo>
                  <a:lnTo>
                    <a:pt x="996" y="3749"/>
                  </a:lnTo>
                  <a:lnTo>
                    <a:pt x="991" y="3752"/>
                  </a:lnTo>
                  <a:lnTo>
                    <a:pt x="999" y="3759"/>
                  </a:lnTo>
                  <a:lnTo>
                    <a:pt x="999" y="3768"/>
                  </a:lnTo>
                  <a:lnTo>
                    <a:pt x="992" y="3769"/>
                  </a:lnTo>
                  <a:lnTo>
                    <a:pt x="995" y="3775"/>
                  </a:lnTo>
                  <a:lnTo>
                    <a:pt x="999" y="3783"/>
                  </a:lnTo>
                  <a:lnTo>
                    <a:pt x="1001" y="3790"/>
                  </a:lnTo>
                  <a:lnTo>
                    <a:pt x="996" y="3803"/>
                  </a:lnTo>
                  <a:lnTo>
                    <a:pt x="1000" y="3812"/>
                  </a:lnTo>
                  <a:lnTo>
                    <a:pt x="999" y="3820"/>
                  </a:lnTo>
                  <a:lnTo>
                    <a:pt x="999" y="3825"/>
                  </a:lnTo>
                  <a:lnTo>
                    <a:pt x="996" y="3832"/>
                  </a:lnTo>
                  <a:lnTo>
                    <a:pt x="995" y="3831"/>
                  </a:lnTo>
                  <a:lnTo>
                    <a:pt x="987" y="3822"/>
                  </a:lnTo>
                  <a:lnTo>
                    <a:pt x="980" y="3827"/>
                  </a:lnTo>
                  <a:lnTo>
                    <a:pt x="981" y="3836"/>
                  </a:lnTo>
                  <a:lnTo>
                    <a:pt x="972" y="3835"/>
                  </a:lnTo>
                  <a:lnTo>
                    <a:pt x="964" y="3826"/>
                  </a:lnTo>
                  <a:lnTo>
                    <a:pt x="952" y="3821"/>
                  </a:lnTo>
                  <a:lnTo>
                    <a:pt x="946" y="3823"/>
                  </a:lnTo>
                  <a:lnTo>
                    <a:pt x="955" y="3835"/>
                  </a:lnTo>
                  <a:lnTo>
                    <a:pt x="972" y="3853"/>
                  </a:lnTo>
                  <a:lnTo>
                    <a:pt x="987" y="3870"/>
                  </a:lnTo>
                  <a:lnTo>
                    <a:pt x="989" y="3885"/>
                  </a:lnTo>
                  <a:lnTo>
                    <a:pt x="991" y="3894"/>
                  </a:lnTo>
                  <a:lnTo>
                    <a:pt x="981" y="3895"/>
                  </a:lnTo>
                  <a:lnTo>
                    <a:pt x="977" y="3900"/>
                  </a:lnTo>
                  <a:lnTo>
                    <a:pt x="977" y="3911"/>
                  </a:lnTo>
                  <a:lnTo>
                    <a:pt x="981" y="3917"/>
                  </a:lnTo>
                  <a:lnTo>
                    <a:pt x="987" y="3912"/>
                  </a:lnTo>
                  <a:lnTo>
                    <a:pt x="991" y="3911"/>
                  </a:lnTo>
                  <a:lnTo>
                    <a:pt x="989" y="3919"/>
                  </a:lnTo>
                  <a:lnTo>
                    <a:pt x="984" y="3928"/>
                  </a:lnTo>
                  <a:lnTo>
                    <a:pt x="979" y="3939"/>
                  </a:lnTo>
                  <a:lnTo>
                    <a:pt x="981" y="3942"/>
                  </a:lnTo>
                  <a:lnTo>
                    <a:pt x="980" y="3944"/>
                  </a:lnTo>
                  <a:lnTo>
                    <a:pt x="980" y="3950"/>
                  </a:lnTo>
                  <a:lnTo>
                    <a:pt x="987" y="3956"/>
                  </a:lnTo>
                  <a:lnTo>
                    <a:pt x="988" y="3961"/>
                  </a:lnTo>
                  <a:lnTo>
                    <a:pt x="989" y="3971"/>
                  </a:lnTo>
                  <a:lnTo>
                    <a:pt x="985" y="3980"/>
                  </a:lnTo>
                  <a:lnTo>
                    <a:pt x="980" y="3985"/>
                  </a:lnTo>
                  <a:lnTo>
                    <a:pt x="975" y="3988"/>
                  </a:lnTo>
                  <a:lnTo>
                    <a:pt x="975" y="3997"/>
                  </a:lnTo>
                  <a:lnTo>
                    <a:pt x="972" y="3999"/>
                  </a:lnTo>
                  <a:lnTo>
                    <a:pt x="968" y="3996"/>
                  </a:lnTo>
                  <a:lnTo>
                    <a:pt x="963" y="3995"/>
                  </a:lnTo>
                  <a:lnTo>
                    <a:pt x="960" y="3999"/>
                  </a:lnTo>
                  <a:lnTo>
                    <a:pt x="962" y="4004"/>
                  </a:lnTo>
                  <a:lnTo>
                    <a:pt x="964" y="4010"/>
                  </a:lnTo>
                  <a:lnTo>
                    <a:pt x="967" y="4012"/>
                  </a:lnTo>
                  <a:lnTo>
                    <a:pt x="965" y="4017"/>
                  </a:lnTo>
                  <a:lnTo>
                    <a:pt x="960" y="4019"/>
                  </a:lnTo>
                  <a:lnTo>
                    <a:pt x="952" y="4022"/>
                  </a:lnTo>
                  <a:lnTo>
                    <a:pt x="947" y="4030"/>
                  </a:lnTo>
                  <a:lnTo>
                    <a:pt x="947" y="4034"/>
                  </a:lnTo>
                  <a:lnTo>
                    <a:pt x="952" y="4042"/>
                  </a:lnTo>
                  <a:lnTo>
                    <a:pt x="954" y="4046"/>
                  </a:lnTo>
                  <a:lnTo>
                    <a:pt x="949" y="4054"/>
                  </a:lnTo>
                  <a:lnTo>
                    <a:pt x="946" y="4063"/>
                  </a:lnTo>
                  <a:lnTo>
                    <a:pt x="946" y="4071"/>
                  </a:lnTo>
                  <a:lnTo>
                    <a:pt x="952" y="4075"/>
                  </a:lnTo>
                  <a:lnTo>
                    <a:pt x="952" y="4080"/>
                  </a:lnTo>
                  <a:lnTo>
                    <a:pt x="955" y="4084"/>
                  </a:lnTo>
                  <a:lnTo>
                    <a:pt x="958" y="4084"/>
                  </a:lnTo>
                  <a:lnTo>
                    <a:pt x="963" y="4091"/>
                  </a:lnTo>
                  <a:lnTo>
                    <a:pt x="967" y="4094"/>
                  </a:lnTo>
                  <a:lnTo>
                    <a:pt x="965" y="4100"/>
                  </a:lnTo>
                  <a:lnTo>
                    <a:pt x="963" y="4101"/>
                  </a:lnTo>
                  <a:lnTo>
                    <a:pt x="968" y="4105"/>
                  </a:lnTo>
                  <a:lnTo>
                    <a:pt x="966" y="4111"/>
                  </a:lnTo>
                  <a:lnTo>
                    <a:pt x="962" y="4109"/>
                  </a:lnTo>
                  <a:lnTo>
                    <a:pt x="958" y="4108"/>
                  </a:lnTo>
                  <a:lnTo>
                    <a:pt x="955" y="4109"/>
                  </a:lnTo>
                  <a:lnTo>
                    <a:pt x="954" y="4114"/>
                  </a:lnTo>
                  <a:lnTo>
                    <a:pt x="949" y="4114"/>
                  </a:lnTo>
                  <a:lnTo>
                    <a:pt x="947" y="4114"/>
                  </a:lnTo>
                  <a:lnTo>
                    <a:pt x="960" y="4123"/>
                  </a:lnTo>
                  <a:lnTo>
                    <a:pt x="956" y="4126"/>
                  </a:lnTo>
                  <a:lnTo>
                    <a:pt x="951" y="4121"/>
                  </a:lnTo>
                  <a:lnTo>
                    <a:pt x="947" y="4123"/>
                  </a:lnTo>
                  <a:lnTo>
                    <a:pt x="949" y="4128"/>
                  </a:lnTo>
                  <a:lnTo>
                    <a:pt x="950" y="4133"/>
                  </a:lnTo>
                  <a:lnTo>
                    <a:pt x="950" y="4137"/>
                  </a:lnTo>
                  <a:lnTo>
                    <a:pt x="947" y="4134"/>
                  </a:lnTo>
                  <a:lnTo>
                    <a:pt x="945" y="4127"/>
                  </a:lnTo>
                  <a:lnTo>
                    <a:pt x="941" y="4130"/>
                  </a:lnTo>
                  <a:lnTo>
                    <a:pt x="943" y="4137"/>
                  </a:lnTo>
                  <a:lnTo>
                    <a:pt x="949" y="4144"/>
                  </a:lnTo>
                  <a:lnTo>
                    <a:pt x="947" y="4151"/>
                  </a:lnTo>
                  <a:lnTo>
                    <a:pt x="944" y="4151"/>
                  </a:lnTo>
                  <a:lnTo>
                    <a:pt x="941" y="4154"/>
                  </a:lnTo>
                  <a:lnTo>
                    <a:pt x="945" y="4159"/>
                  </a:lnTo>
                  <a:lnTo>
                    <a:pt x="944" y="4163"/>
                  </a:lnTo>
                  <a:lnTo>
                    <a:pt x="934" y="4184"/>
                  </a:lnTo>
                  <a:lnTo>
                    <a:pt x="932" y="4194"/>
                  </a:lnTo>
                  <a:lnTo>
                    <a:pt x="934" y="4199"/>
                  </a:lnTo>
                  <a:lnTo>
                    <a:pt x="938" y="4198"/>
                  </a:lnTo>
                  <a:lnTo>
                    <a:pt x="944" y="4191"/>
                  </a:lnTo>
                  <a:lnTo>
                    <a:pt x="947" y="4196"/>
                  </a:lnTo>
                  <a:lnTo>
                    <a:pt x="946" y="4202"/>
                  </a:lnTo>
                  <a:lnTo>
                    <a:pt x="941" y="4205"/>
                  </a:lnTo>
                  <a:lnTo>
                    <a:pt x="937" y="4203"/>
                  </a:lnTo>
                  <a:lnTo>
                    <a:pt x="935" y="4201"/>
                  </a:lnTo>
                  <a:lnTo>
                    <a:pt x="930" y="4202"/>
                  </a:lnTo>
                  <a:lnTo>
                    <a:pt x="926" y="4208"/>
                  </a:lnTo>
                  <a:lnTo>
                    <a:pt x="929" y="4220"/>
                  </a:lnTo>
                  <a:lnTo>
                    <a:pt x="927" y="4226"/>
                  </a:lnTo>
                  <a:lnTo>
                    <a:pt x="926" y="4236"/>
                  </a:lnTo>
                  <a:lnTo>
                    <a:pt x="927" y="4239"/>
                  </a:lnTo>
                  <a:lnTo>
                    <a:pt x="919" y="4244"/>
                  </a:lnTo>
                  <a:lnTo>
                    <a:pt x="914" y="4242"/>
                  </a:lnTo>
                  <a:lnTo>
                    <a:pt x="909" y="4244"/>
                  </a:lnTo>
                  <a:lnTo>
                    <a:pt x="909" y="4248"/>
                  </a:lnTo>
                  <a:lnTo>
                    <a:pt x="904" y="4250"/>
                  </a:lnTo>
                  <a:lnTo>
                    <a:pt x="900" y="4261"/>
                  </a:lnTo>
                  <a:lnTo>
                    <a:pt x="901" y="4274"/>
                  </a:lnTo>
                  <a:lnTo>
                    <a:pt x="898" y="4284"/>
                  </a:lnTo>
                  <a:lnTo>
                    <a:pt x="895" y="4284"/>
                  </a:lnTo>
                  <a:lnTo>
                    <a:pt x="889" y="4300"/>
                  </a:lnTo>
                  <a:lnTo>
                    <a:pt x="882" y="4307"/>
                  </a:lnTo>
                  <a:lnTo>
                    <a:pt x="878" y="4321"/>
                  </a:lnTo>
                  <a:lnTo>
                    <a:pt x="877" y="4321"/>
                  </a:lnTo>
                  <a:lnTo>
                    <a:pt x="876" y="4335"/>
                  </a:lnTo>
                  <a:lnTo>
                    <a:pt x="871" y="4352"/>
                  </a:lnTo>
                  <a:lnTo>
                    <a:pt x="868" y="4356"/>
                  </a:lnTo>
                  <a:lnTo>
                    <a:pt x="869" y="4368"/>
                  </a:lnTo>
                  <a:lnTo>
                    <a:pt x="865" y="4381"/>
                  </a:lnTo>
                  <a:lnTo>
                    <a:pt x="858" y="4397"/>
                  </a:lnTo>
                  <a:lnTo>
                    <a:pt x="853" y="4397"/>
                  </a:lnTo>
                  <a:lnTo>
                    <a:pt x="849" y="4408"/>
                  </a:lnTo>
                  <a:lnTo>
                    <a:pt x="840" y="4420"/>
                  </a:lnTo>
                  <a:lnTo>
                    <a:pt x="834" y="4435"/>
                  </a:lnTo>
                  <a:lnTo>
                    <a:pt x="831" y="4440"/>
                  </a:lnTo>
                  <a:lnTo>
                    <a:pt x="830" y="4440"/>
                  </a:lnTo>
                  <a:lnTo>
                    <a:pt x="825" y="4431"/>
                  </a:lnTo>
                  <a:lnTo>
                    <a:pt x="819" y="4432"/>
                  </a:lnTo>
                  <a:lnTo>
                    <a:pt x="819" y="4426"/>
                  </a:lnTo>
                  <a:lnTo>
                    <a:pt x="825" y="4417"/>
                  </a:lnTo>
                  <a:lnTo>
                    <a:pt x="828" y="4409"/>
                  </a:lnTo>
                  <a:lnTo>
                    <a:pt x="826" y="4407"/>
                  </a:lnTo>
                  <a:lnTo>
                    <a:pt x="821" y="4410"/>
                  </a:lnTo>
                  <a:lnTo>
                    <a:pt x="819" y="4417"/>
                  </a:lnTo>
                  <a:lnTo>
                    <a:pt x="814" y="4420"/>
                  </a:lnTo>
                  <a:lnTo>
                    <a:pt x="817" y="4423"/>
                  </a:lnTo>
                  <a:lnTo>
                    <a:pt x="816" y="4425"/>
                  </a:lnTo>
                  <a:lnTo>
                    <a:pt x="815" y="4430"/>
                  </a:lnTo>
                  <a:lnTo>
                    <a:pt x="810" y="4424"/>
                  </a:lnTo>
                  <a:lnTo>
                    <a:pt x="807" y="4420"/>
                  </a:lnTo>
                  <a:lnTo>
                    <a:pt x="808" y="4417"/>
                  </a:lnTo>
                  <a:lnTo>
                    <a:pt x="812" y="4417"/>
                  </a:lnTo>
                  <a:lnTo>
                    <a:pt x="810" y="4414"/>
                  </a:lnTo>
                  <a:lnTo>
                    <a:pt x="808" y="4413"/>
                  </a:lnTo>
                  <a:lnTo>
                    <a:pt x="804" y="4409"/>
                  </a:lnTo>
                  <a:lnTo>
                    <a:pt x="800" y="4410"/>
                  </a:lnTo>
                  <a:lnTo>
                    <a:pt x="799" y="4412"/>
                  </a:lnTo>
                  <a:lnTo>
                    <a:pt x="791" y="4410"/>
                  </a:lnTo>
                  <a:lnTo>
                    <a:pt x="791" y="4407"/>
                  </a:lnTo>
                  <a:lnTo>
                    <a:pt x="787" y="4406"/>
                  </a:lnTo>
                  <a:lnTo>
                    <a:pt x="785" y="4407"/>
                  </a:lnTo>
                  <a:lnTo>
                    <a:pt x="783" y="4411"/>
                  </a:lnTo>
                  <a:lnTo>
                    <a:pt x="780" y="4412"/>
                  </a:lnTo>
                  <a:lnTo>
                    <a:pt x="777" y="4410"/>
                  </a:lnTo>
                  <a:lnTo>
                    <a:pt x="779" y="4403"/>
                  </a:lnTo>
                  <a:lnTo>
                    <a:pt x="783" y="4401"/>
                  </a:lnTo>
                  <a:lnTo>
                    <a:pt x="784" y="4398"/>
                  </a:lnTo>
                  <a:lnTo>
                    <a:pt x="784" y="4395"/>
                  </a:lnTo>
                  <a:lnTo>
                    <a:pt x="783" y="4393"/>
                  </a:lnTo>
                  <a:lnTo>
                    <a:pt x="779" y="4400"/>
                  </a:lnTo>
                  <a:lnTo>
                    <a:pt x="777" y="4402"/>
                  </a:lnTo>
                  <a:lnTo>
                    <a:pt x="773" y="4400"/>
                  </a:lnTo>
                  <a:lnTo>
                    <a:pt x="770" y="4407"/>
                  </a:lnTo>
                  <a:lnTo>
                    <a:pt x="764" y="4406"/>
                  </a:lnTo>
                  <a:lnTo>
                    <a:pt x="763" y="4410"/>
                  </a:lnTo>
                  <a:lnTo>
                    <a:pt x="761" y="4414"/>
                  </a:lnTo>
                  <a:lnTo>
                    <a:pt x="758" y="4410"/>
                  </a:lnTo>
                  <a:lnTo>
                    <a:pt x="755" y="4405"/>
                  </a:lnTo>
                  <a:lnTo>
                    <a:pt x="750" y="4403"/>
                  </a:lnTo>
                  <a:lnTo>
                    <a:pt x="745" y="4405"/>
                  </a:lnTo>
                  <a:lnTo>
                    <a:pt x="742" y="4410"/>
                  </a:lnTo>
                  <a:lnTo>
                    <a:pt x="741" y="4419"/>
                  </a:lnTo>
                  <a:lnTo>
                    <a:pt x="738" y="4423"/>
                  </a:lnTo>
                  <a:lnTo>
                    <a:pt x="731" y="4422"/>
                  </a:lnTo>
                  <a:lnTo>
                    <a:pt x="728" y="4422"/>
                  </a:lnTo>
                  <a:lnTo>
                    <a:pt x="725" y="4419"/>
                  </a:lnTo>
                  <a:lnTo>
                    <a:pt x="725" y="4414"/>
                  </a:lnTo>
                  <a:lnTo>
                    <a:pt x="729" y="4412"/>
                  </a:lnTo>
                  <a:lnTo>
                    <a:pt x="729" y="4407"/>
                  </a:lnTo>
                  <a:lnTo>
                    <a:pt x="728" y="4405"/>
                  </a:lnTo>
                  <a:lnTo>
                    <a:pt x="724" y="4407"/>
                  </a:lnTo>
                  <a:lnTo>
                    <a:pt x="721" y="4405"/>
                  </a:lnTo>
                  <a:lnTo>
                    <a:pt x="714" y="4411"/>
                  </a:lnTo>
                  <a:lnTo>
                    <a:pt x="707" y="4412"/>
                  </a:lnTo>
                  <a:lnTo>
                    <a:pt x="696" y="4413"/>
                  </a:lnTo>
                  <a:lnTo>
                    <a:pt x="695" y="4411"/>
                  </a:lnTo>
                  <a:lnTo>
                    <a:pt x="691" y="4412"/>
                  </a:lnTo>
                  <a:lnTo>
                    <a:pt x="685" y="4412"/>
                  </a:lnTo>
                  <a:lnTo>
                    <a:pt x="682" y="4411"/>
                  </a:lnTo>
                  <a:lnTo>
                    <a:pt x="682" y="4409"/>
                  </a:lnTo>
                  <a:lnTo>
                    <a:pt x="685" y="4405"/>
                  </a:lnTo>
                  <a:lnTo>
                    <a:pt x="685" y="4403"/>
                  </a:lnTo>
                  <a:lnTo>
                    <a:pt x="682" y="4403"/>
                  </a:lnTo>
                  <a:lnTo>
                    <a:pt x="678" y="4403"/>
                  </a:lnTo>
                  <a:lnTo>
                    <a:pt x="676" y="4407"/>
                  </a:lnTo>
                  <a:lnTo>
                    <a:pt x="676" y="4414"/>
                  </a:lnTo>
                  <a:lnTo>
                    <a:pt x="671" y="4411"/>
                  </a:lnTo>
                  <a:lnTo>
                    <a:pt x="668" y="4407"/>
                  </a:lnTo>
                  <a:lnTo>
                    <a:pt x="665" y="4406"/>
                  </a:lnTo>
                  <a:lnTo>
                    <a:pt x="662" y="4409"/>
                  </a:lnTo>
                  <a:lnTo>
                    <a:pt x="655" y="4410"/>
                  </a:lnTo>
                  <a:lnTo>
                    <a:pt x="653" y="4408"/>
                  </a:lnTo>
                  <a:lnTo>
                    <a:pt x="650" y="4410"/>
                  </a:lnTo>
                  <a:lnTo>
                    <a:pt x="646" y="4410"/>
                  </a:lnTo>
                  <a:lnTo>
                    <a:pt x="644" y="4407"/>
                  </a:lnTo>
                  <a:lnTo>
                    <a:pt x="642" y="4413"/>
                  </a:lnTo>
                  <a:lnTo>
                    <a:pt x="642" y="4415"/>
                  </a:lnTo>
                  <a:lnTo>
                    <a:pt x="638" y="4417"/>
                  </a:lnTo>
                  <a:lnTo>
                    <a:pt x="638" y="4413"/>
                  </a:lnTo>
                  <a:lnTo>
                    <a:pt x="635" y="4410"/>
                  </a:lnTo>
                  <a:lnTo>
                    <a:pt x="633" y="4411"/>
                  </a:lnTo>
                  <a:lnTo>
                    <a:pt x="623" y="4411"/>
                  </a:lnTo>
                  <a:lnTo>
                    <a:pt x="616" y="4410"/>
                  </a:lnTo>
                  <a:lnTo>
                    <a:pt x="611" y="4406"/>
                  </a:lnTo>
                  <a:lnTo>
                    <a:pt x="609" y="4407"/>
                  </a:lnTo>
                  <a:lnTo>
                    <a:pt x="607" y="4412"/>
                  </a:lnTo>
                  <a:lnTo>
                    <a:pt x="608" y="4421"/>
                  </a:lnTo>
                  <a:lnTo>
                    <a:pt x="611" y="4422"/>
                  </a:lnTo>
                  <a:lnTo>
                    <a:pt x="613" y="4427"/>
                  </a:lnTo>
                  <a:lnTo>
                    <a:pt x="617" y="4432"/>
                  </a:lnTo>
                  <a:lnTo>
                    <a:pt x="616" y="4439"/>
                  </a:lnTo>
                  <a:lnTo>
                    <a:pt x="623" y="4444"/>
                  </a:lnTo>
                  <a:lnTo>
                    <a:pt x="627" y="4450"/>
                  </a:lnTo>
                  <a:lnTo>
                    <a:pt x="623" y="4457"/>
                  </a:lnTo>
                  <a:lnTo>
                    <a:pt x="616" y="4462"/>
                  </a:lnTo>
                  <a:lnTo>
                    <a:pt x="606" y="4464"/>
                  </a:lnTo>
                  <a:lnTo>
                    <a:pt x="595" y="4460"/>
                  </a:lnTo>
                  <a:lnTo>
                    <a:pt x="589" y="4455"/>
                  </a:lnTo>
                  <a:lnTo>
                    <a:pt x="593" y="4449"/>
                  </a:lnTo>
                  <a:lnTo>
                    <a:pt x="593" y="4444"/>
                  </a:lnTo>
                  <a:lnTo>
                    <a:pt x="592" y="4443"/>
                  </a:lnTo>
                  <a:lnTo>
                    <a:pt x="588" y="4449"/>
                  </a:lnTo>
                  <a:lnTo>
                    <a:pt x="584" y="4449"/>
                  </a:lnTo>
                  <a:lnTo>
                    <a:pt x="582" y="4442"/>
                  </a:lnTo>
                  <a:lnTo>
                    <a:pt x="581" y="4447"/>
                  </a:lnTo>
                  <a:lnTo>
                    <a:pt x="578" y="4449"/>
                  </a:lnTo>
                  <a:lnTo>
                    <a:pt x="574" y="4450"/>
                  </a:lnTo>
                  <a:lnTo>
                    <a:pt x="571" y="4449"/>
                  </a:lnTo>
                  <a:lnTo>
                    <a:pt x="570" y="4449"/>
                  </a:lnTo>
                  <a:lnTo>
                    <a:pt x="567" y="4455"/>
                  </a:lnTo>
                  <a:lnTo>
                    <a:pt x="565" y="4460"/>
                  </a:lnTo>
                  <a:lnTo>
                    <a:pt x="560" y="4467"/>
                  </a:lnTo>
                  <a:lnTo>
                    <a:pt x="551" y="4474"/>
                  </a:lnTo>
                  <a:lnTo>
                    <a:pt x="547" y="4476"/>
                  </a:lnTo>
                  <a:lnTo>
                    <a:pt x="546" y="4475"/>
                  </a:lnTo>
                  <a:lnTo>
                    <a:pt x="542" y="4480"/>
                  </a:lnTo>
                  <a:lnTo>
                    <a:pt x="540" y="4485"/>
                  </a:lnTo>
                  <a:lnTo>
                    <a:pt x="539" y="4490"/>
                  </a:lnTo>
                  <a:lnTo>
                    <a:pt x="536" y="4493"/>
                  </a:lnTo>
                  <a:lnTo>
                    <a:pt x="531" y="4498"/>
                  </a:lnTo>
                  <a:lnTo>
                    <a:pt x="526" y="4507"/>
                  </a:lnTo>
                  <a:lnTo>
                    <a:pt x="521" y="4517"/>
                  </a:lnTo>
                  <a:lnTo>
                    <a:pt x="519" y="4531"/>
                  </a:lnTo>
                  <a:lnTo>
                    <a:pt x="516" y="4542"/>
                  </a:lnTo>
                  <a:lnTo>
                    <a:pt x="515" y="4557"/>
                  </a:lnTo>
                  <a:lnTo>
                    <a:pt x="522" y="4569"/>
                  </a:lnTo>
                  <a:lnTo>
                    <a:pt x="529" y="4572"/>
                  </a:lnTo>
                  <a:lnTo>
                    <a:pt x="532" y="4577"/>
                  </a:lnTo>
                  <a:lnTo>
                    <a:pt x="532" y="4591"/>
                  </a:lnTo>
                  <a:lnTo>
                    <a:pt x="538" y="4600"/>
                  </a:lnTo>
                  <a:lnTo>
                    <a:pt x="542" y="4603"/>
                  </a:lnTo>
                  <a:lnTo>
                    <a:pt x="544" y="4610"/>
                  </a:lnTo>
                  <a:lnTo>
                    <a:pt x="547" y="4614"/>
                  </a:lnTo>
                  <a:lnTo>
                    <a:pt x="547" y="4619"/>
                  </a:lnTo>
                  <a:lnTo>
                    <a:pt x="546" y="4625"/>
                  </a:lnTo>
                  <a:lnTo>
                    <a:pt x="546" y="4629"/>
                  </a:lnTo>
                  <a:lnTo>
                    <a:pt x="540" y="4633"/>
                  </a:lnTo>
                  <a:lnTo>
                    <a:pt x="538" y="4638"/>
                  </a:lnTo>
                  <a:lnTo>
                    <a:pt x="533" y="4641"/>
                  </a:lnTo>
                  <a:lnTo>
                    <a:pt x="531" y="4646"/>
                  </a:lnTo>
                  <a:lnTo>
                    <a:pt x="527" y="4651"/>
                  </a:lnTo>
                  <a:lnTo>
                    <a:pt x="519" y="4666"/>
                  </a:lnTo>
                  <a:lnTo>
                    <a:pt x="515" y="4672"/>
                  </a:lnTo>
                  <a:lnTo>
                    <a:pt x="506" y="4674"/>
                  </a:lnTo>
                  <a:lnTo>
                    <a:pt x="500" y="4673"/>
                  </a:lnTo>
                  <a:lnTo>
                    <a:pt x="490" y="4671"/>
                  </a:lnTo>
                  <a:lnTo>
                    <a:pt x="487" y="4673"/>
                  </a:lnTo>
                  <a:lnTo>
                    <a:pt x="470" y="4658"/>
                  </a:lnTo>
                  <a:lnTo>
                    <a:pt x="465" y="4655"/>
                  </a:lnTo>
                  <a:lnTo>
                    <a:pt x="458" y="4654"/>
                  </a:lnTo>
                  <a:lnTo>
                    <a:pt x="452" y="4655"/>
                  </a:lnTo>
                  <a:lnTo>
                    <a:pt x="447" y="4658"/>
                  </a:lnTo>
                  <a:lnTo>
                    <a:pt x="446" y="4659"/>
                  </a:lnTo>
                  <a:lnTo>
                    <a:pt x="440" y="4656"/>
                  </a:lnTo>
                  <a:lnTo>
                    <a:pt x="419" y="4656"/>
                  </a:lnTo>
                  <a:lnTo>
                    <a:pt x="415" y="4658"/>
                  </a:lnTo>
                  <a:lnTo>
                    <a:pt x="410" y="4658"/>
                  </a:lnTo>
                  <a:lnTo>
                    <a:pt x="406" y="4659"/>
                  </a:lnTo>
                  <a:lnTo>
                    <a:pt x="400" y="4663"/>
                  </a:lnTo>
                  <a:lnTo>
                    <a:pt x="398" y="4668"/>
                  </a:lnTo>
                  <a:lnTo>
                    <a:pt x="391" y="4669"/>
                  </a:lnTo>
                  <a:lnTo>
                    <a:pt x="383" y="4668"/>
                  </a:lnTo>
                  <a:lnTo>
                    <a:pt x="375" y="4671"/>
                  </a:lnTo>
                  <a:lnTo>
                    <a:pt x="370" y="4673"/>
                  </a:lnTo>
                  <a:lnTo>
                    <a:pt x="363" y="4679"/>
                  </a:lnTo>
                  <a:lnTo>
                    <a:pt x="359" y="4679"/>
                  </a:lnTo>
                  <a:lnTo>
                    <a:pt x="356" y="4681"/>
                  </a:lnTo>
                  <a:lnTo>
                    <a:pt x="351" y="4684"/>
                  </a:lnTo>
                  <a:lnTo>
                    <a:pt x="348" y="4684"/>
                  </a:lnTo>
                  <a:lnTo>
                    <a:pt x="344" y="4681"/>
                  </a:lnTo>
                  <a:lnTo>
                    <a:pt x="339" y="4681"/>
                  </a:lnTo>
                  <a:lnTo>
                    <a:pt x="333" y="4681"/>
                  </a:lnTo>
                  <a:lnTo>
                    <a:pt x="320" y="4673"/>
                  </a:lnTo>
                  <a:lnTo>
                    <a:pt x="312" y="4672"/>
                  </a:lnTo>
                  <a:lnTo>
                    <a:pt x="311" y="4672"/>
                  </a:lnTo>
                  <a:lnTo>
                    <a:pt x="309" y="4672"/>
                  </a:lnTo>
                  <a:lnTo>
                    <a:pt x="307" y="4670"/>
                  </a:lnTo>
                  <a:lnTo>
                    <a:pt x="304" y="4668"/>
                  </a:lnTo>
                  <a:lnTo>
                    <a:pt x="302" y="4668"/>
                  </a:lnTo>
                  <a:lnTo>
                    <a:pt x="299" y="4668"/>
                  </a:lnTo>
                  <a:lnTo>
                    <a:pt x="297" y="4671"/>
                  </a:lnTo>
                  <a:lnTo>
                    <a:pt x="296" y="4672"/>
                  </a:lnTo>
                  <a:lnTo>
                    <a:pt x="295" y="4671"/>
                  </a:lnTo>
                  <a:lnTo>
                    <a:pt x="293" y="4668"/>
                  </a:lnTo>
                  <a:lnTo>
                    <a:pt x="290" y="4667"/>
                  </a:lnTo>
                  <a:lnTo>
                    <a:pt x="284" y="4664"/>
                  </a:lnTo>
                  <a:lnTo>
                    <a:pt x="277" y="4659"/>
                  </a:lnTo>
                  <a:lnTo>
                    <a:pt x="274" y="4658"/>
                  </a:lnTo>
                  <a:lnTo>
                    <a:pt x="270" y="4659"/>
                  </a:lnTo>
                  <a:lnTo>
                    <a:pt x="267" y="4663"/>
                  </a:lnTo>
                  <a:lnTo>
                    <a:pt x="263" y="4663"/>
                  </a:lnTo>
                  <a:lnTo>
                    <a:pt x="259" y="4659"/>
                  </a:lnTo>
                  <a:lnTo>
                    <a:pt x="251" y="4660"/>
                  </a:lnTo>
                  <a:lnTo>
                    <a:pt x="247" y="4663"/>
                  </a:lnTo>
                  <a:lnTo>
                    <a:pt x="243" y="4665"/>
                  </a:lnTo>
                  <a:lnTo>
                    <a:pt x="247" y="4652"/>
                  </a:lnTo>
                  <a:lnTo>
                    <a:pt x="251" y="4648"/>
                  </a:lnTo>
                  <a:lnTo>
                    <a:pt x="254" y="4645"/>
                  </a:lnTo>
                  <a:lnTo>
                    <a:pt x="254" y="4644"/>
                  </a:lnTo>
                  <a:lnTo>
                    <a:pt x="255" y="4645"/>
                  </a:lnTo>
                  <a:lnTo>
                    <a:pt x="255" y="4650"/>
                  </a:lnTo>
                  <a:lnTo>
                    <a:pt x="258" y="4654"/>
                  </a:lnTo>
                  <a:lnTo>
                    <a:pt x="262" y="4655"/>
                  </a:lnTo>
                  <a:lnTo>
                    <a:pt x="267" y="4655"/>
                  </a:lnTo>
                  <a:lnTo>
                    <a:pt x="271" y="4654"/>
                  </a:lnTo>
                  <a:lnTo>
                    <a:pt x="271" y="4650"/>
                  </a:lnTo>
                  <a:lnTo>
                    <a:pt x="271" y="4644"/>
                  </a:lnTo>
                  <a:lnTo>
                    <a:pt x="270" y="4640"/>
                  </a:lnTo>
                  <a:lnTo>
                    <a:pt x="271" y="4638"/>
                  </a:lnTo>
                  <a:lnTo>
                    <a:pt x="275" y="4642"/>
                  </a:lnTo>
                  <a:lnTo>
                    <a:pt x="275" y="4646"/>
                  </a:lnTo>
                  <a:lnTo>
                    <a:pt x="277" y="4645"/>
                  </a:lnTo>
                  <a:lnTo>
                    <a:pt x="275" y="4637"/>
                  </a:lnTo>
                  <a:lnTo>
                    <a:pt x="269" y="4623"/>
                  </a:lnTo>
                  <a:lnTo>
                    <a:pt x="267" y="4617"/>
                  </a:lnTo>
                  <a:lnTo>
                    <a:pt x="262" y="4617"/>
                  </a:lnTo>
                  <a:lnTo>
                    <a:pt x="262" y="4616"/>
                  </a:lnTo>
                  <a:lnTo>
                    <a:pt x="266" y="4615"/>
                  </a:lnTo>
                  <a:lnTo>
                    <a:pt x="264" y="4608"/>
                  </a:lnTo>
                  <a:lnTo>
                    <a:pt x="263" y="4602"/>
                  </a:lnTo>
                  <a:lnTo>
                    <a:pt x="264" y="4599"/>
                  </a:lnTo>
                  <a:lnTo>
                    <a:pt x="268" y="4596"/>
                  </a:lnTo>
                  <a:lnTo>
                    <a:pt x="268" y="4594"/>
                  </a:lnTo>
                  <a:lnTo>
                    <a:pt x="269" y="4592"/>
                  </a:lnTo>
                  <a:lnTo>
                    <a:pt x="272" y="4591"/>
                  </a:lnTo>
                  <a:lnTo>
                    <a:pt x="279" y="4589"/>
                  </a:lnTo>
                  <a:lnTo>
                    <a:pt x="281" y="4585"/>
                  </a:lnTo>
                  <a:lnTo>
                    <a:pt x="284" y="4586"/>
                  </a:lnTo>
                  <a:lnTo>
                    <a:pt x="287" y="4585"/>
                  </a:lnTo>
                  <a:lnTo>
                    <a:pt x="289" y="4583"/>
                  </a:lnTo>
                  <a:lnTo>
                    <a:pt x="289" y="4581"/>
                  </a:lnTo>
                  <a:lnTo>
                    <a:pt x="287" y="4579"/>
                  </a:lnTo>
                  <a:lnTo>
                    <a:pt x="287" y="4578"/>
                  </a:lnTo>
                  <a:lnTo>
                    <a:pt x="295" y="4579"/>
                  </a:lnTo>
                  <a:lnTo>
                    <a:pt x="296" y="4578"/>
                  </a:lnTo>
                  <a:lnTo>
                    <a:pt x="295" y="4574"/>
                  </a:lnTo>
                  <a:lnTo>
                    <a:pt x="298" y="4567"/>
                  </a:lnTo>
                  <a:lnTo>
                    <a:pt x="296" y="4559"/>
                  </a:lnTo>
                  <a:lnTo>
                    <a:pt x="285" y="4547"/>
                  </a:lnTo>
                  <a:lnTo>
                    <a:pt x="280" y="4548"/>
                  </a:lnTo>
                  <a:lnTo>
                    <a:pt x="278" y="4547"/>
                  </a:lnTo>
                  <a:lnTo>
                    <a:pt x="279" y="4542"/>
                  </a:lnTo>
                  <a:lnTo>
                    <a:pt x="278" y="4540"/>
                  </a:lnTo>
                  <a:lnTo>
                    <a:pt x="275" y="4540"/>
                  </a:lnTo>
                  <a:lnTo>
                    <a:pt x="271" y="4542"/>
                  </a:lnTo>
                  <a:lnTo>
                    <a:pt x="267" y="4539"/>
                  </a:lnTo>
                  <a:lnTo>
                    <a:pt x="269" y="4535"/>
                  </a:lnTo>
                  <a:lnTo>
                    <a:pt x="274" y="4531"/>
                  </a:lnTo>
                  <a:lnTo>
                    <a:pt x="275" y="4522"/>
                  </a:lnTo>
                  <a:lnTo>
                    <a:pt x="272" y="4514"/>
                  </a:lnTo>
                  <a:lnTo>
                    <a:pt x="269" y="4506"/>
                  </a:lnTo>
                  <a:lnTo>
                    <a:pt x="262" y="4500"/>
                  </a:lnTo>
                  <a:lnTo>
                    <a:pt x="255" y="4503"/>
                  </a:lnTo>
                  <a:lnTo>
                    <a:pt x="253" y="4495"/>
                  </a:lnTo>
                  <a:lnTo>
                    <a:pt x="251" y="4483"/>
                  </a:lnTo>
                  <a:lnTo>
                    <a:pt x="246" y="4473"/>
                  </a:lnTo>
                  <a:lnTo>
                    <a:pt x="243" y="4467"/>
                  </a:lnTo>
                  <a:lnTo>
                    <a:pt x="243" y="4460"/>
                  </a:lnTo>
                  <a:lnTo>
                    <a:pt x="241" y="4455"/>
                  </a:lnTo>
                  <a:lnTo>
                    <a:pt x="234" y="4449"/>
                  </a:lnTo>
                  <a:lnTo>
                    <a:pt x="229" y="4430"/>
                  </a:lnTo>
                  <a:lnTo>
                    <a:pt x="218" y="4413"/>
                  </a:lnTo>
                  <a:lnTo>
                    <a:pt x="215" y="4403"/>
                  </a:lnTo>
                  <a:lnTo>
                    <a:pt x="211" y="4402"/>
                  </a:lnTo>
                  <a:lnTo>
                    <a:pt x="209" y="4384"/>
                  </a:lnTo>
                  <a:lnTo>
                    <a:pt x="207" y="4381"/>
                  </a:lnTo>
                  <a:lnTo>
                    <a:pt x="207" y="4369"/>
                  </a:lnTo>
                  <a:lnTo>
                    <a:pt x="201" y="4357"/>
                  </a:lnTo>
                  <a:lnTo>
                    <a:pt x="198" y="4352"/>
                  </a:lnTo>
                  <a:lnTo>
                    <a:pt x="194" y="4350"/>
                  </a:lnTo>
                  <a:lnTo>
                    <a:pt x="191" y="4345"/>
                  </a:lnTo>
                  <a:lnTo>
                    <a:pt x="198" y="4347"/>
                  </a:lnTo>
                  <a:lnTo>
                    <a:pt x="206" y="4351"/>
                  </a:lnTo>
                  <a:lnTo>
                    <a:pt x="218" y="4358"/>
                  </a:lnTo>
                  <a:lnTo>
                    <a:pt x="229" y="4365"/>
                  </a:lnTo>
                  <a:lnTo>
                    <a:pt x="233" y="4369"/>
                  </a:lnTo>
                  <a:lnTo>
                    <a:pt x="236" y="4376"/>
                  </a:lnTo>
                  <a:lnTo>
                    <a:pt x="239" y="4376"/>
                  </a:lnTo>
                  <a:lnTo>
                    <a:pt x="242" y="4374"/>
                  </a:lnTo>
                  <a:lnTo>
                    <a:pt x="248" y="4378"/>
                  </a:lnTo>
                  <a:lnTo>
                    <a:pt x="250" y="4378"/>
                  </a:lnTo>
                  <a:lnTo>
                    <a:pt x="254" y="4378"/>
                  </a:lnTo>
                  <a:lnTo>
                    <a:pt x="261" y="4369"/>
                  </a:lnTo>
                  <a:lnTo>
                    <a:pt x="264" y="4360"/>
                  </a:lnTo>
                  <a:lnTo>
                    <a:pt x="260" y="4356"/>
                  </a:lnTo>
                  <a:lnTo>
                    <a:pt x="251" y="4349"/>
                  </a:lnTo>
                  <a:lnTo>
                    <a:pt x="251" y="4343"/>
                  </a:lnTo>
                  <a:lnTo>
                    <a:pt x="247" y="4331"/>
                  </a:lnTo>
                  <a:lnTo>
                    <a:pt x="246" y="4328"/>
                  </a:lnTo>
                  <a:lnTo>
                    <a:pt x="242" y="4327"/>
                  </a:lnTo>
                  <a:lnTo>
                    <a:pt x="237" y="4321"/>
                  </a:lnTo>
                  <a:lnTo>
                    <a:pt x="229" y="4318"/>
                  </a:lnTo>
                  <a:lnTo>
                    <a:pt x="226" y="4314"/>
                  </a:lnTo>
                  <a:lnTo>
                    <a:pt x="227" y="4306"/>
                  </a:lnTo>
                  <a:lnTo>
                    <a:pt x="233" y="4296"/>
                  </a:lnTo>
                  <a:lnTo>
                    <a:pt x="237" y="4298"/>
                  </a:lnTo>
                  <a:lnTo>
                    <a:pt x="243" y="4293"/>
                  </a:lnTo>
                  <a:lnTo>
                    <a:pt x="247" y="4292"/>
                  </a:lnTo>
                  <a:lnTo>
                    <a:pt x="253" y="4294"/>
                  </a:lnTo>
                  <a:lnTo>
                    <a:pt x="264" y="4304"/>
                  </a:lnTo>
                  <a:lnTo>
                    <a:pt x="270" y="4307"/>
                  </a:lnTo>
                  <a:lnTo>
                    <a:pt x="275" y="4306"/>
                  </a:lnTo>
                  <a:lnTo>
                    <a:pt x="279" y="4300"/>
                  </a:lnTo>
                  <a:lnTo>
                    <a:pt x="285" y="4289"/>
                  </a:lnTo>
                  <a:lnTo>
                    <a:pt x="289" y="4276"/>
                  </a:lnTo>
                  <a:lnTo>
                    <a:pt x="289" y="4266"/>
                  </a:lnTo>
                  <a:lnTo>
                    <a:pt x="287" y="4254"/>
                  </a:lnTo>
                  <a:lnTo>
                    <a:pt x="278" y="4232"/>
                  </a:lnTo>
                  <a:lnTo>
                    <a:pt x="274" y="4231"/>
                  </a:lnTo>
                  <a:lnTo>
                    <a:pt x="272" y="4230"/>
                  </a:lnTo>
                  <a:lnTo>
                    <a:pt x="269" y="4229"/>
                  </a:lnTo>
                  <a:lnTo>
                    <a:pt x="264" y="4232"/>
                  </a:lnTo>
                  <a:lnTo>
                    <a:pt x="261" y="4235"/>
                  </a:lnTo>
                  <a:lnTo>
                    <a:pt x="259" y="4236"/>
                  </a:lnTo>
                  <a:lnTo>
                    <a:pt x="256" y="4234"/>
                  </a:lnTo>
                  <a:lnTo>
                    <a:pt x="251" y="4235"/>
                  </a:lnTo>
                  <a:lnTo>
                    <a:pt x="250" y="4234"/>
                  </a:lnTo>
                  <a:lnTo>
                    <a:pt x="250" y="4225"/>
                  </a:lnTo>
                  <a:lnTo>
                    <a:pt x="247" y="4221"/>
                  </a:lnTo>
                  <a:lnTo>
                    <a:pt x="243" y="4221"/>
                  </a:lnTo>
                  <a:lnTo>
                    <a:pt x="242" y="4216"/>
                  </a:lnTo>
                  <a:lnTo>
                    <a:pt x="243" y="4210"/>
                  </a:lnTo>
                  <a:lnTo>
                    <a:pt x="239" y="4206"/>
                  </a:lnTo>
                  <a:lnTo>
                    <a:pt x="237" y="4207"/>
                  </a:lnTo>
                  <a:lnTo>
                    <a:pt x="233" y="4198"/>
                  </a:lnTo>
                  <a:lnTo>
                    <a:pt x="234" y="4193"/>
                  </a:lnTo>
                  <a:lnTo>
                    <a:pt x="233" y="4187"/>
                  </a:lnTo>
                  <a:lnTo>
                    <a:pt x="226" y="4180"/>
                  </a:lnTo>
                  <a:lnTo>
                    <a:pt x="227" y="4175"/>
                  </a:lnTo>
                  <a:lnTo>
                    <a:pt x="221" y="4166"/>
                  </a:lnTo>
                  <a:lnTo>
                    <a:pt x="216" y="4164"/>
                  </a:lnTo>
                  <a:lnTo>
                    <a:pt x="215" y="4163"/>
                  </a:lnTo>
                  <a:lnTo>
                    <a:pt x="215" y="4159"/>
                  </a:lnTo>
                  <a:lnTo>
                    <a:pt x="210" y="4153"/>
                  </a:lnTo>
                  <a:lnTo>
                    <a:pt x="202" y="4147"/>
                  </a:lnTo>
                  <a:lnTo>
                    <a:pt x="194" y="4143"/>
                  </a:lnTo>
                  <a:lnTo>
                    <a:pt x="182" y="4138"/>
                  </a:lnTo>
                  <a:lnTo>
                    <a:pt x="180" y="4131"/>
                  </a:lnTo>
                  <a:lnTo>
                    <a:pt x="182" y="4130"/>
                  </a:lnTo>
                  <a:lnTo>
                    <a:pt x="182" y="4113"/>
                  </a:lnTo>
                  <a:lnTo>
                    <a:pt x="177" y="4100"/>
                  </a:lnTo>
                  <a:lnTo>
                    <a:pt x="173" y="4099"/>
                  </a:lnTo>
                  <a:lnTo>
                    <a:pt x="165" y="4083"/>
                  </a:lnTo>
                  <a:lnTo>
                    <a:pt x="164" y="4076"/>
                  </a:lnTo>
                  <a:lnTo>
                    <a:pt x="165" y="4065"/>
                  </a:lnTo>
                  <a:lnTo>
                    <a:pt x="159" y="4069"/>
                  </a:lnTo>
                  <a:lnTo>
                    <a:pt x="157" y="4063"/>
                  </a:lnTo>
                  <a:lnTo>
                    <a:pt x="160" y="4063"/>
                  </a:lnTo>
                  <a:lnTo>
                    <a:pt x="160" y="4055"/>
                  </a:lnTo>
                  <a:lnTo>
                    <a:pt x="160" y="4045"/>
                  </a:lnTo>
                  <a:lnTo>
                    <a:pt x="157" y="4042"/>
                  </a:lnTo>
                  <a:lnTo>
                    <a:pt x="149" y="4043"/>
                  </a:lnTo>
                  <a:lnTo>
                    <a:pt x="149" y="4040"/>
                  </a:lnTo>
                  <a:lnTo>
                    <a:pt x="160" y="4036"/>
                  </a:lnTo>
                  <a:lnTo>
                    <a:pt x="161" y="4034"/>
                  </a:lnTo>
                  <a:lnTo>
                    <a:pt x="160" y="4030"/>
                  </a:lnTo>
                  <a:lnTo>
                    <a:pt x="154" y="4034"/>
                  </a:lnTo>
                  <a:lnTo>
                    <a:pt x="147" y="4034"/>
                  </a:lnTo>
                  <a:lnTo>
                    <a:pt x="140" y="4027"/>
                  </a:lnTo>
                  <a:lnTo>
                    <a:pt x="139" y="4020"/>
                  </a:lnTo>
                  <a:lnTo>
                    <a:pt x="144" y="4013"/>
                  </a:lnTo>
                  <a:lnTo>
                    <a:pt x="149" y="4010"/>
                  </a:lnTo>
                  <a:lnTo>
                    <a:pt x="153" y="4009"/>
                  </a:lnTo>
                  <a:lnTo>
                    <a:pt x="154" y="4002"/>
                  </a:lnTo>
                  <a:lnTo>
                    <a:pt x="151" y="3994"/>
                  </a:lnTo>
                  <a:lnTo>
                    <a:pt x="146" y="3988"/>
                  </a:lnTo>
                  <a:lnTo>
                    <a:pt x="136" y="3992"/>
                  </a:lnTo>
                  <a:lnTo>
                    <a:pt x="136" y="3990"/>
                  </a:lnTo>
                  <a:lnTo>
                    <a:pt x="140" y="3980"/>
                  </a:lnTo>
                  <a:lnTo>
                    <a:pt x="148" y="3978"/>
                  </a:lnTo>
                  <a:lnTo>
                    <a:pt x="147" y="3972"/>
                  </a:lnTo>
                  <a:lnTo>
                    <a:pt x="141" y="3972"/>
                  </a:lnTo>
                  <a:lnTo>
                    <a:pt x="140" y="3968"/>
                  </a:lnTo>
                  <a:lnTo>
                    <a:pt x="146" y="3967"/>
                  </a:lnTo>
                  <a:lnTo>
                    <a:pt x="146" y="3960"/>
                  </a:lnTo>
                  <a:lnTo>
                    <a:pt x="141" y="3955"/>
                  </a:lnTo>
                  <a:lnTo>
                    <a:pt x="140" y="3949"/>
                  </a:lnTo>
                  <a:lnTo>
                    <a:pt x="137" y="3949"/>
                  </a:lnTo>
                  <a:lnTo>
                    <a:pt x="132" y="3963"/>
                  </a:lnTo>
                  <a:lnTo>
                    <a:pt x="129" y="3970"/>
                  </a:lnTo>
                  <a:lnTo>
                    <a:pt x="129" y="3978"/>
                  </a:lnTo>
                  <a:lnTo>
                    <a:pt x="126" y="3983"/>
                  </a:lnTo>
                  <a:lnTo>
                    <a:pt x="125" y="3988"/>
                  </a:lnTo>
                  <a:lnTo>
                    <a:pt x="122" y="3988"/>
                  </a:lnTo>
                  <a:lnTo>
                    <a:pt x="122" y="3983"/>
                  </a:lnTo>
                  <a:lnTo>
                    <a:pt x="120" y="3980"/>
                  </a:lnTo>
                  <a:lnTo>
                    <a:pt x="116" y="3983"/>
                  </a:lnTo>
                  <a:lnTo>
                    <a:pt x="112" y="3980"/>
                  </a:lnTo>
                  <a:lnTo>
                    <a:pt x="116" y="3974"/>
                  </a:lnTo>
                  <a:lnTo>
                    <a:pt x="114" y="3971"/>
                  </a:lnTo>
                  <a:lnTo>
                    <a:pt x="108" y="3970"/>
                  </a:lnTo>
                  <a:lnTo>
                    <a:pt x="110" y="3952"/>
                  </a:lnTo>
                  <a:lnTo>
                    <a:pt x="112" y="3938"/>
                  </a:lnTo>
                  <a:lnTo>
                    <a:pt x="120" y="3936"/>
                  </a:lnTo>
                  <a:lnTo>
                    <a:pt x="120" y="3935"/>
                  </a:lnTo>
                  <a:lnTo>
                    <a:pt x="118" y="3933"/>
                  </a:lnTo>
                  <a:lnTo>
                    <a:pt x="112" y="3933"/>
                  </a:lnTo>
                  <a:lnTo>
                    <a:pt x="112" y="3919"/>
                  </a:lnTo>
                  <a:lnTo>
                    <a:pt x="115" y="3912"/>
                  </a:lnTo>
                  <a:lnTo>
                    <a:pt x="118" y="3908"/>
                  </a:lnTo>
                  <a:lnTo>
                    <a:pt x="115" y="3900"/>
                  </a:lnTo>
                  <a:lnTo>
                    <a:pt x="118" y="3892"/>
                  </a:lnTo>
                  <a:lnTo>
                    <a:pt x="114" y="3890"/>
                  </a:lnTo>
                  <a:lnTo>
                    <a:pt x="111" y="3897"/>
                  </a:lnTo>
                  <a:lnTo>
                    <a:pt x="107" y="3894"/>
                  </a:lnTo>
                  <a:lnTo>
                    <a:pt x="107" y="3885"/>
                  </a:lnTo>
                  <a:lnTo>
                    <a:pt x="104" y="3882"/>
                  </a:lnTo>
                  <a:lnTo>
                    <a:pt x="102" y="3878"/>
                  </a:lnTo>
                  <a:lnTo>
                    <a:pt x="106" y="3872"/>
                  </a:lnTo>
                  <a:lnTo>
                    <a:pt x="115" y="3869"/>
                  </a:lnTo>
                  <a:lnTo>
                    <a:pt x="119" y="3865"/>
                  </a:lnTo>
                  <a:lnTo>
                    <a:pt x="123" y="3865"/>
                  </a:lnTo>
                  <a:lnTo>
                    <a:pt x="128" y="3862"/>
                  </a:lnTo>
                  <a:lnTo>
                    <a:pt x="131" y="3859"/>
                  </a:lnTo>
                  <a:lnTo>
                    <a:pt x="133" y="3854"/>
                  </a:lnTo>
                  <a:lnTo>
                    <a:pt x="134" y="3847"/>
                  </a:lnTo>
                  <a:lnTo>
                    <a:pt x="136" y="3842"/>
                  </a:lnTo>
                  <a:lnTo>
                    <a:pt x="137" y="3834"/>
                  </a:lnTo>
                  <a:lnTo>
                    <a:pt x="139" y="3829"/>
                  </a:lnTo>
                  <a:lnTo>
                    <a:pt x="140" y="3814"/>
                  </a:lnTo>
                  <a:lnTo>
                    <a:pt x="140" y="3810"/>
                  </a:lnTo>
                  <a:lnTo>
                    <a:pt x="136" y="3811"/>
                  </a:lnTo>
                  <a:lnTo>
                    <a:pt x="131" y="3811"/>
                  </a:lnTo>
                  <a:lnTo>
                    <a:pt x="129" y="3811"/>
                  </a:lnTo>
                  <a:lnTo>
                    <a:pt x="125" y="3816"/>
                  </a:lnTo>
                  <a:lnTo>
                    <a:pt x="122" y="3816"/>
                  </a:lnTo>
                  <a:lnTo>
                    <a:pt x="120" y="3816"/>
                  </a:lnTo>
                  <a:lnTo>
                    <a:pt x="118" y="3816"/>
                  </a:lnTo>
                  <a:lnTo>
                    <a:pt x="117" y="3820"/>
                  </a:lnTo>
                  <a:lnTo>
                    <a:pt x="107" y="3830"/>
                  </a:lnTo>
                  <a:lnTo>
                    <a:pt x="102" y="3832"/>
                  </a:lnTo>
                  <a:lnTo>
                    <a:pt x="93" y="3831"/>
                  </a:lnTo>
                  <a:lnTo>
                    <a:pt x="87" y="3835"/>
                  </a:lnTo>
                  <a:lnTo>
                    <a:pt x="86" y="3832"/>
                  </a:lnTo>
                  <a:lnTo>
                    <a:pt x="87" y="3825"/>
                  </a:lnTo>
                  <a:lnTo>
                    <a:pt x="81" y="3818"/>
                  </a:lnTo>
                  <a:lnTo>
                    <a:pt x="78" y="3811"/>
                  </a:lnTo>
                  <a:lnTo>
                    <a:pt x="86" y="3800"/>
                  </a:lnTo>
                  <a:lnTo>
                    <a:pt x="87" y="3794"/>
                  </a:lnTo>
                  <a:lnTo>
                    <a:pt x="94" y="3793"/>
                  </a:lnTo>
                  <a:lnTo>
                    <a:pt x="98" y="3787"/>
                  </a:lnTo>
                  <a:lnTo>
                    <a:pt x="94" y="3782"/>
                  </a:lnTo>
                  <a:lnTo>
                    <a:pt x="95" y="3773"/>
                  </a:lnTo>
                  <a:lnTo>
                    <a:pt x="98" y="3771"/>
                  </a:lnTo>
                  <a:lnTo>
                    <a:pt x="106" y="3766"/>
                  </a:lnTo>
                  <a:lnTo>
                    <a:pt x="104" y="3757"/>
                  </a:lnTo>
                  <a:lnTo>
                    <a:pt x="108" y="3750"/>
                  </a:lnTo>
                  <a:lnTo>
                    <a:pt x="108" y="3741"/>
                  </a:lnTo>
                  <a:lnTo>
                    <a:pt x="107" y="3733"/>
                  </a:lnTo>
                  <a:lnTo>
                    <a:pt x="112" y="3731"/>
                  </a:lnTo>
                  <a:lnTo>
                    <a:pt x="112" y="3725"/>
                  </a:lnTo>
                  <a:lnTo>
                    <a:pt x="118" y="3711"/>
                  </a:lnTo>
                  <a:lnTo>
                    <a:pt x="116" y="3698"/>
                  </a:lnTo>
                  <a:lnTo>
                    <a:pt x="121" y="3695"/>
                  </a:lnTo>
                  <a:lnTo>
                    <a:pt x="125" y="3687"/>
                  </a:lnTo>
                  <a:lnTo>
                    <a:pt x="118" y="3689"/>
                  </a:lnTo>
                  <a:lnTo>
                    <a:pt x="114" y="3671"/>
                  </a:lnTo>
                  <a:lnTo>
                    <a:pt x="109" y="3663"/>
                  </a:lnTo>
                  <a:lnTo>
                    <a:pt x="111" y="3661"/>
                  </a:lnTo>
                  <a:lnTo>
                    <a:pt x="108" y="3656"/>
                  </a:lnTo>
                  <a:lnTo>
                    <a:pt x="115" y="3654"/>
                  </a:lnTo>
                  <a:lnTo>
                    <a:pt x="127" y="3651"/>
                  </a:lnTo>
                  <a:lnTo>
                    <a:pt x="127" y="3645"/>
                  </a:lnTo>
                  <a:lnTo>
                    <a:pt x="120" y="3647"/>
                  </a:lnTo>
                  <a:lnTo>
                    <a:pt x="115" y="3651"/>
                  </a:lnTo>
                  <a:lnTo>
                    <a:pt x="106" y="3653"/>
                  </a:lnTo>
                  <a:lnTo>
                    <a:pt x="100" y="3647"/>
                  </a:lnTo>
                  <a:lnTo>
                    <a:pt x="90" y="3647"/>
                  </a:lnTo>
                  <a:lnTo>
                    <a:pt x="89" y="3649"/>
                  </a:lnTo>
                  <a:lnTo>
                    <a:pt x="93" y="3650"/>
                  </a:lnTo>
                  <a:lnTo>
                    <a:pt x="90" y="3654"/>
                  </a:lnTo>
                  <a:lnTo>
                    <a:pt x="84" y="3655"/>
                  </a:lnTo>
                  <a:lnTo>
                    <a:pt x="80" y="3663"/>
                  </a:lnTo>
                  <a:lnTo>
                    <a:pt x="73" y="3672"/>
                  </a:lnTo>
                  <a:lnTo>
                    <a:pt x="63" y="3674"/>
                  </a:lnTo>
                  <a:lnTo>
                    <a:pt x="59" y="3680"/>
                  </a:lnTo>
                  <a:lnTo>
                    <a:pt x="52" y="3678"/>
                  </a:lnTo>
                  <a:lnTo>
                    <a:pt x="48" y="3679"/>
                  </a:lnTo>
                  <a:lnTo>
                    <a:pt x="45" y="3681"/>
                  </a:lnTo>
                  <a:lnTo>
                    <a:pt x="43" y="3689"/>
                  </a:lnTo>
                  <a:lnTo>
                    <a:pt x="34" y="3690"/>
                  </a:lnTo>
                  <a:lnTo>
                    <a:pt x="36" y="3679"/>
                  </a:lnTo>
                  <a:lnTo>
                    <a:pt x="38" y="3674"/>
                  </a:lnTo>
                  <a:lnTo>
                    <a:pt x="51" y="3670"/>
                  </a:lnTo>
                  <a:lnTo>
                    <a:pt x="52" y="3663"/>
                  </a:lnTo>
                  <a:lnTo>
                    <a:pt x="59" y="3654"/>
                  </a:lnTo>
                  <a:lnTo>
                    <a:pt x="75" y="3633"/>
                  </a:lnTo>
                  <a:lnTo>
                    <a:pt x="78" y="3630"/>
                  </a:lnTo>
                  <a:lnTo>
                    <a:pt x="78" y="3628"/>
                  </a:lnTo>
                  <a:lnTo>
                    <a:pt x="76" y="3624"/>
                  </a:lnTo>
                  <a:lnTo>
                    <a:pt x="73" y="3618"/>
                  </a:lnTo>
                  <a:lnTo>
                    <a:pt x="71" y="3601"/>
                  </a:lnTo>
                  <a:lnTo>
                    <a:pt x="69" y="3597"/>
                  </a:lnTo>
                  <a:lnTo>
                    <a:pt x="68" y="3599"/>
                  </a:lnTo>
                  <a:lnTo>
                    <a:pt x="69" y="3619"/>
                  </a:lnTo>
                  <a:lnTo>
                    <a:pt x="64" y="3629"/>
                  </a:lnTo>
                  <a:lnTo>
                    <a:pt x="65" y="3637"/>
                  </a:lnTo>
                  <a:lnTo>
                    <a:pt x="52" y="3655"/>
                  </a:lnTo>
                  <a:lnTo>
                    <a:pt x="49" y="3657"/>
                  </a:lnTo>
                  <a:lnTo>
                    <a:pt x="46" y="3663"/>
                  </a:lnTo>
                  <a:lnTo>
                    <a:pt x="36" y="3667"/>
                  </a:lnTo>
                  <a:lnTo>
                    <a:pt x="35" y="3664"/>
                  </a:lnTo>
                  <a:lnTo>
                    <a:pt x="40" y="3654"/>
                  </a:lnTo>
                  <a:lnTo>
                    <a:pt x="33" y="3651"/>
                  </a:lnTo>
                  <a:lnTo>
                    <a:pt x="35" y="3640"/>
                  </a:lnTo>
                  <a:lnTo>
                    <a:pt x="34" y="3638"/>
                  </a:lnTo>
                  <a:lnTo>
                    <a:pt x="28" y="3641"/>
                  </a:lnTo>
                  <a:lnTo>
                    <a:pt x="25" y="3638"/>
                  </a:lnTo>
                  <a:lnTo>
                    <a:pt x="27" y="3634"/>
                  </a:lnTo>
                  <a:lnTo>
                    <a:pt x="17" y="3630"/>
                  </a:lnTo>
                  <a:lnTo>
                    <a:pt x="11" y="3635"/>
                  </a:lnTo>
                  <a:lnTo>
                    <a:pt x="6" y="3634"/>
                  </a:lnTo>
                  <a:lnTo>
                    <a:pt x="2" y="3637"/>
                  </a:lnTo>
                  <a:lnTo>
                    <a:pt x="0" y="3635"/>
                  </a:lnTo>
                  <a:lnTo>
                    <a:pt x="3" y="3628"/>
                  </a:lnTo>
                  <a:lnTo>
                    <a:pt x="8" y="3626"/>
                  </a:lnTo>
                  <a:lnTo>
                    <a:pt x="8" y="3624"/>
                  </a:lnTo>
                  <a:lnTo>
                    <a:pt x="4" y="3622"/>
                  </a:lnTo>
                  <a:lnTo>
                    <a:pt x="4" y="3612"/>
                  </a:lnTo>
                  <a:lnTo>
                    <a:pt x="8" y="3605"/>
                  </a:lnTo>
                  <a:lnTo>
                    <a:pt x="11" y="3604"/>
                  </a:lnTo>
                  <a:lnTo>
                    <a:pt x="13" y="3605"/>
                  </a:lnTo>
                  <a:lnTo>
                    <a:pt x="13" y="3609"/>
                  </a:lnTo>
                  <a:lnTo>
                    <a:pt x="16" y="3610"/>
                  </a:lnTo>
                  <a:lnTo>
                    <a:pt x="18" y="3599"/>
                  </a:lnTo>
                  <a:lnTo>
                    <a:pt x="23" y="3595"/>
                  </a:lnTo>
                  <a:lnTo>
                    <a:pt x="11" y="3576"/>
                  </a:lnTo>
                  <a:lnTo>
                    <a:pt x="11" y="3566"/>
                  </a:lnTo>
                  <a:lnTo>
                    <a:pt x="18" y="3562"/>
                  </a:lnTo>
                  <a:lnTo>
                    <a:pt x="23" y="3562"/>
                  </a:lnTo>
                  <a:lnTo>
                    <a:pt x="23" y="3558"/>
                  </a:lnTo>
                  <a:lnTo>
                    <a:pt x="20" y="3556"/>
                  </a:lnTo>
                  <a:lnTo>
                    <a:pt x="20" y="3541"/>
                  </a:lnTo>
                  <a:lnTo>
                    <a:pt x="21" y="3537"/>
                  </a:lnTo>
                  <a:lnTo>
                    <a:pt x="18" y="3524"/>
                  </a:lnTo>
                  <a:lnTo>
                    <a:pt x="16" y="3525"/>
                  </a:lnTo>
                  <a:lnTo>
                    <a:pt x="12" y="3520"/>
                  </a:lnTo>
                  <a:lnTo>
                    <a:pt x="11" y="3512"/>
                  </a:lnTo>
                  <a:lnTo>
                    <a:pt x="8" y="3513"/>
                  </a:lnTo>
                  <a:lnTo>
                    <a:pt x="5" y="3510"/>
                  </a:lnTo>
                  <a:lnTo>
                    <a:pt x="7" y="3499"/>
                  </a:lnTo>
                  <a:lnTo>
                    <a:pt x="10" y="3489"/>
                  </a:lnTo>
                  <a:lnTo>
                    <a:pt x="16" y="3487"/>
                  </a:lnTo>
                  <a:lnTo>
                    <a:pt x="16" y="3484"/>
                  </a:lnTo>
                  <a:lnTo>
                    <a:pt x="16" y="3481"/>
                  </a:lnTo>
                  <a:lnTo>
                    <a:pt x="13" y="3481"/>
                  </a:lnTo>
                  <a:lnTo>
                    <a:pt x="9" y="3486"/>
                  </a:lnTo>
                  <a:lnTo>
                    <a:pt x="7" y="3482"/>
                  </a:lnTo>
                  <a:lnTo>
                    <a:pt x="11" y="3477"/>
                  </a:lnTo>
                  <a:lnTo>
                    <a:pt x="20" y="3471"/>
                  </a:lnTo>
                  <a:lnTo>
                    <a:pt x="15" y="3471"/>
                  </a:lnTo>
                  <a:lnTo>
                    <a:pt x="13" y="3474"/>
                  </a:lnTo>
                  <a:lnTo>
                    <a:pt x="8" y="3472"/>
                  </a:lnTo>
                  <a:lnTo>
                    <a:pt x="6" y="3471"/>
                  </a:lnTo>
                  <a:lnTo>
                    <a:pt x="5" y="3466"/>
                  </a:lnTo>
                  <a:lnTo>
                    <a:pt x="10" y="3464"/>
                  </a:lnTo>
                  <a:lnTo>
                    <a:pt x="9" y="3460"/>
                  </a:lnTo>
                  <a:lnTo>
                    <a:pt x="6" y="3459"/>
                  </a:lnTo>
                  <a:lnTo>
                    <a:pt x="2" y="3461"/>
                  </a:lnTo>
                  <a:lnTo>
                    <a:pt x="0" y="3456"/>
                  </a:lnTo>
                  <a:lnTo>
                    <a:pt x="4" y="3453"/>
                  </a:lnTo>
                  <a:lnTo>
                    <a:pt x="4" y="3449"/>
                  </a:lnTo>
                  <a:lnTo>
                    <a:pt x="2" y="3446"/>
                  </a:lnTo>
                  <a:lnTo>
                    <a:pt x="2" y="3441"/>
                  </a:lnTo>
                  <a:lnTo>
                    <a:pt x="4" y="3441"/>
                  </a:lnTo>
                  <a:lnTo>
                    <a:pt x="8" y="3442"/>
                  </a:lnTo>
                  <a:lnTo>
                    <a:pt x="12" y="3441"/>
                  </a:lnTo>
                  <a:lnTo>
                    <a:pt x="11" y="3435"/>
                  </a:lnTo>
                  <a:lnTo>
                    <a:pt x="8" y="3436"/>
                  </a:lnTo>
                  <a:lnTo>
                    <a:pt x="4" y="3427"/>
                  </a:lnTo>
                  <a:lnTo>
                    <a:pt x="8" y="3423"/>
                  </a:lnTo>
                  <a:lnTo>
                    <a:pt x="10" y="3420"/>
                  </a:lnTo>
                  <a:lnTo>
                    <a:pt x="16" y="3418"/>
                  </a:lnTo>
                  <a:lnTo>
                    <a:pt x="8" y="3417"/>
                  </a:lnTo>
                  <a:lnTo>
                    <a:pt x="4" y="3416"/>
                  </a:lnTo>
                  <a:lnTo>
                    <a:pt x="11" y="3403"/>
                  </a:lnTo>
                  <a:lnTo>
                    <a:pt x="20" y="3390"/>
                  </a:lnTo>
                  <a:lnTo>
                    <a:pt x="38" y="3385"/>
                  </a:lnTo>
                  <a:lnTo>
                    <a:pt x="48" y="3380"/>
                  </a:lnTo>
                  <a:lnTo>
                    <a:pt x="59" y="3407"/>
                  </a:lnTo>
                  <a:lnTo>
                    <a:pt x="65" y="3423"/>
                  </a:lnTo>
                  <a:lnTo>
                    <a:pt x="61" y="3457"/>
                  </a:lnTo>
                  <a:lnTo>
                    <a:pt x="69" y="3459"/>
                  </a:lnTo>
                  <a:lnTo>
                    <a:pt x="74" y="3461"/>
                  </a:lnTo>
                  <a:lnTo>
                    <a:pt x="79" y="3456"/>
                  </a:lnTo>
                  <a:lnTo>
                    <a:pt x="87" y="3457"/>
                  </a:lnTo>
                  <a:lnTo>
                    <a:pt x="96" y="3454"/>
                  </a:lnTo>
                  <a:lnTo>
                    <a:pt x="111" y="3411"/>
                  </a:lnTo>
                  <a:lnTo>
                    <a:pt x="123" y="3393"/>
                  </a:lnTo>
                  <a:lnTo>
                    <a:pt x="122" y="3385"/>
                  </a:lnTo>
                  <a:lnTo>
                    <a:pt x="128" y="3353"/>
                  </a:lnTo>
                  <a:lnTo>
                    <a:pt x="135" y="3345"/>
                  </a:lnTo>
                  <a:lnTo>
                    <a:pt x="136" y="3307"/>
                  </a:lnTo>
                  <a:lnTo>
                    <a:pt x="131" y="3269"/>
                  </a:lnTo>
                  <a:lnTo>
                    <a:pt x="125" y="3248"/>
                  </a:lnTo>
                  <a:lnTo>
                    <a:pt x="118" y="3214"/>
                  </a:lnTo>
                  <a:lnTo>
                    <a:pt x="132" y="3203"/>
                  </a:lnTo>
                  <a:lnTo>
                    <a:pt x="147" y="3202"/>
                  </a:lnTo>
                  <a:lnTo>
                    <a:pt x="151" y="3187"/>
                  </a:lnTo>
                  <a:lnTo>
                    <a:pt x="161" y="3186"/>
                  </a:lnTo>
                  <a:lnTo>
                    <a:pt x="160" y="3154"/>
                  </a:lnTo>
                  <a:lnTo>
                    <a:pt x="154" y="3142"/>
                  </a:lnTo>
                  <a:lnTo>
                    <a:pt x="147" y="3137"/>
                  </a:lnTo>
                  <a:lnTo>
                    <a:pt x="156" y="3127"/>
                  </a:lnTo>
                  <a:lnTo>
                    <a:pt x="172" y="3118"/>
                  </a:lnTo>
                  <a:lnTo>
                    <a:pt x="184" y="3123"/>
                  </a:lnTo>
                  <a:lnTo>
                    <a:pt x="204" y="3123"/>
                  </a:lnTo>
                  <a:lnTo>
                    <a:pt x="216" y="3110"/>
                  </a:lnTo>
                  <a:lnTo>
                    <a:pt x="234" y="3099"/>
                  </a:lnTo>
                  <a:lnTo>
                    <a:pt x="244" y="3082"/>
                  </a:lnTo>
                  <a:lnTo>
                    <a:pt x="254" y="3075"/>
                  </a:lnTo>
                  <a:lnTo>
                    <a:pt x="267" y="3045"/>
                  </a:lnTo>
                  <a:lnTo>
                    <a:pt x="272" y="3025"/>
                  </a:lnTo>
                  <a:lnTo>
                    <a:pt x="268" y="2980"/>
                  </a:lnTo>
                  <a:lnTo>
                    <a:pt x="287" y="2952"/>
                  </a:lnTo>
                  <a:lnTo>
                    <a:pt x="289" y="2917"/>
                  </a:lnTo>
                  <a:lnTo>
                    <a:pt x="285" y="2902"/>
                  </a:lnTo>
                  <a:lnTo>
                    <a:pt x="276" y="2885"/>
                  </a:lnTo>
                  <a:lnTo>
                    <a:pt x="276" y="2870"/>
                  </a:lnTo>
                  <a:lnTo>
                    <a:pt x="259" y="2838"/>
                  </a:lnTo>
                  <a:lnTo>
                    <a:pt x="253" y="2807"/>
                  </a:lnTo>
                  <a:lnTo>
                    <a:pt x="250" y="2781"/>
                  </a:lnTo>
                  <a:lnTo>
                    <a:pt x="231" y="2738"/>
                  </a:lnTo>
                  <a:lnTo>
                    <a:pt x="234" y="2736"/>
                  </a:lnTo>
                  <a:lnTo>
                    <a:pt x="269" y="2730"/>
                  </a:lnTo>
                  <a:lnTo>
                    <a:pt x="278" y="2730"/>
                  </a:lnTo>
                  <a:lnTo>
                    <a:pt x="295" y="2732"/>
                  </a:lnTo>
                  <a:lnTo>
                    <a:pt x="303" y="2731"/>
                  </a:lnTo>
                  <a:lnTo>
                    <a:pt x="312" y="2701"/>
                  </a:lnTo>
                  <a:lnTo>
                    <a:pt x="328" y="2684"/>
                  </a:lnTo>
                  <a:lnTo>
                    <a:pt x="337" y="2657"/>
                  </a:lnTo>
                  <a:lnTo>
                    <a:pt x="344" y="2630"/>
                  </a:lnTo>
                  <a:lnTo>
                    <a:pt x="299" y="2556"/>
                  </a:lnTo>
                  <a:lnTo>
                    <a:pt x="275" y="2556"/>
                  </a:lnTo>
                  <a:lnTo>
                    <a:pt x="234" y="2496"/>
                  </a:lnTo>
                  <a:lnTo>
                    <a:pt x="268" y="2347"/>
                  </a:lnTo>
                  <a:lnTo>
                    <a:pt x="274" y="2316"/>
                  </a:lnTo>
                  <a:lnTo>
                    <a:pt x="237" y="2194"/>
                  </a:lnTo>
                  <a:lnTo>
                    <a:pt x="250" y="2149"/>
                  </a:lnTo>
                  <a:lnTo>
                    <a:pt x="244" y="2094"/>
                  </a:lnTo>
                  <a:lnTo>
                    <a:pt x="269" y="2063"/>
                  </a:lnTo>
                  <a:lnTo>
                    <a:pt x="241" y="1969"/>
                  </a:lnTo>
                  <a:lnTo>
                    <a:pt x="283" y="1902"/>
                  </a:lnTo>
                  <a:lnTo>
                    <a:pt x="280" y="1890"/>
                  </a:lnTo>
                  <a:lnTo>
                    <a:pt x="271" y="1859"/>
                  </a:lnTo>
                  <a:lnTo>
                    <a:pt x="296" y="1837"/>
                  </a:lnTo>
                  <a:lnTo>
                    <a:pt x="298" y="1823"/>
                  </a:lnTo>
                  <a:lnTo>
                    <a:pt x="358" y="1737"/>
                  </a:lnTo>
                  <a:lnTo>
                    <a:pt x="397" y="1711"/>
                  </a:lnTo>
                  <a:lnTo>
                    <a:pt x="440" y="1702"/>
                  </a:lnTo>
                  <a:lnTo>
                    <a:pt x="457" y="1706"/>
                  </a:lnTo>
                  <a:lnTo>
                    <a:pt x="550" y="1737"/>
                  </a:lnTo>
                  <a:lnTo>
                    <a:pt x="581" y="1674"/>
                  </a:lnTo>
                  <a:lnTo>
                    <a:pt x="579" y="1607"/>
                  </a:lnTo>
                  <a:lnTo>
                    <a:pt x="576" y="1580"/>
                  </a:lnTo>
                  <a:lnTo>
                    <a:pt x="573" y="1575"/>
                  </a:lnTo>
                  <a:lnTo>
                    <a:pt x="546" y="1566"/>
                  </a:lnTo>
                  <a:lnTo>
                    <a:pt x="511" y="1538"/>
                  </a:lnTo>
                  <a:lnTo>
                    <a:pt x="521" y="1518"/>
                  </a:lnTo>
                  <a:lnTo>
                    <a:pt x="567" y="1434"/>
                  </a:lnTo>
                  <a:lnTo>
                    <a:pt x="609" y="1356"/>
                  </a:lnTo>
                  <a:lnTo>
                    <a:pt x="620" y="1313"/>
                  </a:lnTo>
                  <a:lnTo>
                    <a:pt x="638" y="1293"/>
                  </a:lnTo>
                  <a:lnTo>
                    <a:pt x="639" y="1247"/>
                  </a:lnTo>
                  <a:lnTo>
                    <a:pt x="648" y="1161"/>
                  </a:lnTo>
                  <a:lnTo>
                    <a:pt x="662" y="1123"/>
                  </a:lnTo>
                  <a:lnTo>
                    <a:pt x="650" y="1013"/>
                  </a:lnTo>
                  <a:lnTo>
                    <a:pt x="708" y="1009"/>
                  </a:lnTo>
                  <a:lnTo>
                    <a:pt x="720" y="1008"/>
                  </a:lnTo>
                  <a:lnTo>
                    <a:pt x="763" y="976"/>
                  </a:lnTo>
                  <a:lnTo>
                    <a:pt x="773" y="958"/>
                  </a:lnTo>
                  <a:lnTo>
                    <a:pt x="763" y="938"/>
                  </a:lnTo>
                  <a:lnTo>
                    <a:pt x="754" y="889"/>
                  </a:lnTo>
                  <a:lnTo>
                    <a:pt x="784" y="853"/>
                  </a:lnTo>
                  <a:lnTo>
                    <a:pt x="847" y="745"/>
                  </a:lnTo>
                  <a:lnTo>
                    <a:pt x="895" y="702"/>
                  </a:lnTo>
                  <a:lnTo>
                    <a:pt x="898" y="653"/>
                  </a:lnTo>
                  <a:lnTo>
                    <a:pt x="898" y="648"/>
                  </a:lnTo>
                  <a:lnTo>
                    <a:pt x="860" y="569"/>
                  </a:lnTo>
                  <a:lnTo>
                    <a:pt x="870" y="540"/>
                  </a:lnTo>
                  <a:lnTo>
                    <a:pt x="902" y="536"/>
                  </a:lnTo>
                  <a:lnTo>
                    <a:pt x="914" y="516"/>
                  </a:lnTo>
                  <a:lnTo>
                    <a:pt x="944" y="407"/>
                  </a:lnTo>
                  <a:lnTo>
                    <a:pt x="1000" y="359"/>
                  </a:lnTo>
                  <a:lnTo>
                    <a:pt x="1014" y="336"/>
                  </a:lnTo>
                  <a:lnTo>
                    <a:pt x="1066" y="366"/>
                  </a:lnTo>
                  <a:lnTo>
                    <a:pt x="1089" y="381"/>
                  </a:lnTo>
                  <a:lnTo>
                    <a:pt x="1123" y="302"/>
                  </a:lnTo>
                  <a:lnTo>
                    <a:pt x="1119" y="228"/>
                  </a:lnTo>
                  <a:lnTo>
                    <a:pt x="1122" y="186"/>
                  </a:lnTo>
                  <a:lnTo>
                    <a:pt x="1156" y="171"/>
                  </a:lnTo>
                  <a:lnTo>
                    <a:pt x="1181" y="195"/>
                  </a:lnTo>
                  <a:lnTo>
                    <a:pt x="1226" y="192"/>
                  </a:lnTo>
                  <a:lnTo>
                    <a:pt x="1343" y="243"/>
                  </a:lnTo>
                  <a:lnTo>
                    <a:pt x="1378" y="193"/>
                  </a:lnTo>
                  <a:lnTo>
                    <a:pt x="1341" y="173"/>
                  </a:lnTo>
                  <a:lnTo>
                    <a:pt x="1355" y="161"/>
                  </a:lnTo>
                  <a:lnTo>
                    <a:pt x="1373" y="133"/>
                  </a:lnTo>
                  <a:lnTo>
                    <a:pt x="1386" y="87"/>
                  </a:lnTo>
                  <a:lnTo>
                    <a:pt x="1379" y="45"/>
                  </a:lnTo>
                  <a:lnTo>
                    <a:pt x="1351" y="6"/>
                  </a:lnTo>
                  <a:lnTo>
                    <a:pt x="1349" y="6"/>
                  </a:lnTo>
                  <a:lnTo>
                    <a:pt x="1347" y="8"/>
                  </a:lnTo>
                  <a:lnTo>
                    <a:pt x="1351" y="6"/>
                  </a:lnTo>
                  <a:lnTo>
                    <a:pt x="1350" y="8"/>
                  </a:lnTo>
                  <a:lnTo>
                    <a:pt x="1350" y="6"/>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6" name="Freeform 93"/>
            <p:cNvSpPr>
              <a:spLocks/>
            </p:cNvSpPr>
            <p:nvPr/>
          </p:nvSpPr>
          <p:spPr bwMode="auto">
            <a:xfrm>
              <a:off x="3703638" y="503238"/>
              <a:ext cx="968375" cy="2470150"/>
            </a:xfrm>
            <a:custGeom>
              <a:avLst/>
              <a:gdLst>
                <a:gd name="T0" fmla="*/ 397 w 927"/>
                <a:gd name="T1" fmla="*/ 49 h 2291"/>
                <a:gd name="T2" fmla="*/ 491 w 927"/>
                <a:gd name="T3" fmla="*/ 132 h 2291"/>
                <a:gd name="T4" fmla="*/ 587 w 927"/>
                <a:gd name="T5" fmla="*/ 178 h 2291"/>
                <a:gd name="T6" fmla="*/ 748 w 927"/>
                <a:gd name="T7" fmla="*/ 323 h 2291"/>
                <a:gd name="T8" fmla="*/ 758 w 927"/>
                <a:gd name="T9" fmla="*/ 463 h 2291"/>
                <a:gd name="T10" fmla="*/ 797 w 927"/>
                <a:gd name="T11" fmla="*/ 526 h 2291"/>
                <a:gd name="T12" fmla="*/ 782 w 927"/>
                <a:gd name="T13" fmla="*/ 592 h 2291"/>
                <a:gd name="T14" fmla="*/ 835 w 927"/>
                <a:gd name="T15" fmla="*/ 732 h 2291"/>
                <a:gd name="T16" fmla="*/ 830 w 927"/>
                <a:gd name="T17" fmla="*/ 861 h 2291"/>
                <a:gd name="T18" fmla="*/ 899 w 927"/>
                <a:gd name="T19" fmla="*/ 981 h 2291"/>
                <a:gd name="T20" fmla="*/ 893 w 927"/>
                <a:gd name="T21" fmla="*/ 1065 h 2291"/>
                <a:gd name="T22" fmla="*/ 846 w 927"/>
                <a:gd name="T23" fmla="*/ 1066 h 2291"/>
                <a:gd name="T24" fmla="*/ 792 w 927"/>
                <a:gd name="T25" fmla="*/ 1089 h 2291"/>
                <a:gd name="T26" fmla="*/ 725 w 927"/>
                <a:gd name="T27" fmla="*/ 1055 h 2291"/>
                <a:gd name="T28" fmla="*/ 698 w 927"/>
                <a:gd name="T29" fmla="*/ 1089 h 2291"/>
                <a:gd name="T30" fmla="*/ 678 w 927"/>
                <a:gd name="T31" fmla="*/ 1118 h 2291"/>
                <a:gd name="T32" fmla="*/ 640 w 927"/>
                <a:gd name="T33" fmla="*/ 1196 h 2291"/>
                <a:gd name="T34" fmla="*/ 568 w 927"/>
                <a:gd name="T35" fmla="*/ 1234 h 2291"/>
                <a:gd name="T36" fmla="*/ 566 w 927"/>
                <a:gd name="T37" fmla="*/ 1289 h 2291"/>
                <a:gd name="T38" fmla="*/ 578 w 927"/>
                <a:gd name="T39" fmla="*/ 1352 h 2291"/>
                <a:gd name="T40" fmla="*/ 543 w 927"/>
                <a:gd name="T41" fmla="*/ 1400 h 2291"/>
                <a:gd name="T42" fmla="*/ 536 w 927"/>
                <a:gd name="T43" fmla="*/ 1445 h 2291"/>
                <a:gd name="T44" fmla="*/ 556 w 927"/>
                <a:gd name="T45" fmla="*/ 1482 h 2291"/>
                <a:gd name="T46" fmla="*/ 584 w 927"/>
                <a:gd name="T47" fmla="*/ 1510 h 2291"/>
                <a:gd name="T48" fmla="*/ 591 w 927"/>
                <a:gd name="T49" fmla="*/ 1551 h 2291"/>
                <a:gd name="T50" fmla="*/ 573 w 927"/>
                <a:gd name="T51" fmla="*/ 1606 h 2291"/>
                <a:gd name="T52" fmla="*/ 524 w 927"/>
                <a:gd name="T53" fmla="*/ 1677 h 2291"/>
                <a:gd name="T54" fmla="*/ 484 w 927"/>
                <a:gd name="T55" fmla="*/ 1783 h 2291"/>
                <a:gd name="T56" fmla="*/ 464 w 927"/>
                <a:gd name="T57" fmla="*/ 1795 h 2291"/>
                <a:gd name="T58" fmla="*/ 439 w 927"/>
                <a:gd name="T59" fmla="*/ 1833 h 2291"/>
                <a:gd name="T60" fmla="*/ 393 w 927"/>
                <a:gd name="T61" fmla="*/ 1842 h 2291"/>
                <a:gd name="T62" fmla="*/ 349 w 927"/>
                <a:gd name="T63" fmla="*/ 1891 h 2291"/>
                <a:gd name="T64" fmla="*/ 314 w 927"/>
                <a:gd name="T65" fmla="*/ 1876 h 2291"/>
                <a:gd name="T66" fmla="*/ 316 w 927"/>
                <a:gd name="T67" fmla="*/ 1899 h 2291"/>
                <a:gd name="T68" fmla="*/ 303 w 927"/>
                <a:gd name="T69" fmla="*/ 1914 h 2291"/>
                <a:gd name="T70" fmla="*/ 282 w 927"/>
                <a:gd name="T71" fmla="*/ 1954 h 2291"/>
                <a:gd name="T72" fmla="*/ 259 w 927"/>
                <a:gd name="T73" fmla="*/ 1996 h 2291"/>
                <a:gd name="T74" fmla="*/ 223 w 927"/>
                <a:gd name="T75" fmla="*/ 1981 h 2291"/>
                <a:gd name="T76" fmla="*/ 209 w 927"/>
                <a:gd name="T77" fmla="*/ 1986 h 2291"/>
                <a:gd name="T78" fmla="*/ 213 w 927"/>
                <a:gd name="T79" fmla="*/ 1991 h 2291"/>
                <a:gd name="T80" fmla="*/ 212 w 927"/>
                <a:gd name="T81" fmla="*/ 2009 h 2291"/>
                <a:gd name="T82" fmla="*/ 188 w 927"/>
                <a:gd name="T83" fmla="*/ 2036 h 2291"/>
                <a:gd name="T84" fmla="*/ 171 w 927"/>
                <a:gd name="T85" fmla="*/ 2055 h 2291"/>
                <a:gd name="T86" fmla="*/ 152 w 927"/>
                <a:gd name="T87" fmla="*/ 2057 h 2291"/>
                <a:gd name="T88" fmla="*/ 152 w 927"/>
                <a:gd name="T89" fmla="*/ 2067 h 2291"/>
                <a:gd name="T90" fmla="*/ 138 w 927"/>
                <a:gd name="T91" fmla="*/ 2077 h 2291"/>
                <a:gd name="T92" fmla="*/ 162 w 927"/>
                <a:gd name="T93" fmla="*/ 2075 h 2291"/>
                <a:gd name="T94" fmla="*/ 163 w 927"/>
                <a:gd name="T95" fmla="*/ 2089 h 2291"/>
                <a:gd name="T96" fmla="*/ 163 w 927"/>
                <a:gd name="T97" fmla="*/ 2126 h 2291"/>
                <a:gd name="T98" fmla="*/ 133 w 927"/>
                <a:gd name="T99" fmla="*/ 2119 h 2291"/>
                <a:gd name="T100" fmla="*/ 144 w 927"/>
                <a:gd name="T101" fmla="*/ 2137 h 2291"/>
                <a:gd name="T102" fmla="*/ 98 w 927"/>
                <a:gd name="T103" fmla="*/ 2146 h 2291"/>
                <a:gd name="T104" fmla="*/ 80 w 927"/>
                <a:gd name="T105" fmla="*/ 2124 h 2291"/>
                <a:gd name="T106" fmla="*/ 81 w 927"/>
                <a:gd name="T107" fmla="*/ 2145 h 2291"/>
                <a:gd name="T108" fmla="*/ 100 w 927"/>
                <a:gd name="T109" fmla="*/ 2182 h 2291"/>
                <a:gd name="T110" fmla="*/ 87 w 927"/>
                <a:gd name="T111" fmla="*/ 2195 h 2291"/>
                <a:gd name="T112" fmla="*/ 101 w 927"/>
                <a:gd name="T113" fmla="*/ 2228 h 2291"/>
                <a:gd name="T114" fmla="*/ 87 w 927"/>
                <a:gd name="T115" fmla="*/ 2244 h 2291"/>
                <a:gd name="T116" fmla="*/ 61 w 927"/>
                <a:gd name="T117" fmla="*/ 2253 h 2291"/>
                <a:gd name="T118" fmla="*/ 64 w 927"/>
                <a:gd name="T119" fmla="*/ 2280 h 2291"/>
                <a:gd name="T120" fmla="*/ 49 w 927"/>
                <a:gd name="T121" fmla="*/ 2277 h 2291"/>
                <a:gd name="T122" fmla="*/ 17 w 927"/>
                <a:gd name="T123" fmla="*/ 2252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7" h="2291">
                  <a:moveTo>
                    <a:pt x="285" y="6"/>
                  </a:moveTo>
                  <a:lnTo>
                    <a:pt x="284" y="6"/>
                  </a:lnTo>
                  <a:lnTo>
                    <a:pt x="341" y="0"/>
                  </a:lnTo>
                  <a:lnTo>
                    <a:pt x="367" y="4"/>
                  </a:lnTo>
                  <a:lnTo>
                    <a:pt x="384" y="21"/>
                  </a:lnTo>
                  <a:lnTo>
                    <a:pt x="381" y="41"/>
                  </a:lnTo>
                  <a:lnTo>
                    <a:pt x="385" y="50"/>
                  </a:lnTo>
                  <a:lnTo>
                    <a:pt x="397" y="49"/>
                  </a:lnTo>
                  <a:lnTo>
                    <a:pt x="427" y="74"/>
                  </a:lnTo>
                  <a:lnTo>
                    <a:pt x="437" y="89"/>
                  </a:lnTo>
                  <a:lnTo>
                    <a:pt x="445" y="89"/>
                  </a:lnTo>
                  <a:lnTo>
                    <a:pt x="447" y="91"/>
                  </a:lnTo>
                  <a:lnTo>
                    <a:pt x="454" y="113"/>
                  </a:lnTo>
                  <a:lnTo>
                    <a:pt x="471" y="118"/>
                  </a:lnTo>
                  <a:lnTo>
                    <a:pt x="487" y="128"/>
                  </a:lnTo>
                  <a:lnTo>
                    <a:pt x="491" y="132"/>
                  </a:lnTo>
                  <a:lnTo>
                    <a:pt x="490" y="140"/>
                  </a:lnTo>
                  <a:lnTo>
                    <a:pt x="497" y="145"/>
                  </a:lnTo>
                  <a:lnTo>
                    <a:pt x="509" y="141"/>
                  </a:lnTo>
                  <a:lnTo>
                    <a:pt x="517" y="145"/>
                  </a:lnTo>
                  <a:lnTo>
                    <a:pt x="530" y="160"/>
                  </a:lnTo>
                  <a:lnTo>
                    <a:pt x="536" y="176"/>
                  </a:lnTo>
                  <a:lnTo>
                    <a:pt x="570" y="172"/>
                  </a:lnTo>
                  <a:lnTo>
                    <a:pt x="587" y="178"/>
                  </a:lnTo>
                  <a:lnTo>
                    <a:pt x="608" y="186"/>
                  </a:lnTo>
                  <a:lnTo>
                    <a:pt x="632" y="194"/>
                  </a:lnTo>
                  <a:lnTo>
                    <a:pt x="668" y="219"/>
                  </a:lnTo>
                  <a:lnTo>
                    <a:pt x="685" y="277"/>
                  </a:lnTo>
                  <a:lnTo>
                    <a:pt x="692" y="278"/>
                  </a:lnTo>
                  <a:lnTo>
                    <a:pt x="701" y="268"/>
                  </a:lnTo>
                  <a:lnTo>
                    <a:pt x="719" y="301"/>
                  </a:lnTo>
                  <a:lnTo>
                    <a:pt x="748" y="323"/>
                  </a:lnTo>
                  <a:lnTo>
                    <a:pt x="756" y="326"/>
                  </a:lnTo>
                  <a:lnTo>
                    <a:pt x="757" y="341"/>
                  </a:lnTo>
                  <a:lnTo>
                    <a:pt x="751" y="350"/>
                  </a:lnTo>
                  <a:lnTo>
                    <a:pt x="743" y="354"/>
                  </a:lnTo>
                  <a:lnTo>
                    <a:pt x="740" y="379"/>
                  </a:lnTo>
                  <a:lnTo>
                    <a:pt x="750" y="430"/>
                  </a:lnTo>
                  <a:lnTo>
                    <a:pt x="761" y="444"/>
                  </a:lnTo>
                  <a:lnTo>
                    <a:pt x="758" y="463"/>
                  </a:lnTo>
                  <a:lnTo>
                    <a:pt x="747" y="487"/>
                  </a:lnTo>
                  <a:lnTo>
                    <a:pt x="747" y="493"/>
                  </a:lnTo>
                  <a:lnTo>
                    <a:pt x="755" y="501"/>
                  </a:lnTo>
                  <a:lnTo>
                    <a:pt x="762" y="502"/>
                  </a:lnTo>
                  <a:lnTo>
                    <a:pt x="768" y="497"/>
                  </a:lnTo>
                  <a:lnTo>
                    <a:pt x="789" y="499"/>
                  </a:lnTo>
                  <a:lnTo>
                    <a:pt x="797" y="501"/>
                  </a:lnTo>
                  <a:lnTo>
                    <a:pt x="797" y="526"/>
                  </a:lnTo>
                  <a:lnTo>
                    <a:pt x="802" y="534"/>
                  </a:lnTo>
                  <a:lnTo>
                    <a:pt x="800" y="551"/>
                  </a:lnTo>
                  <a:lnTo>
                    <a:pt x="795" y="556"/>
                  </a:lnTo>
                  <a:lnTo>
                    <a:pt x="783" y="561"/>
                  </a:lnTo>
                  <a:lnTo>
                    <a:pt x="778" y="566"/>
                  </a:lnTo>
                  <a:lnTo>
                    <a:pt x="779" y="576"/>
                  </a:lnTo>
                  <a:lnTo>
                    <a:pt x="785" y="583"/>
                  </a:lnTo>
                  <a:lnTo>
                    <a:pt x="782" y="592"/>
                  </a:lnTo>
                  <a:lnTo>
                    <a:pt x="783" y="600"/>
                  </a:lnTo>
                  <a:lnTo>
                    <a:pt x="828" y="666"/>
                  </a:lnTo>
                  <a:lnTo>
                    <a:pt x="827" y="680"/>
                  </a:lnTo>
                  <a:lnTo>
                    <a:pt x="847" y="706"/>
                  </a:lnTo>
                  <a:lnTo>
                    <a:pt x="847" y="718"/>
                  </a:lnTo>
                  <a:lnTo>
                    <a:pt x="844" y="721"/>
                  </a:lnTo>
                  <a:lnTo>
                    <a:pt x="839" y="718"/>
                  </a:lnTo>
                  <a:lnTo>
                    <a:pt x="835" y="732"/>
                  </a:lnTo>
                  <a:lnTo>
                    <a:pt x="841" y="745"/>
                  </a:lnTo>
                  <a:lnTo>
                    <a:pt x="839" y="766"/>
                  </a:lnTo>
                  <a:lnTo>
                    <a:pt x="844" y="791"/>
                  </a:lnTo>
                  <a:lnTo>
                    <a:pt x="840" y="803"/>
                  </a:lnTo>
                  <a:lnTo>
                    <a:pt x="830" y="824"/>
                  </a:lnTo>
                  <a:lnTo>
                    <a:pt x="821" y="838"/>
                  </a:lnTo>
                  <a:lnTo>
                    <a:pt x="822" y="849"/>
                  </a:lnTo>
                  <a:lnTo>
                    <a:pt x="830" y="861"/>
                  </a:lnTo>
                  <a:lnTo>
                    <a:pt x="830" y="890"/>
                  </a:lnTo>
                  <a:lnTo>
                    <a:pt x="844" y="920"/>
                  </a:lnTo>
                  <a:lnTo>
                    <a:pt x="856" y="927"/>
                  </a:lnTo>
                  <a:lnTo>
                    <a:pt x="867" y="932"/>
                  </a:lnTo>
                  <a:lnTo>
                    <a:pt x="874" y="931"/>
                  </a:lnTo>
                  <a:lnTo>
                    <a:pt x="876" y="937"/>
                  </a:lnTo>
                  <a:lnTo>
                    <a:pt x="882" y="960"/>
                  </a:lnTo>
                  <a:lnTo>
                    <a:pt x="899" y="981"/>
                  </a:lnTo>
                  <a:lnTo>
                    <a:pt x="902" y="995"/>
                  </a:lnTo>
                  <a:lnTo>
                    <a:pt x="911" y="1006"/>
                  </a:lnTo>
                  <a:lnTo>
                    <a:pt x="915" y="1009"/>
                  </a:lnTo>
                  <a:lnTo>
                    <a:pt x="923" y="1033"/>
                  </a:lnTo>
                  <a:lnTo>
                    <a:pt x="926" y="1043"/>
                  </a:lnTo>
                  <a:lnTo>
                    <a:pt x="913" y="1048"/>
                  </a:lnTo>
                  <a:lnTo>
                    <a:pt x="902" y="1059"/>
                  </a:lnTo>
                  <a:lnTo>
                    <a:pt x="893" y="1065"/>
                  </a:lnTo>
                  <a:lnTo>
                    <a:pt x="888" y="1062"/>
                  </a:lnTo>
                  <a:lnTo>
                    <a:pt x="875" y="1059"/>
                  </a:lnTo>
                  <a:lnTo>
                    <a:pt x="870" y="1051"/>
                  </a:lnTo>
                  <a:lnTo>
                    <a:pt x="861" y="1047"/>
                  </a:lnTo>
                  <a:lnTo>
                    <a:pt x="857" y="1051"/>
                  </a:lnTo>
                  <a:lnTo>
                    <a:pt x="858" y="1058"/>
                  </a:lnTo>
                  <a:lnTo>
                    <a:pt x="855" y="1062"/>
                  </a:lnTo>
                  <a:lnTo>
                    <a:pt x="846" y="1066"/>
                  </a:lnTo>
                  <a:lnTo>
                    <a:pt x="842" y="1065"/>
                  </a:lnTo>
                  <a:lnTo>
                    <a:pt x="835" y="1062"/>
                  </a:lnTo>
                  <a:lnTo>
                    <a:pt x="827" y="1074"/>
                  </a:lnTo>
                  <a:lnTo>
                    <a:pt x="823" y="1080"/>
                  </a:lnTo>
                  <a:lnTo>
                    <a:pt x="818" y="1074"/>
                  </a:lnTo>
                  <a:lnTo>
                    <a:pt x="812" y="1068"/>
                  </a:lnTo>
                  <a:lnTo>
                    <a:pt x="799" y="1080"/>
                  </a:lnTo>
                  <a:lnTo>
                    <a:pt x="792" y="1089"/>
                  </a:lnTo>
                  <a:lnTo>
                    <a:pt x="789" y="1097"/>
                  </a:lnTo>
                  <a:lnTo>
                    <a:pt x="784" y="1101"/>
                  </a:lnTo>
                  <a:lnTo>
                    <a:pt x="779" y="1102"/>
                  </a:lnTo>
                  <a:lnTo>
                    <a:pt x="778" y="1092"/>
                  </a:lnTo>
                  <a:lnTo>
                    <a:pt x="762" y="1085"/>
                  </a:lnTo>
                  <a:lnTo>
                    <a:pt x="741" y="1076"/>
                  </a:lnTo>
                  <a:lnTo>
                    <a:pt x="736" y="1062"/>
                  </a:lnTo>
                  <a:lnTo>
                    <a:pt x="725" y="1055"/>
                  </a:lnTo>
                  <a:lnTo>
                    <a:pt x="719" y="1049"/>
                  </a:lnTo>
                  <a:lnTo>
                    <a:pt x="715" y="1051"/>
                  </a:lnTo>
                  <a:lnTo>
                    <a:pt x="721" y="1068"/>
                  </a:lnTo>
                  <a:lnTo>
                    <a:pt x="723" y="1081"/>
                  </a:lnTo>
                  <a:lnTo>
                    <a:pt x="720" y="1085"/>
                  </a:lnTo>
                  <a:lnTo>
                    <a:pt x="712" y="1081"/>
                  </a:lnTo>
                  <a:lnTo>
                    <a:pt x="704" y="1083"/>
                  </a:lnTo>
                  <a:lnTo>
                    <a:pt x="698" y="1089"/>
                  </a:lnTo>
                  <a:lnTo>
                    <a:pt x="693" y="1085"/>
                  </a:lnTo>
                  <a:lnTo>
                    <a:pt x="695" y="1076"/>
                  </a:lnTo>
                  <a:lnTo>
                    <a:pt x="685" y="1064"/>
                  </a:lnTo>
                  <a:lnTo>
                    <a:pt x="672" y="1062"/>
                  </a:lnTo>
                  <a:lnTo>
                    <a:pt x="671" y="1076"/>
                  </a:lnTo>
                  <a:lnTo>
                    <a:pt x="675" y="1087"/>
                  </a:lnTo>
                  <a:lnTo>
                    <a:pt x="672" y="1100"/>
                  </a:lnTo>
                  <a:lnTo>
                    <a:pt x="678" y="1118"/>
                  </a:lnTo>
                  <a:lnTo>
                    <a:pt x="678" y="1135"/>
                  </a:lnTo>
                  <a:lnTo>
                    <a:pt x="661" y="1164"/>
                  </a:lnTo>
                  <a:lnTo>
                    <a:pt x="653" y="1180"/>
                  </a:lnTo>
                  <a:lnTo>
                    <a:pt x="644" y="1183"/>
                  </a:lnTo>
                  <a:lnTo>
                    <a:pt x="632" y="1183"/>
                  </a:lnTo>
                  <a:lnTo>
                    <a:pt x="625" y="1187"/>
                  </a:lnTo>
                  <a:lnTo>
                    <a:pt x="631" y="1195"/>
                  </a:lnTo>
                  <a:lnTo>
                    <a:pt x="640" y="1196"/>
                  </a:lnTo>
                  <a:lnTo>
                    <a:pt x="636" y="1213"/>
                  </a:lnTo>
                  <a:lnTo>
                    <a:pt x="625" y="1218"/>
                  </a:lnTo>
                  <a:lnTo>
                    <a:pt x="600" y="1218"/>
                  </a:lnTo>
                  <a:lnTo>
                    <a:pt x="598" y="1226"/>
                  </a:lnTo>
                  <a:lnTo>
                    <a:pt x="586" y="1226"/>
                  </a:lnTo>
                  <a:lnTo>
                    <a:pt x="575" y="1225"/>
                  </a:lnTo>
                  <a:lnTo>
                    <a:pt x="567" y="1229"/>
                  </a:lnTo>
                  <a:lnTo>
                    <a:pt x="568" y="1234"/>
                  </a:lnTo>
                  <a:lnTo>
                    <a:pt x="582" y="1246"/>
                  </a:lnTo>
                  <a:lnTo>
                    <a:pt x="586" y="1254"/>
                  </a:lnTo>
                  <a:lnTo>
                    <a:pt x="587" y="1261"/>
                  </a:lnTo>
                  <a:lnTo>
                    <a:pt x="583" y="1273"/>
                  </a:lnTo>
                  <a:lnTo>
                    <a:pt x="580" y="1284"/>
                  </a:lnTo>
                  <a:lnTo>
                    <a:pt x="575" y="1281"/>
                  </a:lnTo>
                  <a:lnTo>
                    <a:pt x="569" y="1284"/>
                  </a:lnTo>
                  <a:lnTo>
                    <a:pt x="566" y="1289"/>
                  </a:lnTo>
                  <a:lnTo>
                    <a:pt x="576" y="1311"/>
                  </a:lnTo>
                  <a:lnTo>
                    <a:pt x="575" y="1317"/>
                  </a:lnTo>
                  <a:lnTo>
                    <a:pt x="573" y="1319"/>
                  </a:lnTo>
                  <a:lnTo>
                    <a:pt x="570" y="1329"/>
                  </a:lnTo>
                  <a:lnTo>
                    <a:pt x="570" y="1335"/>
                  </a:lnTo>
                  <a:lnTo>
                    <a:pt x="575" y="1340"/>
                  </a:lnTo>
                  <a:lnTo>
                    <a:pt x="575" y="1344"/>
                  </a:lnTo>
                  <a:lnTo>
                    <a:pt x="578" y="1352"/>
                  </a:lnTo>
                  <a:lnTo>
                    <a:pt x="570" y="1361"/>
                  </a:lnTo>
                  <a:lnTo>
                    <a:pt x="559" y="1362"/>
                  </a:lnTo>
                  <a:lnTo>
                    <a:pt x="556" y="1366"/>
                  </a:lnTo>
                  <a:lnTo>
                    <a:pt x="553" y="1377"/>
                  </a:lnTo>
                  <a:lnTo>
                    <a:pt x="552" y="1382"/>
                  </a:lnTo>
                  <a:lnTo>
                    <a:pt x="539" y="1387"/>
                  </a:lnTo>
                  <a:lnTo>
                    <a:pt x="537" y="1391"/>
                  </a:lnTo>
                  <a:lnTo>
                    <a:pt x="543" y="1400"/>
                  </a:lnTo>
                  <a:lnTo>
                    <a:pt x="547" y="1408"/>
                  </a:lnTo>
                  <a:lnTo>
                    <a:pt x="545" y="1412"/>
                  </a:lnTo>
                  <a:lnTo>
                    <a:pt x="539" y="1413"/>
                  </a:lnTo>
                  <a:lnTo>
                    <a:pt x="533" y="1422"/>
                  </a:lnTo>
                  <a:lnTo>
                    <a:pt x="531" y="1432"/>
                  </a:lnTo>
                  <a:lnTo>
                    <a:pt x="526" y="1436"/>
                  </a:lnTo>
                  <a:lnTo>
                    <a:pt x="528" y="1445"/>
                  </a:lnTo>
                  <a:lnTo>
                    <a:pt x="536" y="1445"/>
                  </a:lnTo>
                  <a:lnTo>
                    <a:pt x="545" y="1443"/>
                  </a:lnTo>
                  <a:lnTo>
                    <a:pt x="554" y="1451"/>
                  </a:lnTo>
                  <a:lnTo>
                    <a:pt x="554" y="1454"/>
                  </a:lnTo>
                  <a:lnTo>
                    <a:pt x="545" y="1457"/>
                  </a:lnTo>
                  <a:lnTo>
                    <a:pt x="545" y="1460"/>
                  </a:lnTo>
                  <a:lnTo>
                    <a:pt x="550" y="1470"/>
                  </a:lnTo>
                  <a:lnTo>
                    <a:pt x="556" y="1476"/>
                  </a:lnTo>
                  <a:lnTo>
                    <a:pt x="556" y="1482"/>
                  </a:lnTo>
                  <a:lnTo>
                    <a:pt x="555" y="1483"/>
                  </a:lnTo>
                  <a:lnTo>
                    <a:pt x="547" y="1477"/>
                  </a:lnTo>
                  <a:lnTo>
                    <a:pt x="543" y="1476"/>
                  </a:lnTo>
                  <a:lnTo>
                    <a:pt x="549" y="1486"/>
                  </a:lnTo>
                  <a:lnTo>
                    <a:pt x="552" y="1494"/>
                  </a:lnTo>
                  <a:lnTo>
                    <a:pt x="553" y="1501"/>
                  </a:lnTo>
                  <a:lnTo>
                    <a:pt x="570" y="1500"/>
                  </a:lnTo>
                  <a:lnTo>
                    <a:pt x="584" y="1510"/>
                  </a:lnTo>
                  <a:lnTo>
                    <a:pt x="587" y="1519"/>
                  </a:lnTo>
                  <a:lnTo>
                    <a:pt x="594" y="1521"/>
                  </a:lnTo>
                  <a:lnTo>
                    <a:pt x="596" y="1526"/>
                  </a:lnTo>
                  <a:lnTo>
                    <a:pt x="588" y="1530"/>
                  </a:lnTo>
                  <a:lnTo>
                    <a:pt x="586" y="1531"/>
                  </a:lnTo>
                  <a:lnTo>
                    <a:pt x="587" y="1544"/>
                  </a:lnTo>
                  <a:lnTo>
                    <a:pt x="587" y="1549"/>
                  </a:lnTo>
                  <a:lnTo>
                    <a:pt x="591" y="1551"/>
                  </a:lnTo>
                  <a:lnTo>
                    <a:pt x="594" y="1545"/>
                  </a:lnTo>
                  <a:lnTo>
                    <a:pt x="596" y="1541"/>
                  </a:lnTo>
                  <a:lnTo>
                    <a:pt x="602" y="1538"/>
                  </a:lnTo>
                  <a:lnTo>
                    <a:pt x="604" y="1544"/>
                  </a:lnTo>
                  <a:lnTo>
                    <a:pt x="605" y="1553"/>
                  </a:lnTo>
                  <a:lnTo>
                    <a:pt x="596" y="1562"/>
                  </a:lnTo>
                  <a:lnTo>
                    <a:pt x="588" y="1584"/>
                  </a:lnTo>
                  <a:lnTo>
                    <a:pt x="573" y="1606"/>
                  </a:lnTo>
                  <a:lnTo>
                    <a:pt x="561" y="1609"/>
                  </a:lnTo>
                  <a:lnTo>
                    <a:pt x="555" y="1613"/>
                  </a:lnTo>
                  <a:lnTo>
                    <a:pt x="550" y="1631"/>
                  </a:lnTo>
                  <a:lnTo>
                    <a:pt x="545" y="1639"/>
                  </a:lnTo>
                  <a:lnTo>
                    <a:pt x="538" y="1641"/>
                  </a:lnTo>
                  <a:lnTo>
                    <a:pt x="531" y="1657"/>
                  </a:lnTo>
                  <a:lnTo>
                    <a:pt x="526" y="1659"/>
                  </a:lnTo>
                  <a:lnTo>
                    <a:pt x="524" y="1677"/>
                  </a:lnTo>
                  <a:lnTo>
                    <a:pt x="521" y="1710"/>
                  </a:lnTo>
                  <a:lnTo>
                    <a:pt x="514" y="1730"/>
                  </a:lnTo>
                  <a:lnTo>
                    <a:pt x="505" y="1754"/>
                  </a:lnTo>
                  <a:lnTo>
                    <a:pt x="498" y="1762"/>
                  </a:lnTo>
                  <a:lnTo>
                    <a:pt x="500" y="1766"/>
                  </a:lnTo>
                  <a:lnTo>
                    <a:pt x="491" y="1785"/>
                  </a:lnTo>
                  <a:lnTo>
                    <a:pt x="487" y="1787"/>
                  </a:lnTo>
                  <a:lnTo>
                    <a:pt x="484" y="1783"/>
                  </a:lnTo>
                  <a:lnTo>
                    <a:pt x="480" y="1782"/>
                  </a:lnTo>
                  <a:lnTo>
                    <a:pt x="477" y="1788"/>
                  </a:lnTo>
                  <a:lnTo>
                    <a:pt x="476" y="1796"/>
                  </a:lnTo>
                  <a:lnTo>
                    <a:pt x="477" y="1804"/>
                  </a:lnTo>
                  <a:lnTo>
                    <a:pt x="474" y="1808"/>
                  </a:lnTo>
                  <a:lnTo>
                    <a:pt x="472" y="1806"/>
                  </a:lnTo>
                  <a:lnTo>
                    <a:pt x="468" y="1796"/>
                  </a:lnTo>
                  <a:lnTo>
                    <a:pt x="464" y="1795"/>
                  </a:lnTo>
                  <a:lnTo>
                    <a:pt x="459" y="1797"/>
                  </a:lnTo>
                  <a:lnTo>
                    <a:pt x="457" y="1814"/>
                  </a:lnTo>
                  <a:lnTo>
                    <a:pt x="456" y="1828"/>
                  </a:lnTo>
                  <a:lnTo>
                    <a:pt x="452" y="1830"/>
                  </a:lnTo>
                  <a:lnTo>
                    <a:pt x="448" y="1825"/>
                  </a:lnTo>
                  <a:lnTo>
                    <a:pt x="443" y="1825"/>
                  </a:lnTo>
                  <a:lnTo>
                    <a:pt x="439" y="1826"/>
                  </a:lnTo>
                  <a:lnTo>
                    <a:pt x="439" y="1833"/>
                  </a:lnTo>
                  <a:lnTo>
                    <a:pt x="439" y="1837"/>
                  </a:lnTo>
                  <a:lnTo>
                    <a:pt x="438" y="1839"/>
                  </a:lnTo>
                  <a:lnTo>
                    <a:pt x="421" y="1839"/>
                  </a:lnTo>
                  <a:lnTo>
                    <a:pt x="409" y="1842"/>
                  </a:lnTo>
                  <a:lnTo>
                    <a:pt x="404" y="1836"/>
                  </a:lnTo>
                  <a:lnTo>
                    <a:pt x="399" y="1835"/>
                  </a:lnTo>
                  <a:lnTo>
                    <a:pt x="396" y="1837"/>
                  </a:lnTo>
                  <a:lnTo>
                    <a:pt x="393" y="1842"/>
                  </a:lnTo>
                  <a:lnTo>
                    <a:pt x="393" y="1850"/>
                  </a:lnTo>
                  <a:lnTo>
                    <a:pt x="394" y="1858"/>
                  </a:lnTo>
                  <a:lnTo>
                    <a:pt x="384" y="1856"/>
                  </a:lnTo>
                  <a:lnTo>
                    <a:pt x="380" y="1855"/>
                  </a:lnTo>
                  <a:lnTo>
                    <a:pt x="370" y="1871"/>
                  </a:lnTo>
                  <a:lnTo>
                    <a:pt x="361" y="1882"/>
                  </a:lnTo>
                  <a:lnTo>
                    <a:pt x="353" y="1880"/>
                  </a:lnTo>
                  <a:lnTo>
                    <a:pt x="349" y="1891"/>
                  </a:lnTo>
                  <a:lnTo>
                    <a:pt x="355" y="1901"/>
                  </a:lnTo>
                  <a:lnTo>
                    <a:pt x="350" y="1907"/>
                  </a:lnTo>
                  <a:lnTo>
                    <a:pt x="345" y="1912"/>
                  </a:lnTo>
                  <a:lnTo>
                    <a:pt x="339" y="1916"/>
                  </a:lnTo>
                  <a:lnTo>
                    <a:pt x="333" y="1908"/>
                  </a:lnTo>
                  <a:lnTo>
                    <a:pt x="326" y="1892"/>
                  </a:lnTo>
                  <a:lnTo>
                    <a:pt x="318" y="1884"/>
                  </a:lnTo>
                  <a:lnTo>
                    <a:pt x="314" y="1876"/>
                  </a:lnTo>
                  <a:lnTo>
                    <a:pt x="313" y="1872"/>
                  </a:lnTo>
                  <a:lnTo>
                    <a:pt x="306" y="1872"/>
                  </a:lnTo>
                  <a:lnTo>
                    <a:pt x="305" y="1876"/>
                  </a:lnTo>
                  <a:lnTo>
                    <a:pt x="302" y="1891"/>
                  </a:lnTo>
                  <a:lnTo>
                    <a:pt x="305" y="1893"/>
                  </a:lnTo>
                  <a:lnTo>
                    <a:pt x="309" y="1897"/>
                  </a:lnTo>
                  <a:lnTo>
                    <a:pt x="314" y="1896"/>
                  </a:lnTo>
                  <a:lnTo>
                    <a:pt x="316" y="1899"/>
                  </a:lnTo>
                  <a:lnTo>
                    <a:pt x="313" y="1904"/>
                  </a:lnTo>
                  <a:lnTo>
                    <a:pt x="314" y="1910"/>
                  </a:lnTo>
                  <a:lnTo>
                    <a:pt x="320" y="1913"/>
                  </a:lnTo>
                  <a:lnTo>
                    <a:pt x="320" y="1919"/>
                  </a:lnTo>
                  <a:lnTo>
                    <a:pt x="317" y="1921"/>
                  </a:lnTo>
                  <a:lnTo>
                    <a:pt x="313" y="1923"/>
                  </a:lnTo>
                  <a:lnTo>
                    <a:pt x="308" y="1921"/>
                  </a:lnTo>
                  <a:lnTo>
                    <a:pt x="303" y="1914"/>
                  </a:lnTo>
                  <a:lnTo>
                    <a:pt x="300" y="1911"/>
                  </a:lnTo>
                  <a:lnTo>
                    <a:pt x="297" y="1913"/>
                  </a:lnTo>
                  <a:lnTo>
                    <a:pt x="292" y="1918"/>
                  </a:lnTo>
                  <a:lnTo>
                    <a:pt x="284" y="1911"/>
                  </a:lnTo>
                  <a:lnTo>
                    <a:pt x="284" y="1907"/>
                  </a:lnTo>
                  <a:lnTo>
                    <a:pt x="282" y="1908"/>
                  </a:lnTo>
                  <a:lnTo>
                    <a:pt x="278" y="1913"/>
                  </a:lnTo>
                  <a:lnTo>
                    <a:pt x="282" y="1954"/>
                  </a:lnTo>
                  <a:lnTo>
                    <a:pt x="281" y="1958"/>
                  </a:lnTo>
                  <a:lnTo>
                    <a:pt x="272" y="1957"/>
                  </a:lnTo>
                  <a:lnTo>
                    <a:pt x="269" y="1959"/>
                  </a:lnTo>
                  <a:lnTo>
                    <a:pt x="264" y="1958"/>
                  </a:lnTo>
                  <a:lnTo>
                    <a:pt x="264" y="1962"/>
                  </a:lnTo>
                  <a:lnTo>
                    <a:pt x="262" y="1978"/>
                  </a:lnTo>
                  <a:lnTo>
                    <a:pt x="264" y="1987"/>
                  </a:lnTo>
                  <a:lnTo>
                    <a:pt x="259" y="1996"/>
                  </a:lnTo>
                  <a:lnTo>
                    <a:pt x="251" y="2008"/>
                  </a:lnTo>
                  <a:lnTo>
                    <a:pt x="245" y="2004"/>
                  </a:lnTo>
                  <a:lnTo>
                    <a:pt x="238" y="1995"/>
                  </a:lnTo>
                  <a:lnTo>
                    <a:pt x="229" y="1983"/>
                  </a:lnTo>
                  <a:lnTo>
                    <a:pt x="227" y="1974"/>
                  </a:lnTo>
                  <a:lnTo>
                    <a:pt x="223" y="1974"/>
                  </a:lnTo>
                  <a:lnTo>
                    <a:pt x="221" y="1975"/>
                  </a:lnTo>
                  <a:lnTo>
                    <a:pt x="223" y="1981"/>
                  </a:lnTo>
                  <a:lnTo>
                    <a:pt x="223" y="1987"/>
                  </a:lnTo>
                  <a:lnTo>
                    <a:pt x="219" y="1989"/>
                  </a:lnTo>
                  <a:lnTo>
                    <a:pt x="215" y="1987"/>
                  </a:lnTo>
                  <a:lnTo>
                    <a:pt x="215" y="1983"/>
                  </a:lnTo>
                  <a:lnTo>
                    <a:pt x="213" y="1984"/>
                  </a:lnTo>
                  <a:lnTo>
                    <a:pt x="212" y="1986"/>
                  </a:lnTo>
                  <a:lnTo>
                    <a:pt x="211" y="1987"/>
                  </a:lnTo>
                  <a:lnTo>
                    <a:pt x="209" y="1986"/>
                  </a:lnTo>
                  <a:lnTo>
                    <a:pt x="210" y="1983"/>
                  </a:lnTo>
                  <a:lnTo>
                    <a:pt x="204" y="1977"/>
                  </a:lnTo>
                  <a:lnTo>
                    <a:pt x="201" y="1977"/>
                  </a:lnTo>
                  <a:lnTo>
                    <a:pt x="203" y="1982"/>
                  </a:lnTo>
                  <a:lnTo>
                    <a:pt x="203" y="1984"/>
                  </a:lnTo>
                  <a:lnTo>
                    <a:pt x="206" y="1984"/>
                  </a:lnTo>
                  <a:lnTo>
                    <a:pt x="209" y="1987"/>
                  </a:lnTo>
                  <a:lnTo>
                    <a:pt x="213" y="1991"/>
                  </a:lnTo>
                  <a:lnTo>
                    <a:pt x="223" y="1993"/>
                  </a:lnTo>
                  <a:lnTo>
                    <a:pt x="231" y="1994"/>
                  </a:lnTo>
                  <a:lnTo>
                    <a:pt x="229" y="2000"/>
                  </a:lnTo>
                  <a:lnTo>
                    <a:pt x="229" y="2004"/>
                  </a:lnTo>
                  <a:lnTo>
                    <a:pt x="226" y="2004"/>
                  </a:lnTo>
                  <a:lnTo>
                    <a:pt x="221" y="2002"/>
                  </a:lnTo>
                  <a:lnTo>
                    <a:pt x="218" y="2007"/>
                  </a:lnTo>
                  <a:lnTo>
                    <a:pt x="212" y="2009"/>
                  </a:lnTo>
                  <a:lnTo>
                    <a:pt x="208" y="2010"/>
                  </a:lnTo>
                  <a:lnTo>
                    <a:pt x="204" y="2014"/>
                  </a:lnTo>
                  <a:lnTo>
                    <a:pt x="196" y="2019"/>
                  </a:lnTo>
                  <a:lnTo>
                    <a:pt x="192" y="2012"/>
                  </a:lnTo>
                  <a:lnTo>
                    <a:pt x="186" y="2016"/>
                  </a:lnTo>
                  <a:lnTo>
                    <a:pt x="188" y="2020"/>
                  </a:lnTo>
                  <a:lnTo>
                    <a:pt x="188" y="2028"/>
                  </a:lnTo>
                  <a:lnTo>
                    <a:pt x="188" y="2036"/>
                  </a:lnTo>
                  <a:lnTo>
                    <a:pt x="185" y="2036"/>
                  </a:lnTo>
                  <a:lnTo>
                    <a:pt x="182" y="2032"/>
                  </a:lnTo>
                  <a:lnTo>
                    <a:pt x="178" y="2029"/>
                  </a:lnTo>
                  <a:lnTo>
                    <a:pt x="177" y="2029"/>
                  </a:lnTo>
                  <a:lnTo>
                    <a:pt x="178" y="2041"/>
                  </a:lnTo>
                  <a:lnTo>
                    <a:pt x="175" y="2046"/>
                  </a:lnTo>
                  <a:lnTo>
                    <a:pt x="175" y="2051"/>
                  </a:lnTo>
                  <a:lnTo>
                    <a:pt x="171" y="2055"/>
                  </a:lnTo>
                  <a:lnTo>
                    <a:pt x="170" y="2062"/>
                  </a:lnTo>
                  <a:lnTo>
                    <a:pt x="169" y="2069"/>
                  </a:lnTo>
                  <a:lnTo>
                    <a:pt x="166" y="2064"/>
                  </a:lnTo>
                  <a:lnTo>
                    <a:pt x="166" y="2062"/>
                  </a:lnTo>
                  <a:lnTo>
                    <a:pt x="162" y="2055"/>
                  </a:lnTo>
                  <a:lnTo>
                    <a:pt x="159" y="2057"/>
                  </a:lnTo>
                  <a:lnTo>
                    <a:pt x="152" y="2055"/>
                  </a:lnTo>
                  <a:lnTo>
                    <a:pt x="152" y="2057"/>
                  </a:lnTo>
                  <a:lnTo>
                    <a:pt x="153" y="2060"/>
                  </a:lnTo>
                  <a:lnTo>
                    <a:pt x="157" y="2061"/>
                  </a:lnTo>
                  <a:lnTo>
                    <a:pt x="159" y="2064"/>
                  </a:lnTo>
                  <a:lnTo>
                    <a:pt x="160" y="2066"/>
                  </a:lnTo>
                  <a:lnTo>
                    <a:pt x="166" y="2069"/>
                  </a:lnTo>
                  <a:lnTo>
                    <a:pt x="166" y="2070"/>
                  </a:lnTo>
                  <a:lnTo>
                    <a:pt x="154" y="2070"/>
                  </a:lnTo>
                  <a:lnTo>
                    <a:pt x="152" y="2067"/>
                  </a:lnTo>
                  <a:lnTo>
                    <a:pt x="150" y="2062"/>
                  </a:lnTo>
                  <a:lnTo>
                    <a:pt x="149" y="2060"/>
                  </a:lnTo>
                  <a:lnTo>
                    <a:pt x="149" y="2069"/>
                  </a:lnTo>
                  <a:lnTo>
                    <a:pt x="150" y="2070"/>
                  </a:lnTo>
                  <a:lnTo>
                    <a:pt x="149" y="2074"/>
                  </a:lnTo>
                  <a:lnTo>
                    <a:pt x="144" y="2072"/>
                  </a:lnTo>
                  <a:lnTo>
                    <a:pt x="142" y="2076"/>
                  </a:lnTo>
                  <a:lnTo>
                    <a:pt x="138" y="2077"/>
                  </a:lnTo>
                  <a:lnTo>
                    <a:pt x="133" y="2077"/>
                  </a:lnTo>
                  <a:lnTo>
                    <a:pt x="129" y="2074"/>
                  </a:lnTo>
                  <a:lnTo>
                    <a:pt x="129" y="2075"/>
                  </a:lnTo>
                  <a:lnTo>
                    <a:pt x="132" y="2078"/>
                  </a:lnTo>
                  <a:lnTo>
                    <a:pt x="144" y="2080"/>
                  </a:lnTo>
                  <a:lnTo>
                    <a:pt x="148" y="2083"/>
                  </a:lnTo>
                  <a:lnTo>
                    <a:pt x="151" y="2078"/>
                  </a:lnTo>
                  <a:lnTo>
                    <a:pt x="162" y="2075"/>
                  </a:lnTo>
                  <a:lnTo>
                    <a:pt x="174" y="2077"/>
                  </a:lnTo>
                  <a:lnTo>
                    <a:pt x="182" y="2078"/>
                  </a:lnTo>
                  <a:lnTo>
                    <a:pt x="183" y="2085"/>
                  </a:lnTo>
                  <a:lnTo>
                    <a:pt x="185" y="2088"/>
                  </a:lnTo>
                  <a:lnTo>
                    <a:pt x="183" y="2090"/>
                  </a:lnTo>
                  <a:lnTo>
                    <a:pt x="177" y="2091"/>
                  </a:lnTo>
                  <a:lnTo>
                    <a:pt x="165" y="2088"/>
                  </a:lnTo>
                  <a:lnTo>
                    <a:pt x="163" y="2089"/>
                  </a:lnTo>
                  <a:lnTo>
                    <a:pt x="162" y="2093"/>
                  </a:lnTo>
                  <a:lnTo>
                    <a:pt x="168" y="2096"/>
                  </a:lnTo>
                  <a:lnTo>
                    <a:pt x="169" y="2098"/>
                  </a:lnTo>
                  <a:lnTo>
                    <a:pt x="174" y="2096"/>
                  </a:lnTo>
                  <a:lnTo>
                    <a:pt x="178" y="2098"/>
                  </a:lnTo>
                  <a:lnTo>
                    <a:pt x="174" y="2110"/>
                  </a:lnTo>
                  <a:lnTo>
                    <a:pt x="171" y="2119"/>
                  </a:lnTo>
                  <a:lnTo>
                    <a:pt x="163" y="2126"/>
                  </a:lnTo>
                  <a:lnTo>
                    <a:pt x="154" y="2134"/>
                  </a:lnTo>
                  <a:lnTo>
                    <a:pt x="151" y="2132"/>
                  </a:lnTo>
                  <a:lnTo>
                    <a:pt x="150" y="2124"/>
                  </a:lnTo>
                  <a:lnTo>
                    <a:pt x="146" y="2121"/>
                  </a:lnTo>
                  <a:lnTo>
                    <a:pt x="145" y="2115"/>
                  </a:lnTo>
                  <a:lnTo>
                    <a:pt x="142" y="2114"/>
                  </a:lnTo>
                  <a:lnTo>
                    <a:pt x="141" y="2119"/>
                  </a:lnTo>
                  <a:lnTo>
                    <a:pt x="133" y="2119"/>
                  </a:lnTo>
                  <a:lnTo>
                    <a:pt x="132" y="2121"/>
                  </a:lnTo>
                  <a:lnTo>
                    <a:pt x="132" y="2126"/>
                  </a:lnTo>
                  <a:lnTo>
                    <a:pt x="133" y="2132"/>
                  </a:lnTo>
                  <a:lnTo>
                    <a:pt x="133" y="2136"/>
                  </a:lnTo>
                  <a:lnTo>
                    <a:pt x="136" y="2137"/>
                  </a:lnTo>
                  <a:lnTo>
                    <a:pt x="138" y="2130"/>
                  </a:lnTo>
                  <a:lnTo>
                    <a:pt x="146" y="2128"/>
                  </a:lnTo>
                  <a:lnTo>
                    <a:pt x="144" y="2137"/>
                  </a:lnTo>
                  <a:lnTo>
                    <a:pt x="140" y="2145"/>
                  </a:lnTo>
                  <a:lnTo>
                    <a:pt x="129" y="2151"/>
                  </a:lnTo>
                  <a:lnTo>
                    <a:pt x="125" y="2152"/>
                  </a:lnTo>
                  <a:lnTo>
                    <a:pt x="119" y="2157"/>
                  </a:lnTo>
                  <a:lnTo>
                    <a:pt x="112" y="2153"/>
                  </a:lnTo>
                  <a:lnTo>
                    <a:pt x="111" y="2148"/>
                  </a:lnTo>
                  <a:lnTo>
                    <a:pt x="105" y="2149"/>
                  </a:lnTo>
                  <a:lnTo>
                    <a:pt x="98" y="2146"/>
                  </a:lnTo>
                  <a:lnTo>
                    <a:pt x="95" y="2149"/>
                  </a:lnTo>
                  <a:lnTo>
                    <a:pt x="92" y="2148"/>
                  </a:lnTo>
                  <a:lnTo>
                    <a:pt x="91" y="2142"/>
                  </a:lnTo>
                  <a:lnTo>
                    <a:pt x="87" y="2137"/>
                  </a:lnTo>
                  <a:lnTo>
                    <a:pt x="86" y="2130"/>
                  </a:lnTo>
                  <a:lnTo>
                    <a:pt x="84" y="2122"/>
                  </a:lnTo>
                  <a:lnTo>
                    <a:pt x="81" y="2122"/>
                  </a:lnTo>
                  <a:lnTo>
                    <a:pt x="80" y="2124"/>
                  </a:lnTo>
                  <a:lnTo>
                    <a:pt x="81" y="2128"/>
                  </a:lnTo>
                  <a:lnTo>
                    <a:pt x="81" y="2126"/>
                  </a:lnTo>
                  <a:lnTo>
                    <a:pt x="83" y="2127"/>
                  </a:lnTo>
                  <a:lnTo>
                    <a:pt x="83" y="2132"/>
                  </a:lnTo>
                  <a:lnTo>
                    <a:pt x="81" y="2133"/>
                  </a:lnTo>
                  <a:lnTo>
                    <a:pt x="81" y="2139"/>
                  </a:lnTo>
                  <a:lnTo>
                    <a:pt x="80" y="2141"/>
                  </a:lnTo>
                  <a:lnTo>
                    <a:pt x="81" y="2145"/>
                  </a:lnTo>
                  <a:lnTo>
                    <a:pt x="90" y="2151"/>
                  </a:lnTo>
                  <a:lnTo>
                    <a:pt x="92" y="2156"/>
                  </a:lnTo>
                  <a:lnTo>
                    <a:pt x="92" y="2160"/>
                  </a:lnTo>
                  <a:lnTo>
                    <a:pt x="98" y="2168"/>
                  </a:lnTo>
                  <a:lnTo>
                    <a:pt x="95" y="2170"/>
                  </a:lnTo>
                  <a:lnTo>
                    <a:pt x="95" y="2173"/>
                  </a:lnTo>
                  <a:lnTo>
                    <a:pt x="99" y="2176"/>
                  </a:lnTo>
                  <a:lnTo>
                    <a:pt x="100" y="2182"/>
                  </a:lnTo>
                  <a:lnTo>
                    <a:pt x="99" y="2189"/>
                  </a:lnTo>
                  <a:lnTo>
                    <a:pt x="100" y="2193"/>
                  </a:lnTo>
                  <a:lnTo>
                    <a:pt x="100" y="2198"/>
                  </a:lnTo>
                  <a:lnTo>
                    <a:pt x="99" y="2198"/>
                  </a:lnTo>
                  <a:lnTo>
                    <a:pt x="95" y="2195"/>
                  </a:lnTo>
                  <a:lnTo>
                    <a:pt x="92" y="2191"/>
                  </a:lnTo>
                  <a:lnTo>
                    <a:pt x="87" y="2192"/>
                  </a:lnTo>
                  <a:lnTo>
                    <a:pt x="87" y="2195"/>
                  </a:lnTo>
                  <a:lnTo>
                    <a:pt x="92" y="2199"/>
                  </a:lnTo>
                  <a:lnTo>
                    <a:pt x="95" y="2203"/>
                  </a:lnTo>
                  <a:lnTo>
                    <a:pt x="97" y="2203"/>
                  </a:lnTo>
                  <a:lnTo>
                    <a:pt x="100" y="2201"/>
                  </a:lnTo>
                  <a:lnTo>
                    <a:pt x="108" y="2205"/>
                  </a:lnTo>
                  <a:lnTo>
                    <a:pt x="115" y="2212"/>
                  </a:lnTo>
                  <a:lnTo>
                    <a:pt x="112" y="2218"/>
                  </a:lnTo>
                  <a:lnTo>
                    <a:pt x="101" y="2228"/>
                  </a:lnTo>
                  <a:lnTo>
                    <a:pt x="97" y="2232"/>
                  </a:lnTo>
                  <a:lnTo>
                    <a:pt x="94" y="2232"/>
                  </a:lnTo>
                  <a:lnTo>
                    <a:pt x="95" y="2226"/>
                  </a:lnTo>
                  <a:lnTo>
                    <a:pt x="92" y="2222"/>
                  </a:lnTo>
                  <a:lnTo>
                    <a:pt x="91" y="2223"/>
                  </a:lnTo>
                  <a:lnTo>
                    <a:pt x="91" y="2235"/>
                  </a:lnTo>
                  <a:lnTo>
                    <a:pt x="87" y="2238"/>
                  </a:lnTo>
                  <a:lnTo>
                    <a:pt x="87" y="2244"/>
                  </a:lnTo>
                  <a:lnTo>
                    <a:pt x="84" y="2249"/>
                  </a:lnTo>
                  <a:lnTo>
                    <a:pt x="81" y="2255"/>
                  </a:lnTo>
                  <a:lnTo>
                    <a:pt x="75" y="2255"/>
                  </a:lnTo>
                  <a:lnTo>
                    <a:pt x="72" y="2251"/>
                  </a:lnTo>
                  <a:lnTo>
                    <a:pt x="70" y="2249"/>
                  </a:lnTo>
                  <a:lnTo>
                    <a:pt x="66" y="2250"/>
                  </a:lnTo>
                  <a:lnTo>
                    <a:pt x="63" y="2250"/>
                  </a:lnTo>
                  <a:lnTo>
                    <a:pt x="61" y="2253"/>
                  </a:lnTo>
                  <a:lnTo>
                    <a:pt x="55" y="2255"/>
                  </a:lnTo>
                  <a:lnTo>
                    <a:pt x="53" y="2263"/>
                  </a:lnTo>
                  <a:lnTo>
                    <a:pt x="53" y="2266"/>
                  </a:lnTo>
                  <a:lnTo>
                    <a:pt x="57" y="2270"/>
                  </a:lnTo>
                  <a:lnTo>
                    <a:pt x="61" y="2272"/>
                  </a:lnTo>
                  <a:lnTo>
                    <a:pt x="61" y="2276"/>
                  </a:lnTo>
                  <a:lnTo>
                    <a:pt x="59" y="2277"/>
                  </a:lnTo>
                  <a:lnTo>
                    <a:pt x="64" y="2280"/>
                  </a:lnTo>
                  <a:lnTo>
                    <a:pt x="66" y="2282"/>
                  </a:lnTo>
                  <a:lnTo>
                    <a:pt x="66" y="2288"/>
                  </a:lnTo>
                  <a:lnTo>
                    <a:pt x="66" y="2290"/>
                  </a:lnTo>
                  <a:lnTo>
                    <a:pt x="64" y="2289"/>
                  </a:lnTo>
                  <a:lnTo>
                    <a:pt x="63" y="2287"/>
                  </a:lnTo>
                  <a:lnTo>
                    <a:pt x="58" y="2285"/>
                  </a:lnTo>
                  <a:lnTo>
                    <a:pt x="51" y="2281"/>
                  </a:lnTo>
                  <a:lnTo>
                    <a:pt x="49" y="2277"/>
                  </a:lnTo>
                  <a:lnTo>
                    <a:pt x="45" y="2274"/>
                  </a:lnTo>
                  <a:lnTo>
                    <a:pt x="35" y="2272"/>
                  </a:lnTo>
                  <a:lnTo>
                    <a:pt x="32" y="2269"/>
                  </a:lnTo>
                  <a:lnTo>
                    <a:pt x="29" y="2264"/>
                  </a:lnTo>
                  <a:lnTo>
                    <a:pt x="29" y="2260"/>
                  </a:lnTo>
                  <a:lnTo>
                    <a:pt x="24" y="2249"/>
                  </a:lnTo>
                  <a:lnTo>
                    <a:pt x="21" y="2249"/>
                  </a:lnTo>
                  <a:lnTo>
                    <a:pt x="17" y="2252"/>
                  </a:lnTo>
                  <a:lnTo>
                    <a:pt x="4" y="2255"/>
                  </a:lnTo>
                  <a:lnTo>
                    <a:pt x="3" y="2257"/>
                  </a:lnTo>
                  <a:lnTo>
                    <a:pt x="1" y="2257"/>
                  </a:lnTo>
                  <a:lnTo>
                    <a:pt x="0" y="226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7" name="Freeform 94"/>
            <p:cNvSpPr>
              <a:spLocks/>
            </p:cNvSpPr>
            <p:nvPr/>
          </p:nvSpPr>
          <p:spPr bwMode="auto">
            <a:xfrm>
              <a:off x="3667125" y="2940050"/>
              <a:ext cx="371475" cy="1352550"/>
            </a:xfrm>
            <a:custGeom>
              <a:avLst/>
              <a:gdLst>
                <a:gd name="T0" fmla="*/ 45 w 356"/>
                <a:gd name="T1" fmla="*/ 26 h 1254"/>
                <a:gd name="T2" fmla="*/ 44 w 356"/>
                <a:gd name="T3" fmla="*/ 45 h 1254"/>
                <a:gd name="T4" fmla="*/ 58 w 356"/>
                <a:gd name="T5" fmla="*/ 62 h 1254"/>
                <a:gd name="T6" fmla="*/ 87 w 356"/>
                <a:gd name="T7" fmla="*/ 90 h 1254"/>
                <a:gd name="T8" fmla="*/ 53 w 356"/>
                <a:gd name="T9" fmla="*/ 137 h 1254"/>
                <a:gd name="T10" fmla="*/ 45 w 356"/>
                <a:gd name="T11" fmla="*/ 166 h 1254"/>
                <a:gd name="T12" fmla="*/ 38 w 356"/>
                <a:gd name="T13" fmla="*/ 219 h 1254"/>
                <a:gd name="T14" fmla="*/ 44 w 356"/>
                <a:gd name="T15" fmla="*/ 239 h 1254"/>
                <a:gd name="T16" fmla="*/ 65 w 356"/>
                <a:gd name="T17" fmla="*/ 281 h 1254"/>
                <a:gd name="T18" fmla="*/ 36 w 356"/>
                <a:gd name="T19" fmla="*/ 266 h 1254"/>
                <a:gd name="T20" fmla="*/ 23 w 356"/>
                <a:gd name="T21" fmla="*/ 263 h 1254"/>
                <a:gd name="T22" fmla="*/ 1 w 356"/>
                <a:gd name="T23" fmla="*/ 264 h 1254"/>
                <a:gd name="T24" fmla="*/ 21 w 356"/>
                <a:gd name="T25" fmla="*/ 287 h 1254"/>
                <a:gd name="T26" fmla="*/ 14 w 356"/>
                <a:gd name="T27" fmla="*/ 305 h 1254"/>
                <a:gd name="T28" fmla="*/ 3 w 356"/>
                <a:gd name="T29" fmla="*/ 318 h 1254"/>
                <a:gd name="T30" fmla="*/ 9 w 356"/>
                <a:gd name="T31" fmla="*/ 348 h 1254"/>
                <a:gd name="T32" fmla="*/ 1 w 356"/>
                <a:gd name="T33" fmla="*/ 366 h 1254"/>
                <a:gd name="T34" fmla="*/ 7 w 356"/>
                <a:gd name="T35" fmla="*/ 400 h 1254"/>
                <a:gd name="T36" fmla="*/ 10 w 356"/>
                <a:gd name="T37" fmla="*/ 435 h 1254"/>
                <a:gd name="T38" fmla="*/ 18 w 356"/>
                <a:gd name="T39" fmla="*/ 493 h 1254"/>
                <a:gd name="T40" fmla="*/ 16 w 356"/>
                <a:gd name="T41" fmla="*/ 517 h 1254"/>
                <a:gd name="T42" fmla="*/ 45 w 356"/>
                <a:gd name="T43" fmla="*/ 543 h 1254"/>
                <a:gd name="T44" fmla="*/ 39 w 356"/>
                <a:gd name="T45" fmla="*/ 579 h 1254"/>
                <a:gd name="T46" fmla="*/ 56 w 356"/>
                <a:gd name="T47" fmla="*/ 624 h 1254"/>
                <a:gd name="T48" fmla="*/ 96 w 356"/>
                <a:gd name="T49" fmla="*/ 653 h 1254"/>
                <a:gd name="T50" fmla="*/ 164 w 356"/>
                <a:gd name="T51" fmla="*/ 653 h 1254"/>
                <a:gd name="T52" fmla="*/ 206 w 356"/>
                <a:gd name="T53" fmla="*/ 715 h 1254"/>
                <a:gd name="T54" fmla="*/ 238 w 356"/>
                <a:gd name="T55" fmla="*/ 723 h 1254"/>
                <a:gd name="T56" fmla="*/ 248 w 356"/>
                <a:gd name="T57" fmla="*/ 780 h 1254"/>
                <a:gd name="T58" fmla="*/ 297 w 356"/>
                <a:gd name="T59" fmla="*/ 796 h 1254"/>
                <a:gd name="T60" fmla="*/ 299 w 356"/>
                <a:gd name="T61" fmla="*/ 785 h 1254"/>
                <a:gd name="T62" fmla="*/ 352 w 356"/>
                <a:gd name="T63" fmla="*/ 874 h 1254"/>
                <a:gd name="T64" fmla="*/ 291 w 356"/>
                <a:gd name="T65" fmla="*/ 919 h 1254"/>
                <a:gd name="T66" fmla="*/ 352 w 356"/>
                <a:gd name="T67" fmla="*/ 930 h 1254"/>
                <a:gd name="T68" fmla="*/ 330 w 356"/>
                <a:gd name="T69" fmla="*/ 947 h 1254"/>
                <a:gd name="T70" fmla="*/ 299 w 356"/>
                <a:gd name="T71" fmla="*/ 953 h 1254"/>
                <a:gd name="T72" fmla="*/ 270 w 356"/>
                <a:gd name="T73" fmla="*/ 990 h 1254"/>
                <a:gd name="T74" fmla="*/ 234 w 356"/>
                <a:gd name="T75" fmla="*/ 1035 h 1254"/>
                <a:gd name="T76" fmla="*/ 230 w 356"/>
                <a:gd name="T77" fmla="*/ 1048 h 1254"/>
                <a:gd name="T78" fmla="*/ 196 w 356"/>
                <a:gd name="T79" fmla="*/ 1027 h 1254"/>
                <a:gd name="T80" fmla="*/ 192 w 356"/>
                <a:gd name="T81" fmla="*/ 1062 h 1254"/>
                <a:gd name="T82" fmla="*/ 210 w 356"/>
                <a:gd name="T83" fmla="*/ 1067 h 1254"/>
                <a:gd name="T84" fmla="*/ 256 w 356"/>
                <a:gd name="T85" fmla="*/ 1068 h 1254"/>
                <a:gd name="T86" fmla="*/ 264 w 356"/>
                <a:gd name="T87" fmla="*/ 1048 h 1254"/>
                <a:gd name="T88" fmla="*/ 290 w 356"/>
                <a:gd name="T89" fmla="*/ 1077 h 1254"/>
                <a:gd name="T90" fmla="*/ 268 w 356"/>
                <a:gd name="T91" fmla="*/ 1103 h 1254"/>
                <a:gd name="T92" fmla="*/ 231 w 356"/>
                <a:gd name="T93" fmla="*/ 1082 h 1254"/>
                <a:gd name="T94" fmla="*/ 223 w 356"/>
                <a:gd name="T95" fmla="*/ 1089 h 1254"/>
                <a:gd name="T96" fmla="*/ 246 w 356"/>
                <a:gd name="T97" fmla="*/ 1112 h 1254"/>
                <a:gd name="T98" fmla="*/ 256 w 356"/>
                <a:gd name="T99" fmla="*/ 1121 h 1254"/>
                <a:gd name="T100" fmla="*/ 224 w 356"/>
                <a:gd name="T101" fmla="*/ 1144 h 1254"/>
                <a:gd name="T102" fmla="*/ 210 w 356"/>
                <a:gd name="T103" fmla="*/ 1158 h 1254"/>
                <a:gd name="T104" fmla="*/ 187 w 356"/>
                <a:gd name="T105" fmla="*/ 1164 h 1254"/>
                <a:gd name="T106" fmla="*/ 181 w 356"/>
                <a:gd name="T107" fmla="*/ 1185 h 1254"/>
                <a:gd name="T108" fmla="*/ 175 w 356"/>
                <a:gd name="T109" fmla="*/ 1205 h 1254"/>
                <a:gd name="T110" fmla="*/ 167 w 356"/>
                <a:gd name="T111" fmla="*/ 1224 h 1254"/>
                <a:gd name="T112" fmla="*/ 159 w 356"/>
                <a:gd name="T113" fmla="*/ 1241 h 1254"/>
                <a:gd name="T114" fmla="*/ 143 w 356"/>
                <a:gd name="T115" fmla="*/ 1247 h 1254"/>
                <a:gd name="T116" fmla="*/ 143 w 356"/>
                <a:gd name="T117" fmla="*/ 1228 h 1254"/>
                <a:gd name="T118" fmla="*/ 134 w 356"/>
                <a:gd name="T119" fmla="*/ 1188 h 1254"/>
                <a:gd name="T120" fmla="*/ 121 w 356"/>
                <a:gd name="T121" fmla="*/ 1137 h 1254"/>
                <a:gd name="T122" fmla="*/ 116 w 356"/>
                <a:gd name="T123" fmla="*/ 1151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6" h="1254">
                  <a:moveTo>
                    <a:pt x="35" y="0"/>
                  </a:moveTo>
                  <a:lnTo>
                    <a:pt x="36" y="3"/>
                  </a:lnTo>
                  <a:lnTo>
                    <a:pt x="36" y="4"/>
                  </a:lnTo>
                  <a:lnTo>
                    <a:pt x="38" y="6"/>
                  </a:lnTo>
                  <a:lnTo>
                    <a:pt x="44" y="13"/>
                  </a:lnTo>
                  <a:lnTo>
                    <a:pt x="45" y="18"/>
                  </a:lnTo>
                  <a:lnTo>
                    <a:pt x="44" y="19"/>
                  </a:lnTo>
                  <a:lnTo>
                    <a:pt x="45" y="26"/>
                  </a:lnTo>
                  <a:lnTo>
                    <a:pt x="45" y="29"/>
                  </a:lnTo>
                  <a:lnTo>
                    <a:pt x="44" y="30"/>
                  </a:lnTo>
                  <a:lnTo>
                    <a:pt x="37" y="30"/>
                  </a:lnTo>
                  <a:lnTo>
                    <a:pt x="32" y="31"/>
                  </a:lnTo>
                  <a:lnTo>
                    <a:pt x="36" y="33"/>
                  </a:lnTo>
                  <a:lnTo>
                    <a:pt x="39" y="33"/>
                  </a:lnTo>
                  <a:lnTo>
                    <a:pt x="44" y="38"/>
                  </a:lnTo>
                  <a:lnTo>
                    <a:pt x="44" y="45"/>
                  </a:lnTo>
                  <a:lnTo>
                    <a:pt x="44" y="55"/>
                  </a:lnTo>
                  <a:lnTo>
                    <a:pt x="44" y="61"/>
                  </a:lnTo>
                  <a:lnTo>
                    <a:pt x="47" y="53"/>
                  </a:lnTo>
                  <a:lnTo>
                    <a:pt x="49" y="50"/>
                  </a:lnTo>
                  <a:lnTo>
                    <a:pt x="48" y="49"/>
                  </a:lnTo>
                  <a:lnTo>
                    <a:pt x="49" y="49"/>
                  </a:lnTo>
                  <a:lnTo>
                    <a:pt x="55" y="55"/>
                  </a:lnTo>
                  <a:lnTo>
                    <a:pt x="58" y="62"/>
                  </a:lnTo>
                  <a:lnTo>
                    <a:pt x="60" y="67"/>
                  </a:lnTo>
                  <a:lnTo>
                    <a:pt x="63" y="72"/>
                  </a:lnTo>
                  <a:lnTo>
                    <a:pt x="61" y="72"/>
                  </a:lnTo>
                  <a:lnTo>
                    <a:pt x="60" y="73"/>
                  </a:lnTo>
                  <a:lnTo>
                    <a:pt x="61" y="75"/>
                  </a:lnTo>
                  <a:lnTo>
                    <a:pt x="73" y="76"/>
                  </a:lnTo>
                  <a:lnTo>
                    <a:pt x="88" y="81"/>
                  </a:lnTo>
                  <a:lnTo>
                    <a:pt x="87" y="90"/>
                  </a:lnTo>
                  <a:lnTo>
                    <a:pt x="74" y="93"/>
                  </a:lnTo>
                  <a:lnTo>
                    <a:pt x="69" y="98"/>
                  </a:lnTo>
                  <a:lnTo>
                    <a:pt x="64" y="99"/>
                  </a:lnTo>
                  <a:lnTo>
                    <a:pt x="65" y="104"/>
                  </a:lnTo>
                  <a:lnTo>
                    <a:pt x="61" y="108"/>
                  </a:lnTo>
                  <a:lnTo>
                    <a:pt x="58" y="115"/>
                  </a:lnTo>
                  <a:lnTo>
                    <a:pt x="53" y="127"/>
                  </a:lnTo>
                  <a:lnTo>
                    <a:pt x="53" y="137"/>
                  </a:lnTo>
                  <a:lnTo>
                    <a:pt x="52" y="140"/>
                  </a:lnTo>
                  <a:lnTo>
                    <a:pt x="55" y="148"/>
                  </a:lnTo>
                  <a:lnTo>
                    <a:pt x="53" y="152"/>
                  </a:lnTo>
                  <a:lnTo>
                    <a:pt x="49" y="152"/>
                  </a:lnTo>
                  <a:lnTo>
                    <a:pt x="48" y="156"/>
                  </a:lnTo>
                  <a:lnTo>
                    <a:pt x="55" y="162"/>
                  </a:lnTo>
                  <a:lnTo>
                    <a:pt x="49" y="167"/>
                  </a:lnTo>
                  <a:lnTo>
                    <a:pt x="45" y="166"/>
                  </a:lnTo>
                  <a:lnTo>
                    <a:pt x="44" y="179"/>
                  </a:lnTo>
                  <a:lnTo>
                    <a:pt x="39" y="181"/>
                  </a:lnTo>
                  <a:lnTo>
                    <a:pt x="37" y="181"/>
                  </a:lnTo>
                  <a:lnTo>
                    <a:pt x="38" y="198"/>
                  </a:lnTo>
                  <a:lnTo>
                    <a:pt x="41" y="206"/>
                  </a:lnTo>
                  <a:lnTo>
                    <a:pt x="37" y="210"/>
                  </a:lnTo>
                  <a:lnTo>
                    <a:pt x="34" y="213"/>
                  </a:lnTo>
                  <a:lnTo>
                    <a:pt x="38" y="219"/>
                  </a:lnTo>
                  <a:lnTo>
                    <a:pt x="36" y="222"/>
                  </a:lnTo>
                  <a:lnTo>
                    <a:pt x="38" y="224"/>
                  </a:lnTo>
                  <a:lnTo>
                    <a:pt x="42" y="226"/>
                  </a:lnTo>
                  <a:lnTo>
                    <a:pt x="49" y="225"/>
                  </a:lnTo>
                  <a:lnTo>
                    <a:pt x="49" y="230"/>
                  </a:lnTo>
                  <a:lnTo>
                    <a:pt x="47" y="234"/>
                  </a:lnTo>
                  <a:lnTo>
                    <a:pt x="44" y="237"/>
                  </a:lnTo>
                  <a:lnTo>
                    <a:pt x="44" y="239"/>
                  </a:lnTo>
                  <a:lnTo>
                    <a:pt x="45" y="241"/>
                  </a:lnTo>
                  <a:lnTo>
                    <a:pt x="45" y="253"/>
                  </a:lnTo>
                  <a:lnTo>
                    <a:pt x="49" y="255"/>
                  </a:lnTo>
                  <a:lnTo>
                    <a:pt x="55" y="253"/>
                  </a:lnTo>
                  <a:lnTo>
                    <a:pt x="58" y="254"/>
                  </a:lnTo>
                  <a:lnTo>
                    <a:pt x="64" y="259"/>
                  </a:lnTo>
                  <a:lnTo>
                    <a:pt x="68" y="264"/>
                  </a:lnTo>
                  <a:lnTo>
                    <a:pt x="65" y="281"/>
                  </a:lnTo>
                  <a:lnTo>
                    <a:pt x="63" y="291"/>
                  </a:lnTo>
                  <a:lnTo>
                    <a:pt x="59" y="292"/>
                  </a:lnTo>
                  <a:lnTo>
                    <a:pt x="55" y="291"/>
                  </a:lnTo>
                  <a:lnTo>
                    <a:pt x="51" y="287"/>
                  </a:lnTo>
                  <a:lnTo>
                    <a:pt x="45" y="270"/>
                  </a:lnTo>
                  <a:lnTo>
                    <a:pt x="39" y="264"/>
                  </a:lnTo>
                  <a:lnTo>
                    <a:pt x="37" y="264"/>
                  </a:lnTo>
                  <a:lnTo>
                    <a:pt x="36" y="266"/>
                  </a:lnTo>
                  <a:lnTo>
                    <a:pt x="39" y="273"/>
                  </a:lnTo>
                  <a:lnTo>
                    <a:pt x="39" y="277"/>
                  </a:lnTo>
                  <a:lnTo>
                    <a:pt x="36" y="277"/>
                  </a:lnTo>
                  <a:lnTo>
                    <a:pt x="30" y="273"/>
                  </a:lnTo>
                  <a:lnTo>
                    <a:pt x="28" y="270"/>
                  </a:lnTo>
                  <a:lnTo>
                    <a:pt x="30" y="267"/>
                  </a:lnTo>
                  <a:lnTo>
                    <a:pt x="30" y="265"/>
                  </a:lnTo>
                  <a:lnTo>
                    <a:pt x="23" y="263"/>
                  </a:lnTo>
                  <a:lnTo>
                    <a:pt x="24" y="258"/>
                  </a:lnTo>
                  <a:lnTo>
                    <a:pt x="22" y="257"/>
                  </a:lnTo>
                  <a:lnTo>
                    <a:pt x="14" y="260"/>
                  </a:lnTo>
                  <a:lnTo>
                    <a:pt x="6" y="259"/>
                  </a:lnTo>
                  <a:lnTo>
                    <a:pt x="3" y="258"/>
                  </a:lnTo>
                  <a:lnTo>
                    <a:pt x="0" y="262"/>
                  </a:lnTo>
                  <a:lnTo>
                    <a:pt x="0" y="263"/>
                  </a:lnTo>
                  <a:lnTo>
                    <a:pt x="1" y="264"/>
                  </a:lnTo>
                  <a:lnTo>
                    <a:pt x="6" y="263"/>
                  </a:lnTo>
                  <a:lnTo>
                    <a:pt x="9" y="265"/>
                  </a:lnTo>
                  <a:lnTo>
                    <a:pt x="12" y="264"/>
                  </a:lnTo>
                  <a:lnTo>
                    <a:pt x="18" y="267"/>
                  </a:lnTo>
                  <a:lnTo>
                    <a:pt x="24" y="273"/>
                  </a:lnTo>
                  <a:lnTo>
                    <a:pt x="26" y="276"/>
                  </a:lnTo>
                  <a:lnTo>
                    <a:pt x="24" y="282"/>
                  </a:lnTo>
                  <a:lnTo>
                    <a:pt x="21" y="287"/>
                  </a:lnTo>
                  <a:lnTo>
                    <a:pt x="16" y="289"/>
                  </a:lnTo>
                  <a:lnTo>
                    <a:pt x="12" y="290"/>
                  </a:lnTo>
                  <a:lnTo>
                    <a:pt x="12" y="293"/>
                  </a:lnTo>
                  <a:lnTo>
                    <a:pt x="14" y="293"/>
                  </a:lnTo>
                  <a:lnTo>
                    <a:pt x="23" y="295"/>
                  </a:lnTo>
                  <a:lnTo>
                    <a:pt x="24" y="299"/>
                  </a:lnTo>
                  <a:lnTo>
                    <a:pt x="22" y="302"/>
                  </a:lnTo>
                  <a:lnTo>
                    <a:pt x="14" y="305"/>
                  </a:lnTo>
                  <a:lnTo>
                    <a:pt x="6" y="306"/>
                  </a:lnTo>
                  <a:lnTo>
                    <a:pt x="6" y="310"/>
                  </a:lnTo>
                  <a:lnTo>
                    <a:pt x="7" y="314"/>
                  </a:lnTo>
                  <a:lnTo>
                    <a:pt x="21" y="316"/>
                  </a:lnTo>
                  <a:lnTo>
                    <a:pt x="22" y="317"/>
                  </a:lnTo>
                  <a:lnTo>
                    <a:pt x="19" y="318"/>
                  </a:lnTo>
                  <a:lnTo>
                    <a:pt x="7" y="318"/>
                  </a:lnTo>
                  <a:lnTo>
                    <a:pt x="3" y="318"/>
                  </a:lnTo>
                  <a:lnTo>
                    <a:pt x="3" y="321"/>
                  </a:lnTo>
                  <a:lnTo>
                    <a:pt x="5" y="324"/>
                  </a:lnTo>
                  <a:lnTo>
                    <a:pt x="11" y="330"/>
                  </a:lnTo>
                  <a:lnTo>
                    <a:pt x="10" y="333"/>
                  </a:lnTo>
                  <a:lnTo>
                    <a:pt x="14" y="339"/>
                  </a:lnTo>
                  <a:lnTo>
                    <a:pt x="14" y="341"/>
                  </a:lnTo>
                  <a:lnTo>
                    <a:pt x="11" y="343"/>
                  </a:lnTo>
                  <a:lnTo>
                    <a:pt x="9" y="348"/>
                  </a:lnTo>
                  <a:lnTo>
                    <a:pt x="11" y="351"/>
                  </a:lnTo>
                  <a:lnTo>
                    <a:pt x="19" y="351"/>
                  </a:lnTo>
                  <a:lnTo>
                    <a:pt x="22" y="355"/>
                  </a:lnTo>
                  <a:lnTo>
                    <a:pt x="22" y="360"/>
                  </a:lnTo>
                  <a:lnTo>
                    <a:pt x="17" y="361"/>
                  </a:lnTo>
                  <a:lnTo>
                    <a:pt x="10" y="362"/>
                  </a:lnTo>
                  <a:lnTo>
                    <a:pt x="3" y="363"/>
                  </a:lnTo>
                  <a:lnTo>
                    <a:pt x="1" y="366"/>
                  </a:lnTo>
                  <a:lnTo>
                    <a:pt x="11" y="386"/>
                  </a:lnTo>
                  <a:lnTo>
                    <a:pt x="19" y="387"/>
                  </a:lnTo>
                  <a:lnTo>
                    <a:pt x="24" y="394"/>
                  </a:lnTo>
                  <a:lnTo>
                    <a:pt x="28" y="401"/>
                  </a:lnTo>
                  <a:lnTo>
                    <a:pt x="26" y="407"/>
                  </a:lnTo>
                  <a:lnTo>
                    <a:pt x="20" y="410"/>
                  </a:lnTo>
                  <a:lnTo>
                    <a:pt x="15" y="409"/>
                  </a:lnTo>
                  <a:lnTo>
                    <a:pt x="7" y="400"/>
                  </a:lnTo>
                  <a:lnTo>
                    <a:pt x="6" y="401"/>
                  </a:lnTo>
                  <a:lnTo>
                    <a:pt x="14" y="411"/>
                  </a:lnTo>
                  <a:lnTo>
                    <a:pt x="14" y="414"/>
                  </a:lnTo>
                  <a:lnTo>
                    <a:pt x="19" y="417"/>
                  </a:lnTo>
                  <a:lnTo>
                    <a:pt x="23" y="426"/>
                  </a:lnTo>
                  <a:lnTo>
                    <a:pt x="20" y="430"/>
                  </a:lnTo>
                  <a:lnTo>
                    <a:pt x="16" y="430"/>
                  </a:lnTo>
                  <a:lnTo>
                    <a:pt x="10" y="435"/>
                  </a:lnTo>
                  <a:lnTo>
                    <a:pt x="10" y="437"/>
                  </a:lnTo>
                  <a:lnTo>
                    <a:pt x="19" y="441"/>
                  </a:lnTo>
                  <a:lnTo>
                    <a:pt x="16" y="454"/>
                  </a:lnTo>
                  <a:lnTo>
                    <a:pt x="19" y="460"/>
                  </a:lnTo>
                  <a:lnTo>
                    <a:pt x="18" y="466"/>
                  </a:lnTo>
                  <a:lnTo>
                    <a:pt x="23" y="476"/>
                  </a:lnTo>
                  <a:lnTo>
                    <a:pt x="16" y="486"/>
                  </a:lnTo>
                  <a:lnTo>
                    <a:pt x="18" y="493"/>
                  </a:lnTo>
                  <a:lnTo>
                    <a:pt x="20" y="497"/>
                  </a:lnTo>
                  <a:lnTo>
                    <a:pt x="21" y="501"/>
                  </a:lnTo>
                  <a:lnTo>
                    <a:pt x="30" y="500"/>
                  </a:lnTo>
                  <a:lnTo>
                    <a:pt x="31" y="501"/>
                  </a:lnTo>
                  <a:lnTo>
                    <a:pt x="30" y="504"/>
                  </a:lnTo>
                  <a:lnTo>
                    <a:pt x="23" y="508"/>
                  </a:lnTo>
                  <a:lnTo>
                    <a:pt x="19" y="510"/>
                  </a:lnTo>
                  <a:lnTo>
                    <a:pt x="16" y="517"/>
                  </a:lnTo>
                  <a:lnTo>
                    <a:pt x="14" y="521"/>
                  </a:lnTo>
                  <a:lnTo>
                    <a:pt x="16" y="528"/>
                  </a:lnTo>
                  <a:lnTo>
                    <a:pt x="25" y="529"/>
                  </a:lnTo>
                  <a:lnTo>
                    <a:pt x="24" y="534"/>
                  </a:lnTo>
                  <a:lnTo>
                    <a:pt x="30" y="540"/>
                  </a:lnTo>
                  <a:lnTo>
                    <a:pt x="35" y="546"/>
                  </a:lnTo>
                  <a:lnTo>
                    <a:pt x="39" y="546"/>
                  </a:lnTo>
                  <a:lnTo>
                    <a:pt x="45" y="543"/>
                  </a:lnTo>
                  <a:lnTo>
                    <a:pt x="45" y="547"/>
                  </a:lnTo>
                  <a:lnTo>
                    <a:pt x="42" y="550"/>
                  </a:lnTo>
                  <a:lnTo>
                    <a:pt x="31" y="551"/>
                  </a:lnTo>
                  <a:lnTo>
                    <a:pt x="35" y="560"/>
                  </a:lnTo>
                  <a:lnTo>
                    <a:pt x="35" y="571"/>
                  </a:lnTo>
                  <a:lnTo>
                    <a:pt x="42" y="571"/>
                  </a:lnTo>
                  <a:lnTo>
                    <a:pt x="45" y="575"/>
                  </a:lnTo>
                  <a:lnTo>
                    <a:pt x="39" y="579"/>
                  </a:lnTo>
                  <a:lnTo>
                    <a:pt x="45" y="587"/>
                  </a:lnTo>
                  <a:lnTo>
                    <a:pt x="25" y="607"/>
                  </a:lnTo>
                  <a:lnTo>
                    <a:pt x="26" y="611"/>
                  </a:lnTo>
                  <a:lnTo>
                    <a:pt x="31" y="609"/>
                  </a:lnTo>
                  <a:lnTo>
                    <a:pt x="39" y="617"/>
                  </a:lnTo>
                  <a:lnTo>
                    <a:pt x="45" y="621"/>
                  </a:lnTo>
                  <a:lnTo>
                    <a:pt x="51" y="622"/>
                  </a:lnTo>
                  <a:lnTo>
                    <a:pt x="56" y="624"/>
                  </a:lnTo>
                  <a:lnTo>
                    <a:pt x="58" y="622"/>
                  </a:lnTo>
                  <a:lnTo>
                    <a:pt x="69" y="625"/>
                  </a:lnTo>
                  <a:lnTo>
                    <a:pt x="80" y="621"/>
                  </a:lnTo>
                  <a:lnTo>
                    <a:pt x="92" y="622"/>
                  </a:lnTo>
                  <a:lnTo>
                    <a:pt x="96" y="632"/>
                  </a:lnTo>
                  <a:lnTo>
                    <a:pt x="94" y="639"/>
                  </a:lnTo>
                  <a:lnTo>
                    <a:pt x="89" y="644"/>
                  </a:lnTo>
                  <a:lnTo>
                    <a:pt x="96" y="653"/>
                  </a:lnTo>
                  <a:lnTo>
                    <a:pt x="102" y="663"/>
                  </a:lnTo>
                  <a:lnTo>
                    <a:pt x="108" y="671"/>
                  </a:lnTo>
                  <a:lnTo>
                    <a:pt x="117" y="671"/>
                  </a:lnTo>
                  <a:lnTo>
                    <a:pt x="117" y="657"/>
                  </a:lnTo>
                  <a:lnTo>
                    <a:pt x="125" y="647"/>
                  </a:lnTo>
                  <a:lnTo>
                    <a:pt x="143" y="639"/>
                  </a:lnTo>
                  <a:lnTo>
                    <a:pt x="159" y="636"/>
                  </a:lnTo>
                  <a:lnTo>
                    <a:pt x="164" y="653"/>
                  </a:lnTo>
                  <a:lnTo>
                    <a:pt x="163" y="666"/>
                  </a:lnTo>
                  <a:lnTo>
                    <a:pt x="173" y="671"/>
                  </a:lnTo>
                  <a:lnTo>
                    <a:pt x="175" y="677"/>
                  </a:lnTo>
                  <a:lnTo>
                    <a:pt x="182" y="692"/>
                  </a:lnTo>
                  <a:lnTo>
                    <a:pt x="190" y="700"/>
                  </a:lnTo>
                  <a:lnTo>
                    <a:pt x="206" y="707"/>
                  </a:lnTo>
                  <a:lnTo>
                    <a:pt x="210" y="711"/>
                  </a:lnTo>
                  <a:lnTo>
                    <a:pt x="206" y="715"/>
                  </a:lnTo>
                  <a:lnTo>
                    <a:pt x="204" y="722"/>
                  </a:lnTo>
                  <a:lnTo>
                    <a:pt x="201" y="724"/>
                  </a:lnTo>
                  <a:lnTo>
                    <a:pt x="205" y="728"/>
                  </a:lnTo>
                  <a:lnTo>
                    <a:pt x="210" y="719"/>
                  </a:lnTo>
                  <a:lnTo>
                    <a:pt x="215" y="717"/>
                  </a:lnTo>
                  <a:lnTo>
                    <a:pt x="220" y="720"/>
                  </a:lnTo>
                  <a:lnTo>
                    <a:pt x="234" y="725"/>
                  </a:lnTo>
                  <a:lnTo>
                    <a:pt x="238" y="723"/>
                  </a:lnTo>
                  <a:lnTo>
                    <a:pt x="241" y="726"/>
                  </a:lnTo>
                  <a:lnTo>
                    <a:pt x="248" y="738"/>
                  </a:lnTo>
                  <a:lnTo>
                    <a:pt x="258" y="742"/>
                  </a:lnTo>
                  <a:lnTo>
                    <a:pt x="264" y="751"/>
                  </a:lnTo>
                  <a:lnTo>
                    <a:pt x="266" y="761"/>
                  </a:lnTo>
                  <a:lnTo>
                    <a:pt x="257" y="764"/>
                  </a:lnTo>
                  <a:lnTo>
                    <a:pt x="258" y="773"/>
                  </a:lnTo>
                  <a:lnTo>
                    <a:pt x="248" y="780"/>
                  </a:lnTo>
                  <a:lnTo>
                    <a:pt x="250" y="786"/>
                  </a:lnTo>
                  <a:lnTo>
                    <a:pt x="254" y="786"/>
                  </a:lnTo>
                  <a:lnTo>
                    <a:pt x="262" y="794"/>
                  </a:lnTo>
                  <a:lnTo>
                    <a:pt x="265" y="789"/>
                  </a:lnTo>
                  <a:lnTo>
                    <a:pt x="279" y="791"/>
                  </a:lnTo>
                  <a:lnTo>
                    <a:pt x="291" y="797"/>
                  </a:lnTo>
                  <a:lnTo>
                    <a:pt x="296" y="799"/>
                  </a:lnTo>
                  <a:lnTo>
                    <a:pt x="297" y="796"/>
                  </a:lnTo>
                  <a:lnTo>
                    <a:pt x="293" y="793"/>
                  </a:lnTo>
                  <a:lnTo>
                    <a:pt x="292" y="785"/>
                  </a:lnTo>
                  <a:lnTo>
                    <a:pt x="284" y="783"/>
                  </a:lnTo>
                  <a:lnTo>
                    <a:pt x="283" y="764"/>
                  </a:lnTo>
                  <a:lnTo>
                    <a:pt x="287" y="762"/>
                  </a:lnTo>
                  <a:lnTo>
                    <a:pt x="297" y="769"/>
                  </a:lnTo>
                  <a:lnTo>
                    <a:pt x="299" y="777"/>
                  </a:lnTo>
                  <a:lnTo>
                    <a:pt x="299" y="785"/>
                  </a:lnTo>
                  <a:lnTo>
                    <a:pt x="299" y="793"/>
                  </a:lnTo>
                  <a:lnTo>
                    <a:pt x="307" y="798"/>
                  </a:lnTo>
                  <a:lnTo>
                    <a:pt x="304" y="804"/>
                  </a:lnTo>
                  <a:lnTo>
                    <a:pt x="308" y="823"/>
                  </a:lnTo>
                  <a:lnTo>
                    <a:pt x="319" y="842"/>
                  </a:lnTo>
                  <a:lnTo>
                    <a:pt x="324" y="856"/>
                  </a:lnTo>
                  <a:lnTo>
                    <a:pt x="335" y="864"/>
                  </a:lnTo>
                  <a:lnTo>
                    <a:pt x="352" y="874"/>
                  </a:lnTo>
                  <a:lnTo>
                    <a:pt x="352" y="895"/>
                  </a:lnTo>
                  <a:lnTo>
                    <a:pt x="349" y="899"/>
                  </a:lnTo>
                  <a:lnTo>
                    <a:pt x="338" y="887"/>
                  </a:lnTo>
                  <a:lnTo>
                    <a:pt x="343" y="907"/>
                  </a:lnTo>
                  <a:lnTo>
                    <a:pt x="319" y="909"/>
                  </a:lnTo>
                  <a:lnTo>
                    <a:pt x="300" y="915"/>
                  </a:lnTo>
                  <a:lnTo>
                    <a:pt x="294" y="916"/>
                  </a:lnTo>
                  <a:lnTo>
                    <a:pt x="291" y="919"/>
                  </a:lnTo>
                  <a:lnTo>
                    <a:pt x="293" y="920"/>
                  </a:lnTo>
                  <a:lnTo>
                    <a:pt x="291" y="922"/>
                  </a:lnTo>
                  <a:lnTo>
                    <a:pt x="296" y="922"/>
                  </a:lnTo>
                  <a:lnTo>
                    <a:pt x="311" y="913"/>
                  </a:lnTo>
                  <a:lnTo>
                    <a:pt x="330" y="912"/>
                  </a:lnTo>
                  <a:lnTo>
                    <a:pt x="355" y="914"/>
                  </a:lnTo>
                  <a:lnTo>
                    <a:pt x="355" y="924"/>
                  </a:lnTo>
                  <a:lnTo>
                    <a:pt x="352" y="930"/>
                  </a:lnTo>
                  <a:lnTo>
                    <a:pt x="346" y="934"/>
                  </a:lnTo>
                  <a:lnTo>
                    <a:pt x="317" y="937"/>
                  </a:lnTo>
                  <a:lnTo>
                    <a:pt x="308" y="942"/>
                  </a:lnTo>
                  <a:lnTo>
                    <a:pt x="308" y="944"/>
                  </a:lnTo>
                  <a:lnTo>
                    <a:pt x="313" y="943"/>
                  </a:lnTo>
                  <a:lnTo>
                    <a:pt x="324" y="945"/>
                  </a:lnTo>
                  <a:lnTo>
                    <a:pt x="326" y="948"/>
                  </a:lnTo>
                  <a:lnTo>
                    <a:pt x="330" y="947"/>
                  </a:lnTo>
                  <a:lnTo>
                    <a:pt x="332" y="947"/>
                  </a:lnTo>
                  <a:lnTo>
                    <a:pt x="325" y="953"/>
                  </a:lnTo>
                  <a:lnTo>
                    <a:pt x="319" y="952"/>
                  </a:lnTo>
                  <a:lnTo>
                    <a:pt x="311" y="948"/>
                  </a:lnTo>
                  <a:lnTo>
                    <a:pt x="309" y="946"/>
                  </a:lnTo>
                  <a:lnTo>
                    <a:pt x="303" y="948"/>
                  </a:lnTo>
                  <a:lnTo>
                    <a:pt x="299" y="946"/>
                  </a:lnTo>
                  <a:lnTo>
                    <a:pt x="299" y="953"/>
                  </a:lnTo>
                  <a:lnTo>
                    <a:pt x="292" y="956"/>
                  </a:lnTo>
                  <a:lnTo>
                    <a:pt x="293" y="960"/>
                  </a:lnTo>
                  <a:lnTo>
                    <a:pt x="299" y="959"/>
                  </a:lnTo>
                  <a:lnTo>
                    <a:pt x="299" y="967"/>
                  </a:lnTo>
                  <a:lnTo>
                    <a:pt x="292" y="977"/>
                  </a:lnTo>
                  <a:lnTo>
                    <a:pt x="284" y="981"/>
                  </a:lnTo>
                  <a:lnTo>
                    <a:pt x="280" y="987"/>
                  </a:lnTo>
                  <a:lnTo>
                    <a:pt x="270" y="990"/>
                  </a:lnTo>
                  <a:lnTo>
                    <a:pt x="250" y="1010"/>
                  </a:lnTo>
                  <a:lnTo>
                    <a:pt x="246" y="1016"/>
                  </a:lnTo>
                  <a:lnTo>
                    <a:pt x="242" y="1016"/>
                  </a:lnTo>
                  <a:lnTo>
                    <a:pt x="238" y="1026"/>
                  </a:lnTo>
                  <a:lnTo>
                    <a:pt x="223" y="1025"/>
                  </a:lnTo>
                  <a:lnTo>
                    <a:pt x="223" y="1026"/>
                  </a:lnTo>
                  <a:lnTo>
                    <a:pt x="225" y="1028"/>
                  </a:lnTo>
                  <a:lnTo>
                    <a:pt x="234" y="1035"/>
                  </a:lnTo>
                  <a:lnTo>
                    <a:pt x="227" y="1038"/>
                  </a:lnTo>
                  <a:lnTo>
                    <a:pt x="227" y="1040"/>
                  </a:lnTo>
                  <a:lnTo>
                    <a:pt x="231" y="1041"/>
                  </a:lnTo>
                  <a:lnTo>
                    <a:pt x="233" y="1043"/>
                  </a:lnTo>
                  <a:lnTo>
                    <a:pt x="231" y="1043"/>
                  </a:lnTo>
                  <a:lnTo>
                    <a:pt x="228" y="1044"/>
                  </a:lnTo>
                  <a:lnTo>
                    <a:pt x="230" y="1046"/>
                  </a:lnTo>
                  <a:lnTo>
                    <a:pt x="230" y="1048"/>
                  </a:lnTo>
                  <a:lnTo>
                    <a:pt x="216" y="1050"/>
                  </a:lnTo>
                  <a:lnTo>
                    <a:pt x="209" y="1048"/>
                  </a:lnTo>
                  <a:lnTo>
                    <a:pt x="204" y="1048"/>
                  </a:lnTo>
                  <a:lnTo>
                    <a:pt x="201" y="1048"/>
                  </a:lnTo>
                  <a:lnTo>
                    <a:pt x="199" y="1040"/>
                  </a:lnTo>
                  <a:lnTo>
                    <a:pt x="201" y="1034"/>
                  </a:lnTo>
                  <a:lnTo>
                    <a:pt x="198" y="1032"/>
                  </a:lnTo>
                  <a:lnTo>
                    <a:pt x="196" y="1027"/>
                  </a:lnTo>
                  <a:lnTo>
                    <a:pt x="194" y="1032"/>
                  </a:lnTo>
                  <a:lnTo>
                    <a:pt x="192" y="1034"/>
                  </a:lnTo>
                  <a:lnTo>
                    <a:pt x="188" y="1040"/>
                  </a:lnTo>
                  <a:lnTo>
                    <a:pt x="189" y="1046"/>
                  </a:lnTo>
                  <a:lnTo>
                    <a:pt x="186" y="1052"/>
                  </a:lnTo>
                  <a:lnTo>
                    <a:pt x="183" y="1053"/>
                  </a:lnTo>
                  <a:lnTo>
                    <a:pt x="189" y="1057"/>
                  </a:lnTo>
                  <a:lnTo>
                    <a:pt x="192" y="1062"/>
                  </a:lnTo>
                  <a:lnTo>
                    <a:pt x="194" y="1064"/>
                  </a:lnTo>
                  <a:lnTo>
                    <a:pt x="196" y="1065"/>
                  </a:lnTo>
                  <a:lnTo>
                    <a:pt x="201" y="1068"/>
                  </a:lnTo>
                  <a:lnTo>
                    <a:pt x="200" y="1069"/>
                  </a:lnTo>
                  <a:lnTo>
                    <a:pt x="201" y="1071"/>
                  </a:lnTo>
                  <a:lnTo>
                    <a:pt x="192" y="1074"/>
                  </a:lnTo>
                  <a:lnTo>
                    <a:pt x="199" y="1074"/>
                  </a:lnTo>
                  <a:lnTo>
                    <a:pt x="210" y="1067"/>
                  </a:lnTo>
                  <a:lnTo>
                    <a:pt x="215" y="1062"/>
                  </a:lnTo>
                  <a:lnTo>
                    <a:pt x="225" y="1056"/>
                  </a:lnTo>
                  <a:lnTo>
                    <a:pt x="230" y="1057"/>
                  </a:lnTo>
                  <a:lnTo>
                    <a:pt x="241" y="1057"/>
                  </a:lnTo>
                  <a:lnTo>
                    <a:pt x="250" y="1065"/>
                  </a:lnTo>
                  <a:lnTo>
                    <a:pt x="249" y="1068"/>
                  </a:lnTo>
                  <a:lnTo>
                    <a:pt x="253" y="1071"/>
                  </a:lnTo>
                  <a:lnTo>
                    <a:pt x="256" y="1068"/>
                  </a:lnTo>
                  <a:lnTo>
                    <a:pt x="250" y="1055"/>
                  </a:lnTo>
                  <a:lnTo>
                    <a:pt x="252" y="1051"/>
                  </a:lnTo>
                  <a:lnTo>
                    <a:pt x="249" y="1043"/>
                  </a:lnTo>
                  <a:lnTo>
                    <a:pt x="244" y="1036"/>
                  </a:lnTo>
                  <a:lnTo>
                    <a:pt x="255" y="1036"/>
                  </a:lnTo>
                  <a:lnTo>
                    <a:pt x="262" y="1041"/>
                  </a:lnTo>
                  <a:lnTo>
                    <a:pt x="264" y="1046"/>
                  </a:lnTo>
                  <a:lnTo>
                    <a:pt x="264" y="1048"/>
                  </a:lnTo>
                  <a:lnTo>
                    <a:pt x="276" y="1052"/>
                  </a:lnTo>
                  <a:lnTo>
                    <a:pt x="288" y="1051"/>
                  </a:lnTo>
                  <a:lnTo>
                    <a:pt x="297" y="1051"/>
                  </a:lnTo>
                  <a:lnTo>
                    <a:pt x="300" y="1060"/>
                  </a:lnTo>
                  <a:lnTo>
                    <a:pt x="300" y="1067"/>
                  </a:lnTo>
                  <a:lnTo>
                    <a:pt x="297" y="1073"/>
                  </a:lnTo>
                  <a:lnTo>
                    <a:pt x="291" y="1074"/>
                  </a:lnTo>
                  <a:lnTo>
                    <a:pt x="290" y="1077"/>
                  </a:lnTo>
                  <a:lnTo>
                    <a:pt x="294" y="1076"/>
                  </a:lnTo>
                  <a:lnTo>
                    <a:pt x="296" y="1083"/>
                  </a:lnTo>
                  <a:lnTo>
                    <a:pt x="288" y="1089"/>
                  </a:lnTo>
                  <a:lnTo>
                    <a:pt x="284" y="1094"/>
                  </a:lnTo>
                  <a:lnTo>
                    <a:pt x="275" y="1094"/>
                  </a:lnTo>
                  <a:lnTo>
                    <a:pt x="273" y="1097"/>
                  </a:lnTo>
                  <a:lnTo>
                    <a:pt x="275" y="1102"/>
                  </a:lnTo>
                  <a:lnTo>
                    <a:pt x="268" y="1103"/>
                  </a:lnTo>
                  <a:lnTo>
                    <a:pt x="263" y="1106"/>
                  </a:lnTo>
                  <a:lnTo>
                    <a:pt x="258" y="1105"/>
                  </a:lnTo>
                  <a:lnTo>
                    <a:pt x="253" y="1097"/>
                  </a:lnTo>
                  <a:lnTo>
                    <a:pt x="250" y="1098"/>
                  </a:lnTo>
                  <a:lnTo>
                    <a:pt x="246" y="1095"/>
                  </a:lnTo>
                  <a:lnTo>
                    <a:pt x="241" y="1087"/>
                  </a:lnTo>
                  <a:lnTo>
                    <a:pt x="235" y="1087"/>
                  </a:lnTo>
                  <a:lnTo>
                    <a:pt x="231" y="1082"/>
                  </a:lnTo>
                  <a:lnTo>
                    <a:pt x="233" y="1080"/>
                  </a:lnTo>
                  <a:lnTo>
                    <a:pt x="232" y="1071"/>
                  </a:lnTo>
                  <a:lnTo>
                    <a:pt x="230" y="1069"/>
                  </a:lnTo>
                  <a:lnTo>
                    <a:pt x="227" y="1069"/>
                  </a:lnTo>
                  <a:lnTo>
                    <a:pt x="225" y="1076"/>
                  </a:lnTo>
                  <a:lnTo>
                    <a:pt x="227" y="1085"/>
                  </a:lnTo>
                  <a:lnTo>
                    <a:pt x="227" y="1092"/>
                  </a:lnTo>
                  <a:lnTo>
                    <a:pt x="223" y="1089"/>
                  </a:lnTo>
                  <a:lnTo>
                    <a:pt x="218" y="1088"/>
                  </a:lnTo>
                  <a:lnTo>
                    <a:pt x="217" y="1089"/>
                  </a:lnTo>
                  <a:lnTo>
                    <a:pt x="221" y="1093"/>
                  </a:lnTo>
                  <a:lnTo>
                    <a:pt x="235" y="1100"/>
                  </a:lnTo>
                  <a:lnTo>
                    <a:pt x="236" y="1101"/>
                  </a:lnTo>
                  <a:lnTo>
                    <a:pt x="239" y="1102"/>
                  </a:lnTo>
                  <a:lnTo>
                    <a:pt x="243" y="1108"/>
                  </a:lnTo>
                  <a:lnTo>
                    <a:pt x="246" y="1112"/>
                  </a:lnTo>
                  <a:lnTo>
                    <a:pt x="245" y="1117"/>
                  </a:lnTo>
                  <a:lnTo>
                    <a:pt x="242" y="1116"/>
                  </a:lnTo>
                  <a:lnTo>
                    <a:pt x="239" y="1119"/>
                  </a:lnTo>
                  <a:lnTo>
                    <a:pt x="244" y="1119"/>
                  </a:lnTo>
                  <a:lnTo>
                    <a:pt x="244" y="1122"/>
                  </a:lnTo>
                  <a:lnTo>
                    <a:pt x="248" y="1124"/>
                  </a:lnTo>
                  <a:lnTo>
                    <a:pt x="254" y="1120"/>
                  </a:lnTo>
                  <a:lnTo>
                    <a:pt x="256" y="1121"/>
                  </a:lnTo>
                  <a:lnTo>
                    <a:pt x="255" y="1125"/>
                  </a:lnTo>
                  <a:lnTo>
                    <a:pt x="252" y="1131"/>
                  </a:lnTo>
                  <a:lnTo>
                    <a:pt x="245" y="1136"/>
                  </a:lnTo>
                  <a:lnTo>
                    <a:pt x="244" y="1134"/>
                  </a:lnTo>
                  <a:lnTo>
                    <a:pt x="242" y="1133"/>
                  </a:lnTo>
                  <a:lnTo>
                    <a:pt x="238" y="1138"/>
                  </a:lnTo>
                  <a:lnTo>
                    <a:pt x="228" y="1138"/>
                  </a:lnTo>
                  <a:lnTo>
                    <a:pt x="224" y="1144"/>
                  </a:lnTo>
                  <a:lnTo>
                    <a:pt x="227" y="1146"/>
                  </a:lnTo>
                  <a:lnTo>
                    <a:pt x="232" y="1144"/>
                  </a:lnTo>
                  <a:lnTo>
                    <a:pt x="232" y="1147"/>
                  </a:lnTo>
                  <a:lnTo>
                    <a:pt x="235" y="1149"/>
                  </a:lnTo>
                  <a:lnTo>
                    <a:pt x="227" y="1151"/>
                  </a:lnTo>
                  <a:lnTo>
                    <a:pt x="221" y="1155"/>
                  </a:lnTo>
                  <a:lnTo>
                    <a:pt x="213" y="1158"/>
                  </a:lnTo>
                  <a:lnTo>
                    <a:pt x="210" y="1158"/>
                  </a:lnTo>
                  <a:lnTo>
                    <a:pt x="212" y="1154"/>
                  </a:lnTo>
                  <a:lnTo>
                    <a:pt x="213" y="1150"/>
                  </a:lnTo>
                  <a:lnTo>
                    <a:pt x="212" y="1149"/>
                  </a:lnTo>
                  <a:lnTo>
                    <a:pt x="204" y="1154"/>
                  </a:lnTo>
                  <a:lnTo>
                    <a:pt x="196" y="1159"/>
                  </a:lnTo>
                  <a:lnTo>
                    <a:pt x="195" y="1164"/>
                  </a:lnTo>
                  <a:lnTo>
                    <a:pt x="192" y="1166"/>
                  </a:lnTo>
                  <a:lnTo>
                    <a:pt x="187" y="1164"/>
                  </a:lnTo>
                  <a:lnTo>
                    <a:pt x="183" y="1167"/>
                  </a:lnTo>
                  <a:lnTo>
                    <a:pt x="184" y="1175"/>
                  </a:lnTo>
                  <a:lnTo>
                    <a:pt x="181" y="1176"/>
                  </a:lnTo>
                  <a:lnTo>
                    <a:pt x="178" y="1184"/>
                  </a:lnTo>
                  <a:lnTo>
                    <a:pt x="175" y="1188"/>
                  </a:lnTo>
                  <a:lnTo>
                    <a:pt x="173" y="1193"/>
                  </a:lnTo>
                  <a:lnTo>
                    <a:pt x="175" y="1193"/>
                  </a:lnTo>
                  <a:lnTo>
                    <a:pt x="181" y="1185"/>
                  </a:lnTo>
                  <a:lnTo>
                    <a:pt x="185" y="1182"/>
                  </a:lnTo>
                  <a:lnTo>
                    <a:pt x="185" y="1183"/>
                  </a:lnTo>
                  <a:lnTo>
                    <a:pt x="183" y="1189"/>
                  </a:lnTo>
                  <a:lnTo>
                    <a:pt x="184" y="1190"/>
                  </a:lnTo>
                  <a:lnTo>
                    <a:pt x="183" y="1196"/>
                  </a:lnTo>
                  <a:lnTo>
                    <a:pt x="184" y="1201"/>
                  </a:lnTo>
                  <a:lnTo>
                    <a:pt x="180" y="1206"/>
                  </a:lnTo>
                  <a:lnTo>
                    <a:pt x="175" y="1205"/>
                  </a:lnTo>
                  <a:lnTo>
                    <a:pt x="176" y="1200"/>
                  </a:lnTo>
                  <a:lnTo>
                    <a:pt x="175" y="1199"/>
                  </a:lnTo>
                  <a:lnTo>
                    <a:pt x="171" y="1200"/>
                  </a:lnTo>
                  <a:lnTo>
                    <a:pt x="173" y="1204"/>
                  </a:lnTo>
                  <a:lnTo>
                    <a:pt x="173" y="1208"/>
                  </a:lnTo>
                  <a:lnTo>
                    <a:pt x="169" y="1216"/>
                  </a:lnTo>
                  <a:lnTo>
                    <a:pt x="168" y="1217"/>
                  </a:lnTo>
                  <a:lnTo>
                    <a:pt x="167" y="1224"/>
                  </a:lnTo>
                  <a:lnTo>
                    <a:pt x="163" y="1230"/>
                  </a:lnTo>
                  <a:lnTo>
                    <a:pt x="165" y="1234"/>
                  </a:lnTo>
                  <a:lnTo>
                    <a:pt x="167" y="1233"/>
                  </a:lnTo>
                  <a:lnTo>
                    <a:pt x="167" y="1242"/>
                  </a:lnTo>
                  <a:lnTo>
                    <a:pt x="167" y="1248"/>
                  </a:lnTo>
                  <a:lnTo>
                    <a:pt x="164" y="1248"/>
                  </a:lnTo>
                  <a:lnTo>
                    <a:pt x="165" y="1241"/>
                  </a:lnTo>
                  <a:lnTo>
                    <a:pt x="159" y="1241"/>
                  </a:lnTo>
                  <a:lnTo>
                    <a:pt x="156" y="1240"/>
                  </a:lnTo>
                  <a:lnTo>
                    <a:pt x="156" y="1246"/>
                  </a:lnTo>
                  <a:lnTo>
                    <a:pt x="153" y="1247"/>
                  </a:lnTo>
                  <a:lnTo>
                    <a:pt x="153" y="1253"/>
                  </a:lnTo>
                  <a:lnTo>
                    <a:pt x="149" y="1249"/>
                  </a:lnTo>
                  <a:lnTo>
                    <a:pt x="143" y="1253"/>
                  </a:lnTo>
                  <a:lnTo>
                    <a:pt x="142" y="1249"/>
                  </a:lnTo>
                  <a:lnTo>
                    <a:pt x="143" y="1247"/>
                  </a:lnTo>
                  <a:lnTo>
                    <a:pt x="146" y="1247"/>
                  </a:lnTo>
                  <a:lnTo>
                    <a:pt x="147" y="1240"/>
                  </a:lnTo>
                  <a:lnTo>
                    <a:pt x="146" y="1232"/>
                  </a:lnTo>
                  <a:lnTo>
                    <a:pt x="147" y="1221"/>
                  </a:lnTo>
                  <a:lnTo>
                    <a:pt x="150" y="1218"/>
                  </a:lnTo>
                  <a:lnTo>
                    <a:pt x="146" y="1216"/>
                  </a:lnTo>
                  <a:lnTo>
                    <a:pt x="143" y="1221"/>
                  </a:lnTo>
                  <a:lnTo>
                    <a:pt x="143" y="1228"/>
                  </a:lnTo>
                  <a:lnTo>
                    <a:pt x="140" y="1228"/>
                  </a:lnTo>
                  <a:lnTo>
                    <a:pt x="138" y="1218"/>
                  </a:lnTo>
                  <a:lnTo>
                    <a:pt x="135" y="1217"/>
                  </a:lnTo>
                  <a:lnTo>
                    <a:pt x="130" y="1206"/>
                  </a:lnTo>
                  <a:lnTo>
                    <a:pt x="134" y="1193"/>
                  </a:lnTo>
                  <a:lnTo>
                    <a:pt x="132" y="1191"/>
                  </a:lnTo>
                  <a:lnTo>
                    <a:pt x="132" y="1188"/>
                  </a:lnTo>
                  <a:lnTo>
                    <a:pt x="134" y="1188"/>
                  </a:lnTo>
                  <a:lnTo>
                    <a:pt x="134" y="1179"/>
                  </a:lnTo>
                  <a:lnTo>
                    <a:pt x="132" y="1163"/>
                  </a:lnTo>
                  <a:lnTo>
                    <a:pt x="127" y="1162"/>
                  </a:lnTo>
                  <a:lnTo>
                    <a:pt x="123" y="1163"/>
                  </a:lnTo>
                  <a:lnTo>
                    <a:pt x="121" y="1153"/>
                  </a:lnTo>
                  <a:lnTo>
                    <a:pt x="125" y="1149"/>
                  </a:lnTo>
                  <a:lnTo>
                    <a:pt x="122" y="1144"/>
                  </a:lnTo>
                  <a:lnTo>
                    <a:pt x="121" y="1137"/>
                  </a:lnTo>
                  <a:lnTo>
                    <a:pt x="119" y="1130"/>
                  </a:lnTo>
                  <a:lnTo>
                    <a:pt x="117" y="1126"/>
                  </a:lnTo>
                  <a:lnTo>
                    <a:pt x="116" y="1130"/>
                  </a:lnTo>
                  <a:lnTo>
                    <a:pt x="121" y="1141"/>
                  </a:lnTo>
                  <a:lnTo>
                    <a:pt x="119" y="1147"/>
                  </a:lnTo>
                  <a:lnTo>
                    <a:pt x="115" y="1147"/>
                  </a:lnTo>
                  <a:lnTo>
                    <a:pt x="114" y="1149"/>
                  </a:lnTo>
                  <a:lnTo>
                    <a:pt x="116" y="1151"/>
                  </a:lnTo>
                  <a:lnTo>
                    <a:pt x="108" y="1155"/>
                  </a:lnTo>
                  <a:lnTo>
                    <a:pt x="113" y="1163"/>
                  </a:lnTo>
                  <a:lnTo>
                    <a:pt x="113" y="1169"/>
                  </a:lnTo>
                  <a:lnTo>
                    <a:pt x="110" y="1169"/>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8" name="Freeform 95"/>
            <p:cNvSpPr>
              <a:spLocks/>
            </p:cNvSpPr>
            <p:nvPr/>
          </p:nvSpPr>
          <p:spPr bwMode="auto">
            <a:xfrm>
              <a:off x="2843213" y="4189413"/>
              <a:ext cx="957263" cy="1373187"/>
            </a:xfrm>
            <a:custGeom>
              <a:avLst/>
              <a:gdLst>
                <a:gd name="T0" fmla="*/ 908 w 918"/>
                <a:gd name="T1" fmla="*/ 0 h 1273"/>
                <a:gd name="T2" fmla="*/ 912 w 918"/>
                <a:gd name="T3" fmla="*/ 50 h 1273"/>
                <a:gd name="T4" fmla="*/ 905 w 918"/>
                <a:gd name="T5" fmla="*/ 38 h 1273"/>
                <a:gd name="T6" fmla="*/ 895 w 918"/>
                <a:gd name="T7" fmla="*/ 52 h 1273"/>
                <a:gd name="T8" fmla="*/ 888 w 918"/>
                <a:gd name="T9" fmla="*/ 75 h 1273"/>
                <a:gd name="T10" fmla="*/ 854 w 918"/>
                <a:gd name="T11" fmla="*/ 114 h 1273"/>
                <a:gd name="T12" fmla="*/ 820 w 918"/>
                <a:gd name="T13" fmla="*/ 130 h 1273"/>
                <a:gd name="T14" fmla="*/ 786 w 918"/>
                <a:gd name="T15" fmla="*/ 138 h 1273"/>
                <a:gd name="T16" fmla="*/ 680 w 918"/>
                <a:gd name="T17" fmla="*/ 145 h 1273"/>
                <a:gd name="T18" fmla="*/ 678 w 918"/>
                <a:gd name="T19" fmla="*/ 157 h 1273"/>
                <a:gd name="T20" fmla="*/ 760 w 918"/>
                <a:gd name="T21" fmla="*/ 167 h 1273"/>
                <a:gd name="T22" fmla="*/ 749 w 918"/>
                <a:gd name="T23" fmla="*/ 225 h 1273"/>
                <a:gd name="T24" fmla="*/ 729 w 918"/>
                <a:gd name="T25" fmla="*/ 225 h 1273"/>
                <a:gd name="T26" fmla="*/ 768 w 918"/>
                <a:gd name="T27" fmla="*/ 227 h 1273"/>
                <a:gd name="T28" fmla="*/ 759 w 918"/>
                <a:gd name="T29" fmla="*/ 257 h 1273"/>
                <a:gd name="T30" fmla="*/ 768 w 918"/>
                <a:gd name="T31" fmla="*/ 300 h 1273"/>
                <a:gd name="T32" fmla="*/ 750 w 918"/>
                <a:gd name="T33" fmla="*/ 339 h 1273"/>
                <a:gd name="T34" fmla="*/ 759 w 918"/>
                <a:gd name="T35" fmla="*/ 399 h 1273"/>
                <a:gd name="T36" fmla="*/ 731 w 918"/>
                <a:gd name="T37" fmla="*/ 422 h 1273"/>
                <a:gd name="T38" fmla="*/ 750 w 918"/>
                <a:gd name="T39" fmla="*/ 481 h 1273"/>
                <a:gd name="T40" fmla="*/ 743 w 918"/>
                <a:gd name="T41" fmla="*/ 515 h 1273"/>
                <a:gd name="T42" fmla="*/ 744 w 918"/>
                <a:gd name="T43" fmla="*/ 567 h 1273"/>
                <a:gd name="T44" fmla="*/ 721 w 918"/>
                <a:gd name="T45" fmla="*/ 591 h 1273"/>
                <a:gd name="T46" fmla="*/ 711 w 918"/>
                <a:gd name="T47" fmla="*/ 629 h 1273"/>
                <a:gd name="T48" fmla="*/ 717 w 918"/>
                <a:gd name="T49" fmla="*/ 671 h 1273"/>
                <a:gd name="T50" fmla="*/ 717 w 918"/>
                <a:gd name="T51" fmla="*/ 695 h 1273"/>
                <a:gd name="T52" fmla="*/ 706 w 918"/>
                <a:gd name="T53" fmla="*/ 710 h 1273"/>
                <a:gd name="T54" fmla="*/ 708 w 918"/>
                <a:gd name="T55" fmla="*/ 731 h 1273"/>
                <a:gd name="T56" fmla="*/ 693 w 918"/>
                <a:gd name="T57" fmla="*/ 786 h 1273"/>
                <a:gd name="T58" fmla="*/ 689 w 918"/>
                <a:gd name="T59" fmla="*/ 789 h 1273"/>
                <a:gd name="T60" fmla="*/ 668 w 918"/>
                <a:gd name="T61" fmla="*/ 831 h 1273"/>
                <a:gd name="T62" fmla="*/ 641 w 918"/>
                <a:gd name="T63" fmla="*/ 895 h 1273"/>
                <a:gd name="T64" fmla="*/ 617 w 918"/>
                <a:gd name="T65" fmla="*/ 985 h 1273"/>
                <a:gd name="T66" fmla="*/ 577 w 918"/>
                <a:gd name="T67" fmla="*/ 1020 h 1273"/>
                <a:gd name="T68" fmla="*/ 575 w 918"/>
                <a:gd name="T69" fmla="*/ 1011 h 1273"/>
                <a:gd name="T70" fmla="*/ 566 w 918"/>
                <a:gd name="T71" fmla="*/ 1001 h 1273"/>
                <a:gd name="T72" fmla="*/ 541 w 918"/>
                <a:gd name="T73" fmla="*/ 999 h 1273"/>
                <a:gd name="T74" fmla="*/ 537 w 918"/>
                <a:gd name="T75" fmla="*/ 988 h 1273"/>
                <a:gd name="T76" fmla="*/ 513 w 918"/>
                <a:gd name="T77" fmla="*/ 993 h 1273"/>
                <a:gd name="T78" fmla="*/ 483 w 918"/>
                <a:gd name="T79" fmla="*/ 1007 h 1273"/>
                <a:gd name="T80" fmla="*/ 465 w 918"/>
                <a:gd name="T81" fmla="*/ 1000 h 1273"/>
                <a:gd name="T82" fmla="*/ 443 w 918"/>
                <a:gd name="T83" fmla="*/ 991 h 1273"/>
                <a:gd name="T84" fmla="*/ 420 w 918"/>
                <a:gd name="T85" fmla="*/ 997 h 1273"/>
                <a:gd name="T86" fmla="*/ 396 w 918"/>
                <a:gd name="T87" fmla="*/ 1005 h 1273"/>
                <a:gd name="T88" fmla="*/ 365 w 918"/>
                <a:gd name="T89" fmla="*/ 1000 h 1273"/>
                <a:gd name="T90" fmla="*/ 381 w 918"/>
                <a:gd name="T91" fmla="*/ 1045 h 1273"/>
                <a:gd name="T92" fmla="*/ 346 w 918"/>
                <a:gd name="T93" fmla="*/ 1037 h 1273"/>
                <a:gd name="T94" fmla="*/ 325 w 918"/>
                <a:gd name="T95" fmla="*/ 1043 h 1273"/>
                <a:gd name="T96" fmla="*/ 297 w 918"/>
                <a:gd name="T97" fmla="*/ 1078 h 1273"/>
                <a:gd name="T98" fmla="*/ 280 w 918"/>
                <a:gd name="T99" fmla="*/ 1157 h 1273"/>
                <a:gd name="T100" fmla="*/ 305 w 918"/>
                <a:gd name="T101" fmla="*/ 1207 h 1273"/>
                <a:gd name="T102" fmla="*/ 277 w 918"/>
                <a:gd name="T103" fmla="*/ 1254 h 1273"/>
                <a:gd name="T104" fmla="*/ 215 w 918"/>
                <a:gd name="T105" fmla="*/ 1242 h 1273"/>
                <a:gd name="T106" fmla="*/ 163 w 918"/>
                <a:gd name="T107" fmla="*/ 1247 h 1273"/>
                <a:gd name="T108" fmla="*/ 116 w 918"/>
                <a:gd name="T109" fmla="*/ 1267 h 1273"/>
                <a:gd name="T110" fmla="*/ 69 w 918"/>
                <a:gd name="T111" fmla="*/ 1260 h 1273"/>
                <a:gd name="T112" fmla="*/ 53 w 918"/>
                <a:gd name="T113" fmla="*/ 1260 h 1273"/>
                <a:gd name="T114" fmla="*/ 24 w 918"/>
                <a:gd name="T115" fmla="*/ 1251 h 1273"/>
                <a:gd name="T116" fmla="*/ 11 w 918"/>
                <a:gd name="T117" fmla="*/ 1233 h 1273"/>
                <a:gd name="T118" fmla="*/ 28 w 918"/>
                <a:gd name="T119" fmla="*/ 1238 h 1273"/>
                <a:gd name="T120" fmla="*/ 26 w 918"/>
                <a:gd name="T121" fmla="*/ 1211 h 1273"/>
                <a:gd name="T122" fmla="*/ 25 w 918"/>
                <a:gd name="T123" fmla="*/ 1184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8" h="1273">
                  <a:moveTo>
                    <a:pt x="900" y="11"/>
                  </a:moveTo>
                  <a:lnTo>
                    <a:pt x="903" y="23"/>
                  </a:lnTo>
                  <a:lnTo>
                    <a:pt x="902" y="28"/>
                  </a:lnTo>
                  <a:lnTo>
                    <a:pt x="903" y="29"/>
                  </a:lnTo>
                  <a:lnTo>
                    <a:pt x="906" y="19"/>
                  </a:lnTo>
                  <a:lnTo>
                    <a:pt x="905" y="5"/>
                  </a:lnTo>
                  <a:lnTo>
                    <a:pt x="905" y="1"/>
                  </a:lnTo>
                  <a:lnTo>
                    <a:pt x="908" y="0"/>
                  </a:lnTo>
                  <a:lnTo>
                    <a:pt x="909" y="5"/>
                  </a:lnTo>
                  <a:lnTo>
                    <a:pt x="912" y="11"/>
                  </a:lnTo>
                  <a:lnTo>
                    <a:pt x="916" y="20"/>
                  </a:lnTo>
                  <a:lnTo>
                    <a:pt x="917" y="27"/>
                  </a:lnTo>
                  <a:lnTo>
                    <a:pt x="915" y="33"/>
                  </a:lnTo>
                  <a:lnTo>
                    <a:pt x="916" y="40"/>
                  </a:lnTo>
                  <a:lnTo>
                    <a:pt x="915" y="50"/>
                  </a:lnTo>
                  <a:lnTo>
                    <a:pt x="912" y="50"/>
                  </a:lnTo>
                  <a:lnTo>
                    <a:pt x="913" y="56"/>
                  </a:lnTo>
                  <a:lnTo>
                    <a:pt x="915" y="60"/>
                  </a:lnTo>
                  <a:lnTo>
                    <a:pt x="915" y="61"/>
                  </a:lnTo>
                  <a:lnTo>
                    <a:pt x="911" y="56"/>
                  </a:lnTo>
                  <a:lnTo>
                    <a:pt x="904" y="50"/>
                  </a:lnTo>
                  <a:lnTo>
                    <a:pt x="904" y="47"/>
                  </a:lnTo>
                  <a:lnTo>
                    <a:pt x="905" y="44"/>
                  </a:lnTo>
                  <a:lnTo>
                    <a:pt x="905" y="38"/>
                  </a:lnTo>
                  <a:lnTo>
                    <a:pt x="900" y="38"/>
                  </a:lnTo>
                  <a:lnTo>
                    <a:pt x="900" y="43"/>
                  </a:lnTo>
                  <a:lnTo>
                    <a:pt x="898" y="42"/>
                  </a:lnTo>
                  <a:lnTo>
                    <a:pt x="895" y="39"/>
                  </a:lnTo>
                  <a:lnTo>
                    <a:pt x="888" y="31"/>
                  </a:lnTo>
                  <a:lnTo>
                    <a:pt x="892" y="43"/>
                  </a:lnTo>
                  <a:lnTo>
                    <a:pt x="897" y="47"/>
                  </a:lnTo>
                  <a:lnTo>
                    <a:pt x="895" y="52"/>
                  </a:lnTo>
                  <a:lnTo>
                    <a:pt x="900" y="54"/>
                  </a:lnTo>
                  <a:lnTo>
                    <a:pt x="903" y="59"/>
                  </a:lnTo>
                  <a:lnTo>
                    <a:pt x="900" y="63"/>
                  </a:lnTo>
                  <a:lnTo>
                    <a:pt x="895" y="63"/>
                  </a:lnTo>
                  <a:lnTo>
                    <a:pt x="890" y="68"/>
                  </a:lnTo>
                  <a:lnTo>
                    <a:pt x="895" y="78"/>
                  </a:lnTo>
                  <a:lnTo>
                    <a:pt x="894" y="82"/>
                  </a:lnTo>
                  <a:lnTo>
                    <a:pt x="888" y="75"/>
                  </a:lnTo>
                  <a:lnTo>
                    <a:pt x="881" y="75"/>
                  </a:lnTo>
                  <a:lnTo>
                    <a:pt x="876" y="90"/>
                  </a:lnTo>
                  <a:lnTo>
                    <a:pt x="881" y="96"/>
                  </a:lnTo>
                  <a:lnTo>
                    <a:pt x="880" y="100"/>
                  </a:lnTo>
                  <a:lnTo>
                    <a:pt x="868" y="96"/>
                  </a:lnTo>
                  <a:lnTo>
                    <a:pt x="864" y="97"/>
                  </a:lnTo>
                  <a:lnTo>
                    <a:pt x="863" y="112"/>
                  </a:lnTo>
                  <a:lnTo>
                    <a:pt x="854" y="114"/>
                  </a:lnTo>
                  <a:lnTo>
                    <a:pt x="841" y="122"/>
                  </a:lnTo>
                  <a:lnTo>
                    <a:pt x="826" y="121"/>
                  </a:lnTo>
                  <a:lnTo>
                    <a:pt x="815" y="121"/>
                  </a:lnTo>
                  <a:lnTo>
                    <a:pt x="808" y="132"/>
                  </a:lnTo>
                  <a:lnTo>
                    <a:pt x="800" y="130"/>
                  </a:lnTo>
                  <a:lnTo>
                    <a:pt x="808" y="134"/>
                  </a:lnTo>
                  <a:lnTo>
                    <a:pt x="816" y="130"/>
                  </a:lnTo>
                  <a:lnTo>
                    <a:pt x="820" y="130"/>
                  </a:lnTo>
                  <a:lnTo>
                    <a:pt x="821" y="134"/>
                  </a:lnTo>
                  <a:lnTo>
                    <a:pt x="820" y="136"/>
                  </a:lnTo>
                  <a:lnTo>
                    <a:pt x="820" y="142"/>
                  </a:lnTo>
                  <a:lnTo>
                    <a:pt x="815" y="148"/>
                  </a:lnTo>
                  <a:lnTo>
                    <a:pt x="806" y="145"/>
                  </a:lnTo>
                  <a:lnTo>
                    <a:pt x="802" y="140"/>
                  </a:lnTo>
                  <a:lnTo>
                    <a:pt x="793" y="138"/>
                  </a:lnTo>
                  <a:lnTo>
                    <a:pt x="786" y="138"/>
                  </a:lnTo>
                  <a:lnTo>
                    <a:pt x="786" y="143"/>
                  </a:lnTo>
                  <a:lnTo>
                    <a:pt x="799" y="143"/>
                  </a:lnTo>
                  <a:lnTo>
                    <a:pt x="801" y="146"/>
                  </a:lnTo>
                  <a:lnTo>
                    <a:pt x="799" y="155"/>
                  </a:lnTo>
                  <a:lnTo>
                    <a:pt x="783" y="161"/>
                  </a:lnTo>
                  <a:lnTo>
                    <a:pt x="750" y="157"/>
                  </a:lnTo>
                  <a:lnTo>
                    <a:pt x="724" y="153"/>
                  </a:lnTo>
                  <a:lnTo>
                    <a:pt x="680" y="145"/>
                  </a:lnTo>
                  <a:lnTo>
                    <a:pt x="657" y="145"/>
                  </a:lnTo>
                  <a:lnTo>
                    <a:pt x="657" y="149"/>
                  </a:lnTo>
                  <a:lnTo>
                    <a:pt x="663" y="150"/>
                  </a:lnTo>
                  <a:lnTo>
                    <a:pt x="664" y="154"/>
                  </a:lnTo>
                  <a:lnTo>
                    <a:pt x="661" y="159"/>
                  </a:lnTo>
                  <a:lnTo>
                    <a:pt x="663" y="163"/>
                  </a:lnTo>
                  <a:lnTo>
                    <a:pt x="672" y="165"/>
                  </a:lnTo>
                  <a:lnTo>
                    <a:pt x="678" y="157"/>
                  </a:lnTo>
                  <a:lnTo>
                    <a:pt x="682" y="157"/>
                  </a:lnTo>
                  <a:lnTo>
                    <a:pt x="688" y="170"/>
                  </a:lnTo>
                  <a:lnTo>
                    <a:pt x="689" y="171"/>
                  </a:lnTo>
                  <a:lnTo>
                    <a:pt x="693" y="169"/>
                  </a:lnTo>
                  <a:lnTo>
                    <a:pt x="696" y="154"/>
                  </a:lnTo>
                  <a:lnTo>
                    <a:pt x="721" y="159"/>
                  </a:lnTo>
                  <a:lnTo>
                    <a:pt x="743" y="163"/>
                  </a:lnTo>
                  <a:lnTo>
                    <a:pt x="760" y="167"/>
                  </a:lnTo>
                  <a:lnTo>
                    <a:pt x="758" y="178"/>
                  </a:lnTo>
                  <a:lnTo>
                    <a:pt x="770" y="183"/>
                  </a:lnTo>
                  <a:lnTo>
                    <a:pt x="781" y="190"/>
                  </a:lnTo>
                  <a:lnTo>
                    <a:pt x="795" y="199"/>
                  </a:lnTo>
                  <a:lnTo>
                    <a:pt x="793" y="204"/>
                  </a:lnTo>
                  <a:lnTo>
                    <a:pt x="783" y="209"/>
                  </a:lnTo>
                  <a:lnTo>
                    <a:pt x="768" y="218"/>
                  </a:lnTo>
                  <a:lnTo>
                    <a:pt x="749" y="225"/>
                  </a:lnTo>
                  <a:lnTo>
                    <a:pt x="734" y="222"/>
                  </a:lnTo>
                  <a:lnTo>
                    <a:pt x="719" y="216"/>
                  </a:lnTo>
                  <a:lnTo>
                    <a:pt x="703" y="206"/>
                  </a:lnTo>
                  <a:lnTo>
                    <a:pt x="693" y="209"/>
                  </a:lnTo>
                  <a:lnTo>
                    <a:pt x="703" y="212"/>
                  </a:lnTo>
                  <a:lnTo>
                    <a:pt x="711" y="218"/>
                  </a:lnTo>
                  <a:lnTo>
                    <a:pt x="723" y="224"/>
                  </a:lnTo>
                  <a:lnTo>
                    <a:pt x="729" y="225"/>
                  </a:lnTo>
                  <a:lnTo>
                    <a:pt x="736" y="228"/>
                  </a:lnTo>
                  <a:lnTo>
                    <a:pt x="746" y="234"/>
                  </a:lnTo>
                  <a:lnTo>
                    <a:pt x="748" y="240"/>
                  </a:lnTo>
                  <a:lnTo>
                    <a:pt x="750" y="243"/>
                  </a:lnTo>
                  <a:lnTo>
                    <a:pt x="758" y="241"/>
                  </a:lnTo>
                  <a:lnTo>
                    <a:pt x="758" y="234"/>
                  </a:lnTo>
                  <a:lnTo>
                    <a:pt x="763" y="227"/>
                  </a:lnTo>
                  <a:lnTo>
                    <a:pt x="768" y="227"/>
                  </a:lnTo>
                  <a:lnTo>
                    <a:pt x="772" y="234"/>
                  </a:lnTo>
                  <a:lnTo>
                    <a:pt x="772" y="243"/>
                  </a:lnTo>
                  <a:lnTo>
                    <a:pt x="772" y="250"/>
                  </a:lnTo>
                  <a:lnTo>
                    <a:pt x="779" y="259"/>
                  </a:lnTo>
                  <a:lnTo>
                    <a:pt x="779" y="261"/>
                  </a:lnTo>
                  <a:lnTo>
                    <a:pt x="772" y="261"/>
                  </a:lnTo>
                  <a:lnTo>
                    <a:pt x="764" y="257"/>
                  </a:lnTo>
                  <a:lnTo>
                    <a:pt x="759" y="257"/>
                  </a:lnTo>
                  <a:lnTo>
                    <a:pt x="763" y="262"/>
                  </a:lnTo>
                  <a:lnTo>
                    <a:pt x="772" y="265"/>
                  </a:lnTo>
                  <a:lnTo>
                    <a:pt x="777" y="273"/>
                  </a:lnTo>
                  <a:lnTo>
                    <a:pt x="766" y="278"/>
                  </a:lnTo>
                  <a:lnTo>
                    <a:pt x="755" y="279"/>
                  </a:lnTo>
                  <a:lnTo>
                    <a:pt x="752" y="283"/>
                  </a:lnTo>
                  <a:lnTo>
                    <a:pt x="766" y="289"/>
                  </a:lnTo>
                  <a:lnTo>
                    <a:pt x="768" y="300"/>
                  </a:lnTo>
                  <a:lnTo>
                    <a:pt x="773" y="303"/>
                  </a:lnTo>
                  <a:lnTo>
                    <a:pt x="770" y="312"/>
                  </a:lnTo>
                  <a:lnTo>
                    <a:pt x="754" y="312"/>
                  </a:lnTo>
                  <a:lnTo>
                    <a:pt x="767" y="325"/>
                  </a:lnTo>
                  <a:lnTo>
                    <a:pt x="762" y="334"/>
                  </a:lnTo>
                  <a:lnTo>
                    <a:pt x="760" y="339"/>
                  </a:lnTo>
                  <a:lnTo>
                    <a:pt x="755" y="336"/>
                  </a:lnTo>
                  <a:lnTo>
                    <a:pt x="750" y="339"/>
                  </a:lnTo>
                  <a:lnTo>
                    <a:pt x="758" y="346"/>
                  </a:lnTo>
                  <a:lnTo>
                    <a:pt x="758" y="355"/>
                  </a:lnTo>
                  <a:lnTo>
                    <a:pt x="751" y="356"/>
                  </a:lnTo>
                  <a:lnTo>
                    <a:pt x="754" y="362"/>
                  </a:lnTo>
                  <a:lnTo>
                    <a:pt x="758" y="370"/>
                  </a:lnTo>
                  <a:lnTo>
                    <a:pt x="760" y="377"/>
                  </a:lnTo>
                  <a:lnTo>
                    <a:pt x="755" y="390"/>
                  </a:lnTo>
                  <a:lnTo>
                    <a:pt x="759" y="399"/>
                  </a:lnTo>
                  <a:lnTo>
                    <a:pt x="758" y="407"/>
                  </a:lnTo>
                  <a:lnTo>
                    <a:pt x="758" y="412"/>
                  </a:lnTo>
                  <a:lnTo>
                    <a:pt x="755" y="419"/>
                  </a:lnTo>
                  <a:lnTo>
                    <a:pt x="754" y="418"/>
                  </a:lnTo>
                  <a:lnTo>
                    <a:pt x="746" y="409"/>
                  </a:lnTo>
                  <a:lnTo>
                    <a:pt x="739" y="414"/>
                  </a:lnTo>
                  <a:lnTo>
                    <a:pt x="740" y="423"/>
                  </a:lnTo>
                  <a:lnTo>
                    <a:pt x="731" y="422"/>
                  </a:lnTo>
                  <a:lnTo>
                    <a:pt x="723" y="413"/>
                  </a:lnTo>
                  <a:lnTo>
                    <a:pt x="711" y="408"/>
                  </a:lnTo>
                  <a:lnTo>
                    <a:pt x="705" y="410"/>
                  </a:lnTo>
                  <a:lnTo>
                    <a:pt x="714" y="422"/>
                  </a:lnTo>
                  <a:lnTo>
                    <a:pt x="731" y="440"/>
                  </a:lnTo>
                  <a:lnTo>
                    <a:pt x="746" y="457"/>
                  </a:lnTo>
                  <a:lnTo>
                    <a:pt x="748" y="472"/>
                  </a:lnTo>
                  <a:lnTo>
                    <a:pt x="750" y="481"/>
                  </a:lnTo>
                  <a:lnTo>
                    <a:pt x="740" y="482"/>
                  </a:lnTo>
                  <a:lnTo>
                    <a:pt x="736" y="487"/>
                  </a:lnTo>
                  <a:lnTo>
                    <a:pt x="736" y="498"/>
                  </a:lnTo>
                  <a:lnTo>
                    <a:pt x="740" y="504"/>
                  </a:lnTo>
                  <a:lnTo>
                    <a:pt x="746" y="499"/>
                  </a:lnTo>
                  <a:lnTo>
                    <a:pt x="750" y="498"/>
                  </a:lnTo>
                  <a:lnTo>
                    <a:pt x="748" y="506"/>
                  </a:lnTo>
                  <a:lnTo>
                    <a:pt x="743" y="515"/>
                  </a:lnTo>
                  <a:lnTo>
                    <a:pt x="738" y="526"/>
                  </a:lnTo>
                  <a:lnTo>
                    <a:pt x="740" y="529"/>
                  </a:lnTo>
                  <a:lnTo>
                    <a:pt x="739" y="531"/>
                  </a:lnTo>
                  <a:lnTo>
                    <a:pt x="739" y="537"/>
                  </a:lnTo>
                  <a:lnTo>
                    <a:pt x="746" y="543"/>
                  </a:lnTo>
                  <a:lnTo>
                    <a:pt x="747" y="548"/>
                  </a:lnTo>
                  <a:lnTo>
                    <a:pt x="748" y="558"/>
                  </a:lnTo>
                  <a:lnTo>
                    <a:pt x="744" y="567"/>
                  </a:lnTo>
                  <a:lnTo>
                    <a:pt x="739" y="572"/>
                  </a:lnTo>
                  <a:lnTo>
                    <a:pt x="734" y="575"/>
                  </a:lnTo>
                  <a:lnTo>
                    <a:pt x="734" y="584"/>
                  </a:lnTo>
                  <a:lnTo>
                    <a:pt x="731" y="586"/>
                  </a:lnTo>
                  <a:lnTo>
                    <a:pt x="727" y="583"/>
                  </a:lnTo>
                  <a:lnTo>
                    <a:pt x="722" y="582"/>
                  </a:lnTo>
                  <a:lnTo>
                    <a:pt x="719" y="586"/>
                  </a:lnTo>
                  <a:lnTo>
                    <a:pt x="721" y="591"/>
                  </a:lnTo>
                  <a:lnTo>
                    <a:pt x="723" y="597"/>
                  </a:lnTo>
                  <a:lnTo>
                    <a:pt x="726" y="599"/>
                  </a:lnTo>
                  <a:lnTo>
                    <a:pt x="724" y="604"/>
                  </a:lnTo>
                  <a:lnTo>
                    <a:pt x="719" y="606"/>
                  </a:lnTo>
                  <a:lnTo>
                    <a:pt x="711" y="609"/>
                  </a:lnTo>
                  <a:lnTo>
                    <a:pt x="706" y="617"/>
                  </a:lnTo>
                  <a:lnTo>
                    <a:pt x="706" y="621"/>
                  </a:lnTo>
                  <a:lnTo>
                    <a:pt x="711" y="629"/>
                  </a:lnTo>
                  <a:lnTo>
                    <a:pt x="713" y="633"/>
                  </a:lnTo>
                  <a:lnTo>
                    <a:pt x="708" y="641"/>
                  </a:lnTo>
                  <a:lnTo>
                    <a:pt x="705" y="650"/>
                  </a:lnTo>
                  <a:lnTo>
                    <a:pt x="705" y="658"/>
                  </a:lnTo>
                  <a:lnTo>
                    <a:pt x="711" y="662"/>
                  </a:lnTo>
                  <a:lnTo>
                    <a:pt x="711" y="667"/>
                  </a:lnTo>
                  <a:lnTo>
                    <a:pt x="714" y="671"/>
                  </a:lnTo>
                  <a:lnTo>
                    <a:pt x="717" y="671"/>
                  </a:lnTo>
                  <a:lnTo>
                    <a:pt x="722" y="678"/>
                  </a:lnTo>
                  <a:lnTo>
                    <a:pt x="726" y="681"/>
                  </a:lnTo>
                  <a:lnTo>
                    <a:pt x="724" y="687"/>
                  </a:lnTo>
                  <a:lnTo>
                    <a:pt x="722" y="688"/>
                  </a:lnTo>
                  <a:lnTo>
                    <a:pt x="727" y="692"/>
                  </a:lnTo>
                  <a:lnTo>
                    <a:pt x="725" y="698"/>
                  </a:lnTo>
                  <a:lnTo>
                    <a:pt x="721" y="696"/>
                  </a:lnTo>
                  <a:lnTo>
                    <a:pt x="717" y="695"/>
                  </a:lnTo>
                  <a:lnTo>
                    <a:pt x="714" y="696"/>
                  </a:lnTo>
                  <a:lnTo>
                    <a:pt x="713" y="701"/>
                  </a:lnTo>
                  <a:lnTo>
                    <a:pt x="708" y="701"/>
                  </a:lnTo>
                  <a:lnTo>
                    <a:pt x="706" y="701"/>
                  </a:lnTo>
                  <a:lnTo>
                    <a:pt x="719" y="710"/>
                  </a:lnTo>
                  <a:lnTo>
                    <a:pt x="715" y="713"/>
                  </a:lnTo>
                  <a:lnTo>
                    <a:pt x="710" y="708"/>
                  </a:lnTo>
                  <a:lnTo>
                    <a:pt x="706" y="710"/>
                  </a:lnTo>
                  <a:lnTo>
                    <a:pt x="708" y="715"/>
                  </a:lnTo>
                  <a:lnTo>
                    <a:pt x="709" y="720"/>
                  </a:lnTo>
                  <a:lnTo>
                    <a:pt x="709" y="724"/>
                  </a:lnTo>
                  <a:lnTo>
                    <a:pt x="706" y="721"/>
                  </a:lnTo>
                  <a:lnTo>
                    <a:pt x="704" y="714"/>
                  </a:lnTo>
                  <a:lnTo>
                    <a:pt x="700" y="717"/>
                  </a:lnTo>
                  <a:lnTo>
                    <a:pt x="702" y="724"/>
                  </a:lnTo>
                  <a:lnTo>
                    <a:pt x="708" y="731"/>
                  </a:lnTo>
                  <a:lnTo>
                    <a:pt x="706" y="738"/>
                  </a:lnTo>
                  <a:lnTo>
                    <a:pt x="703" y="738"/>
                  </a:lnTo>
                  <a:lnTo>
                    <a:pt x="700" y="741"/>
                  </a:lnTo>
                  <a:lnTo>
                    <a:pt x="704" y="746"/>
                  </a:lnTo>
                  <a:lnTo>
                    <a:pt x="703" y="750"/>
                  </a:lnTo>
                  <a:lnTo>
                    <a:pt x="693" y="771"/>
                  </a:lnTo>
                  <a:lnTo>
                    <a:pt x="691" y="781"/>
                  </a:lnTo>
                  <a:lnTo>
                    <a:pt x="693" y="786"/>
                  </a:lnTo>
                  <a:lnTo>
                    <a:pt x="697" y="785"/>
                  </a:lnTo>
                  <a:lnTo>
                    <a:pt x="703" y="778"/>
                  </a:lnTo>
                  <a:lnTo>
                    <a:pt x="706" y="783"/>
                  </a:lnTo>
                  <a:lnTo>
                    <a:pt x="705" y="789"/>
                  </a:lnTo>
                  <a:lnTo>
                    <a:pt x="700" y="792"/>
                  </a:lnTo>
                  <a:lnTo>
                    <a:pt x="696" y="790"/>
                  </a:lnTo>
                  <a:lnTo>
                    <a:pt x="694" y="788"/>
                  </a:lnTo>
                  <a:lnTo>
                    <a:pt x="689" y="789"/>
                  </a:lnTo>
                  <a:lnTo>
                    <a:pt x="685" y="795"/>
                  </a:lnTo>
                  <a:lnTo>
                    <a:pt x="688" y="807"/>
                  </a:lnTo>
                  <a:lnTo>
                    <a:pt x="686" y="813"/>
                  </a:lnTo>
                  <a:lnTo>
                    <a:pt x="685" y="823"/>
                  </a:lnTo>
                  <a:lnTo>
                    <a:pt x="686" y="826"/>
                  </a:lnTo>
                  <a:lnTo>
                    <a:pt x="678" y="831"/>
                  </a:lnTo>
                  <a:lnTo>
                    <a:pt x="673" y="829"/>
                  </a:lnTo>
                  <a:lnTo>
                    <a:pt x="668" y="831"/>
                  </a:lnTo>
                  <a:lnTo>
                    <a:pt x="668" y="835"/>
                  </a:lnTo>
                  <a:lnTo>
                    <a:pt x="663" y="837"/>
                  </a:lnTo>
                  <a:lnTo>
                    <a:pt x="659" y="848"/>
                  </a:lnTo>
                  <a:lnTo>
                    <a:pt x="660" y="861"/>
                  </a:lnTo>
                  <a:lnTo>
                    <a:pt x="657" y="871"/>
                  </a:lnTo>
                  <a:lnTo>
                    <a:pt x="654" y="871"/>
                  </a:lnTo>
                  <a:lnTo>
                    <a:pt x="648" y="888"/>
                  </a:lnTo>
                  <a:lnTo>
                    <a:pt x="641" y="895"/>
                  </a:lnTo>
                  <a:lnTo>
                    <a:pt x="637" y="909"/>
                  </a:lnTo>
                  <a:lnTo>
                    <a:pt x="636" y="909"/>
                  </a:lnTo>
                  <a:lnTo>
                    <a:pt x="635" y="923"/>
                  </a:lnTo>
                  <a:lnTo>
                    <a:pt x="630" y="940"/>
                  </a:lnTo>
                  <a:lnTo>
                    <a:pt x="627" y="944"/>
                  </a:lnTo>
                  <a:lnTo>
                    <a:pt x="628" y="956"/>
                  </a:lnTo>
                  <a:lnTo>
                    <a:pt x="624" y="969"/>
                  </a:lnTo>
                  <a:lnTo>
                    <a:pt x="617" y="985"/>
                  </a:lnTo>
                  <a:lnTo>
                    <a:pt x="612" y="985"/>
                  </a:lnTo>
                  <a:lnTo>
                    <a:pt x="608" y="996"/>
                  </a:lnTo>
                  <a:lnTo>
                    <a:pt x="599" y="1008"/>
                  </a:lnTo>
                  <a:lnTo>
                    <a:pt x="593" y="1023"/>
                  </a:lnTo>
                  <a:lnTo>
                    <a:pt x="590" y="1028"/>
                  </a:lnTo>
                  <a:lnTo>
                    <a:pt x="589" y="1028"/>
                  </a:lnTo>
                  <a:lnTo>
                    <a:pt x="583" y="1019"/>
                  </a:lnTo>
                  <a:lnTo>
                    <a:pt x="577" y="1020"/>
                  </a:lnTo>
                  <a:lnTo>
                    <a:pt x="577" y="1014"/>
                  </a:lnTo>
                  <a:lnTo>
                    <a:pt x="583" y="1005"/>
                  </a:lnTo>
                  <a:lnTo>
                    <a:pt x="586" y="997"/>
                  </a:lnTo>
                  <a:lnTo>
                    <a:pt x="584" y="995"/>
                  </a:lnTo>
                  <a:lnTo>
                    <a:pt x="579" y="998"/>
                  </a:lnTo>
                  <a:lnTo>
                    <a:pt x="577" y="1005"/>
                  </a:lnTo>
                  <a:lnTo>
                    <a:pt x="572" y="1008"/>
                  </a:lnTo>
                  <a:lnTo>
                    <a:pt x="575" y="1011"/>
                  </a:lnTo>
                  <a:lnTo>
                    <a:pt x="574" y="1013"/>
                  </a:lnTo>
                  <a:lnTo>
                    <a:pt x="573" y="1018"/>
                  </a:lnTo>
                  <a:lnTo>
                    <a:pt x="568" y="1012"/>
                  </a:lnTo>
                  <a:lnTo>
                    <a:pt x="565" y="1008"/>
                  </a:lnTo>
                  <a:lnTo>
                    <a:pt x="566" y="1005"/>
                  </a:lnTo>
                  <a:lnTo>
                    <a:pt x="570" y="1005"/>
                  </a:lnTo>
                  <a:lnTo>
                    <a:pt x="568" y="1002"/>
                  </a:lnTo>
                  <a:lnTo>
                    <a:pt x="566" y="1001"/>
                  </a:lnTo>
                  <a:lnTo>
                    <a:pt x="562" y="997"/>
                  </a:lnTo>
                  <a:lnTo>
                    <a:pt x="558" y="998"/>
                  </a:lnTo>
                  <a:lnTo>
                    <a:pt x="557" y="1000"/>
                  </a:lnTo>
                  <a:lnTo>
                    <a:pt x="549" y="998"/>
                  </a:lnTo>
                  <a:lnTo>
                    <a:pt x="549" y="995"/>
                  </a:lnTo>
                  <a:lnTo>
                    <a:pt x="545" y="994"/>
                  </a:lnTo>
                  <a:lnTo>
                    <a:pt x="543" y="995"/>
                  </a:lnTo>
                  <a:lnTo>
                    <a:pt x="541" y="999"/>
                  </a:lnTo>
                  <a:lnTo>
                    <a:pt x="538" y="1000"/>
                  </a:lnTo>
                  <a:lnTo>
                    <a:pt x="535" y="998"/>
                  </a:lnTo>
                  <a:lnTo>
                    <a:pt x="537" y="991"/>
                  </a:lnTo>
                  <a:lnTo>
                    <a:pt x="541" y="989"/>
                  </a:lnTo>
                  <a:lnTo>
                    <a:pt x="542" y="986"/>
                  </a:lnTo>
                  <a:lnTo>
                    <a:pt x="542" y="983"/>
                  </a:lnTo>
                  <a:lnTo>
                    <a:pt x="541" y="981"/>
                  </a:lnTo>
                  <a:lnTo>
                    <a:pt x="537" y="988"/>
                  </a:lnTo>
                  <a:lnTo>
                    <a:pt x="535" y="990"/>
                  </a:lnTo>
                  <a:lnTo>
                    <a:pt x="531" y="988"/>
                  </a:lnTo>
                  <a:lnTo>
                    <a:pt x="528" y="995"/>
                  </a:lnTo>
                  <a:lnTo>
                    <a:pt x="522" y="994"/>
                  </a:lnTo>
                  <a:lnTo>
                    <a:pt x="521" y="998"/>
                  </a:lnTo>
                  <a:lnTo>
                    <a:pt x="519" y="1002"/>
                  </a:lnTo>
                  <a:lnTo>
                    <a:pt x="516" y="998"/>
                  </a:lnTo>
                  <a:lnTo>
                    <a:pt x="513" y="993"/>
                  </a:lnTo>
                  <a:lnTo>
                    <a:pt x="508" y="991"/>
                  </a:lnTo>
                  <a:lnTo>
                    <a:pt x="503" y="993"/>
                  </a:lnTo>
                  <a:lnTo>
                    <a:pt x="500" y="998"/>
                  </a:lnTo>
                  <a:lnTo>
                    <a:pt x="499" y="1007"/>
                  </a:lnTo>
                  <a:lnTo>
                    <a:pt x="496" y="1011"/>
                  </a:lnTo>
                  <a:lnTo>
                    <a:pt x="489" y="1010"/>
                  </a:lnTo>
                  <a:lnTo>
                    <a:pt x="486" y="1010"/>
                  </a:lnTo>
                  <a:lnTo>
                    <a:pt x="483" y="1007"/>
                  </a:lnTo>
                  <a:lnTo>
                    <a:pt x="483" y="1002"/>
                  </a:lnTo>
                  <a:lnTo>
                    <a:pt x="487" y="1000"/>
                  </a:lnTo>
                  <a:lnTo>
                    <a:pt x="487" y="995"/>
                  </a:lnTo>
                  <a:lnTo>
                    <a:pt x="486" y="993"/>
                  </a:lnTo>
                  <a:lnTo>
                    <a:pt x="482" y="995"/>
                  </a:lnTo>
                  <a:lnTo>
                    <a:pt x="479" y="993"/>
                  </a:lnTo>
                  <a:lnTo>
                    <a:pt x="472" y="999"/>
                  </a:lnTo>
                  <a:lnTo>
                    <a:pt x="465" y="1000"/>
                  </a:lnTo>
                  <a:lnTo>
                    <a:pt x="454" y="1001"/>
                  </a:lnTo>
                  <a:lnTo>
                    <a:pt x="453" y="999"/>
                  </a:lnTo>
                  <a:lnTo>
                    <a:pt x="449" y="1000"/>
                  </a:lnTo>
                  <a:lnTo>
                    <a:pt x="443" y="1000"/>
                  </a:lnTo>
                  <a:lnTo>
                    <a:pt x="440" y="999"/>
                  </a:lnTo>
                  <a:lnTo>
                    <a:pt x="440" y="997"/>
                  </a:lnTo>
                  <a:lnTo>
                    <a:pt x="443" y="993"/>
                  </a:lnTo>
                  <a:lnTo>
                    <a:pt x="443" y="991"/>
                  </a:lnTo>
                  <a:lnTo>
                    <a:pt x="440" y="991"/>
                  </a:lnTo>
                  <a:lnTo>
                    <a:pt x="436" y="991"/>
                  </a:lnTo>
                  <a:lnTo>
                    <a:pt x="434" y="995"/>
                  </a:lnTo>
                  <a:lnTo>
                    <a:pt x="434" y="1002"/>
                  </a:lnTo>
                  <a:lnTo>
                    <a:pt x="429" y="999"/>
                  </a:lnTo>
                  <a:lnTo>
                    <a:pt x="426" y="995"/>
                  </a:lnTo>
                  <a:lnTo>
                    <a:pt x="423" y="994"/>
                  </a:lnTo>
                  <a:lnTo>
                    <a:pt x="420" y="997"/>
                  </a:lnTo>
                  <a:lnTo>
                    <a:pt x="413" y="998"/>
                  </a:lnTo>
                  <a:lnTo>
                    <a:pt x="411" y="996"/>
                  </a:lnTo>
                  <a:lnTo>
                    <a:pt x="408" y="998"/>
                  </a:lnTo>
                  <a:lnTo>
                    <a:pt x="404" y="998"/>
                  </a:lnTo>
                  <a:lnTo>
                    <a:pt x="402" y="995"/>
                  </a:lnTo>
                  <a:lnTo>
                    <a:pt x="400" y="1001"/>
                  </a:lnTo>
                  <a:lnTo>
                    <a:pt x="400" y="1003"/>
                  </a:lnTo>
                  <a:lnTo>
                    <a:pt x="396" y="1005"/>
                  </a:lnTo>
                  <a:lnTo>
                    <a:pt x="396" y="1001"/>
                  </a:lnTo>
                  <a:lnTo>
                    <a:pt x="393" y="998"/>
                  </a:lnTo>
                  <a:lnTo>
                    <a:pt x="391" y="999"/>
                  </a:lnTo>
                  <a:lnTo>
                    <a:pt x="381" y="999"/>
                  </a:lnTo>
                  <a:lnTo>
                    <a:pt x="374" y="998"/>
                  </a:lnTo>
                  <a:lnTo>
                    <a:pt x="369" y="994"/>
                  </a:lnTo>
                  <a:lnTo>
                    <a:pt x="367" y="995"/>
                  </a:lnTo>
                  <a:lnTo>
                    <a:pt x="365" y="1000"/>
                  </a:lnTo>
                  <a:lnTo>
                    <a:pt x="366" y="1009"/>
                  </a:lnTo>
                  <a:lnTo>
                    <a:pt x="369" y="1010"/>
                  </a:lnTo>
                  <a:lnTo>
                    <a:pt x="371" y="1015"/>
                  </a:lnTo>
                  <a:lnTo>
                    <a:pt x="375" y="1020"/>
                  </a:lnTo>
                  <a:lnTo>
                    <a:pt x="374" y="1027"/>
                  </a:lnTo>
                  <a:lnTo>
                    <a:pt x="381" y="1032"/>
                  </a:lnTo>
                  <a:lnTo>
                    <a:pt x="385" y="1038"/>
                  </a:lnTo>
                  <a:lnTo>
                    <a:pt x="381" y="1045"/>
                  </a:lnTo>
                  <a:lnTo>
                    <a:pt x="374" y="1050"/>
                  </a:lnTo>
                  <a:lnTo>
                    <a:pt x="364" y="1052"/>
                  </a:lnTo>
                  <a:lnTo>
                    <a:pt x="353" y="1048"/>
                  </a:lnTo>
                  <a:lnTo>
                    <a:pt x="347" y="1043"/>
                  </a:lnTo>
                  <a:lnTo>
                    <a:pt x="351" y="1037"/>
                  </a:lnTo>
                  <a:lnTo>
                    <a:pt x="351" y="1032"/>
                  </a:lnTo>
                  <a:lnTo>
                    <a:pt x="350" y="1031"/>
                  </a:lnTo>
                  <a:lnTo>
                    <a:pt x="346" y="1037"/>
                  </a:lnTo>
                  <a:lnTo>
                    <a:pt x="342" y="1037"/>
                  </a:lnTo>
                  <a:lnTo>
                    <a:pt x="340" y="1030"/>
                  </a:lnTo>
                  <a:lnTo>
                    <a:pt x="339" y="1035"/>
                  </a:lnTo>
                  <a:lnTo>
                    <a:pt x="336" y="1037"/>
                  </a:lnTo>
                  <a:lnTo>
                    <a:pt x="332" y="1038"/>
                  </a:lnTo>
                  <a:lnTo>
                    <a:pt x="329" y="1037"/>
                  </a:lnTo>
                  <a:lnTo>
                    <a:pt x="328" y="1037"/>
                  </a:lnTo>
                  <a:lnTo>
                    <a:pt x="325" y="1043"/>
                  </a:lnTo>
                  <a:lnTo>
                    <a:pt x="323" y="1048"/>
                  </a:lnTo>
                  <a:lnTo>
                    <a:pt x="318" y="1055"/>
                  </a:lnTo>
                  <a:lnTo>
                    <a:pt x="309" y="1062"/>
                  </a:lnTo>
                  <a:lnTo>
                    <a:pt x="305" y="1064"/>
                  </a:lnTo>
                  <a:lnTo>
                    <a:pt x="304" y="1063"/>
                  </a:lnTo>
                  <a:lnTo>
                    <a:pt x="300" y="1068"/>
                  </a:lnTo>
                  <a:lnTo>
                    <a:pt x="298" y="1073"/>
                  </a:lnTo>
                  <a:lnTo>
                    <a:pt x="297" y="1078"/>
                  </a:lnTo>
                  <a:lnTo>
                    <a:pt x="294" y="1081"/>
                  </a:lnTo>
                  <a:lnTo>
                    <a:pt x="289" y="1086"/>
                  </a:lnTo>
                  <a:lnTo>
                    <a:pt x="284" y="1095"/>
                  </a:lnTo>
                  <a:lnTo>
                    <a:pt x="279" y="1105"/>
                  </a:lnTo>
                  <a:lnTo>
                    <a:pt x="277" y="1119"/>
                  </a:lnTo>
                  <a:lnTo>
                    <a:pt x="274" y="1130"/>
                  </a:lnTo>
                  <a:lnTo>
                    <a:pt x="273" y="1145"/>
                  </a:lnTo>
                  <a:lnTo>
                    <a:pt x="280" y="1157"/>
                  </a:lnTo>
                  <a:lnTo>
                    <a:pt x="287" y="1160"/>
                  </a:lnTo>
                  <a:lnTo>
                    <a:pt x="290" y="1165"/>
                  </a:lnTo>
                  <a:lnTo>
                    <a:pt x="290" y="1179"/>
                  </a:lnTo>
                  <a:lnTo>
                    <a:pt x="296" y="1188"/>
                  </a:lnTo>
                  <a:lnTo>
                    <a:pt x="300" y="1191"/>
                  </a:lnTo>
                  <a:lnTo>
                    <a:pt x="302" y="1198"/>
                  </a:lnTo>
                  <a:lnTo>
                    <a:pt x="305" y="1202"/>
                  </a:lnTo>
                  <a:lnTo>
                    <a:pt x="305" y="1207"/>
                  </a:lnTo>
                  <a:lnTo>
                    <a:pt x="304" y="1213"/>
                  </a:lnTo>
                  <a:lnTo>
                    <a:pt x="304" y="1217"/>
                  </a:lnTo>
                  <a:lnTo>
                    <a:pt x="298" y="1221"/>
                  </a:lnTo>
                  <a:lnTo>
                    <a:pt x="296" y="1226"/>
                  </a:lnTo>
                  <a:lnTo>
                    <a:pt x="291" y="1229"/>
                  </a:lnTo>
                  <a:lnTo>
                    <a:pt x="289" y="1234"/>
                  </a:lnTo>
                  <a:lnTo>
                    <a:pt x="285" y="1239"/>
                  </a:lnTo>
                  <a:lnTo>
                    <a:pt x="277" y="1254"/>
                  </a:lnTo>
                  <a:lnTo>
                    <a:pt x="273" y="1260"/>
                  </a:lnTo>
                  <a:lnTo>
                    <a:pt x="264" y="1262"/>
                  </a:lnTo>
                  <a:lnTo>
                    <a:pt x="258" y="1261"/>
                  </a:lnTo>
                  <a:lnTo>
                    <a:pt x="247" y="1259"/>
                  </a:lnTo>
                  <a:lnTo>
                    <a:pt x="244" y="1261"/>
                  </a:lnTo>
                  <a:lnTo>
                    <a:pt x="227" y="1246"/>
                  </a:lnTo>
                  <a:lnTo>
                    <a:pt x="222" y="1243"/>
                  </a:lnTo>
                  <a:lnTo>
                    <a:pt x="215" y="1242"/>
                  </a:lnTo>
                  <a:lnTo>
                    <a:pt x="209" y="1243"/>
                  </a:lnTo>
                  <a:lnTo>
                    <a:pt x="204" y="1246"/>
                  </a:lnTo>
                  <a:lnTo>
                    <a:pt x="203" y="1247"/>
                  </a:lnTo>
                  <a:lnTo>
                    <a:pt x="197" y="1244"/>
                  </a:lnTo>
                  <a:lnTo>
                    <a:pt x="176" y="1244"/>
                  </a:lnTo>
                  <a:lnTo>
                    <a:pt x="172" y="1246"/>
                  </a:lnTo>
                  <a:lnTo>
                    <a:pt x="167" y="1246"/>
                  </a:lnTo>
                  <a:lnTo>
                    <a:pt x="163" y="1247"/>
                  </a:lnTo>
                  <a:lnTo>
                    <a:pt x="157" y="1251"/>
                  </a:lnTo>
                  <a:lnTo>
                    <a:pt x="155" y="1256"/>
                  </a:lnTo>
                  <a:lnTo>
                    <a:pt x="148" y="1257"/>
                  </a:lnTo>
                  <a:lnTo>
                    <a:pt x="140" y="1256"/>
                  </a:lnTo>
                  <a:lnTo>
                    <a:pt x="132" y="1259"/>
                  </a:lnTo>
                  <a:lnTo>
                    <a:pt x="127" y="1261"/>
                  </a:lnTo>
                  <a:lnTo>
                    <a:pt x="120" y="1267"/>
                  </a:lnTo>
                  <a:lnTo>
                    <a:pt x="116" y="1267"/>
                  </a:lnTo>
                  <a:lnTo>
                    <a:pt x="113" y="1269"/>
                  </a:lnTo>
                  <a:lnTo>
                    <a:pt x="108" y="1272"/>
                  </a:lnTo>
                  <a:lnTo>
                    <a:pt x="105" y="1272"/>
                  </a:lnTo>
                  <a:lnTo>
                    <a:pt x="101" y="1269"/>
                  </a:lnTo>
                  <a:lnTo>
                    <a:pt x="96" y="1269"/>
                  </a:lnTo>
                  <a:lnTo>
                    <a:pt x="90" y="1269"/>
                  </a:lnTo>
                  <a:lnTo>
                    <a:pt x="77" y="1261"/>
                  </a:lnTo>
                  <a:lnTo>
                    <a:pt x="69" y="1260"/>
                  </a:lnTo>
                  <a:lnTo>
                    <a:pt x="68" y="1260"/>
                  </a:lnTo>
                  <a:lnTo>
                    <a:pt x="66" y="1260"/>
                  </a:lnTo>
                  <a:lnTo>
                    <a:pt x="64" y="1258"/>
                  </a:lnTo>
                  <a:lnTo>
                    <a:pt x="61" y="1256"/>
                  </a:lnTo>
                  <a:lnTo>
                    <a:pt x="59" y="1256"/>
                  </a:lnTo>
                  <a:lnTo>
                    <a:pt x="56" y="1256"/>
                  </a:lnTo>
                  <a:lnTo>
                    <a:pt x="54" y="1259"/>
                  </a:lnTo>
                  <a:lnTo>
                    <a:pt x="53" y="1260"/>
                  </a:lnTo>
                  <a:lnTo>
                    <a:pt x="52" y="1259"/>
                  </a:lnTo>
                  <a:lnTo>
                    <a:pt x="50" y="1256"/>
                  </a:lnTo>
                  <a:lnTo>
                    <a:pt x="47" y="1255"/>
                  </a:lnTo>
                  <a:lnTo>
                    <a:pt x="41" y="1252"/>
                  </a:lnTo>
                  <a:lnTo>
                    <a:pt x="34" y="1247"/>
                  </a:lnTo>
                  <a:lnTo>
                    <a:pt x="31" y="1246"/>
                  </a:lnTo>
                  <a:lnTo>
                    <a:pt x="27" y="1247"/>
                  </a:lnTo>
                  <a:lnTo>
                    <a:pt x="24" y="1251"/>
                  </a:lnTo>
                  <a:lnTo>
                    <a:pt x="20" y="1251"/>
                  </a:lnTo>
                  <a:lnTo>
                    <a:pt x="16" y="1247"/>
                  </a:lnTo>
                  <a:lnTo>
                    <a:pt x="8" y="1248"/>
                  </a:lnTo>
                  <a:lnTo>
                    <a:pt x="4" y="1251"/>
                  </a:lnTo>
                  <a:lnTo>
                    <a:pt x="0" y="1253"/>
                  </a:lnTo>
                  <a:lnTo>
                    <a:pt x="4" y="1240"/>
                  </a:lnTo>
                  <a:lnTo>
                    <a:pt x="8" y="1236"/>
                  </a:lnTo>
                  <a:lnTo>
                    <a:pt x="11" y="1233"/>
                  </a:lnTo>
                  <a:lnTo>
                    <a:pt x="11" y="1232"/>
                  </a:lnTo>
                  <a:lnTo>
                    <a:pt x="12" y="1233"/>
                  </a:lnTo>
                  <a:lnTo>
                    <a:pt x="12" y="1238"/>
                  </a:lnTo>
                  <a:lnTo>
                    <a:pt x="15" y="1242"/>
                  </a:lnTo>
                  <a:lnTo>
                    <a:pt x="19" y="1243"/>
                  </a:lnTo>
                  <a:lnTo>
                    <a:pt x="24" y="1243"/>
                  </a:lnTo>
                  <a:lnTo>
                    <a:pt x="28" y="1242"/>
                  </a:lnTo>
                  <a:lnTo>
                    <a:pt x="28" y="1238"/>
                  </a:lnTo>
                  <a:lnTo>
                    <a:pt x="28" y="1232"/>
                  </a:lnTo>
                  <a:lnTo>
                    <a:pt x="27" y="1228"/>
                  </a:lnTo>
                  <a:lnTo>
                    <a:pt x="28" y="1226"/>
                  </a:lnTo>
                  <a:lnTo>
                    <a:pt x="32" y="1230"/>
                  </a:lnTo>
                  <a:lnTo>
                    <a:pt x="32" y="1234"/>
                  </a:lnTo>
                  <a:lnTo>
                    <a:pt x="34" y="1233"/>
                  </a:lnTo>
                  <a:lnTo>
                    <a:pt x="32" y="1225"/>
                  </a:lnTo>
                  <a:lnTo>
                    <a:pt x="26" y="1211"/>
                  </a:lnTo>
                  <a:lnTo>
                    <a:pt x="24" y="1205"/>
                  </a:lnTo>
                  <a:lnTo>
                    <a:pt x="19" y="1205"/>
                  </a:lnTo>
                  <a:lnTo>
                    <a:pt x="19" y="1204"/>
                  </a:lnTo>
                  <a:lnTo>
                    <a:pt x="23" y="1203"/>
                  </a:lnTo>
                  <a:lnTo>
                    <a:pt x="21" y="1196"/>
                  </a:lnTo>
                  <a:lnTo>
                    <a:pt x="20" y="1190"/>
                  </a:lnTo>
                  <a:lnTo>
                    <a:pt x="21" y="1187"/>
                  </a:lnTo>
                  <a:lnTo>
                    <a:pt x="25" y="1184"/>
                  </a:lnTo>
                  <a:lnTo>
                    <a:pt x="25" y="1182"/>
                  </a:lnTo>
                  <a:lnTo>
                    <a:pt x="26" y="1180"/>
                  </a:lnTo>
                  <a:lnTo>
                    <a:pt x="29" y="1179"/>
                  </a:lnTo>
                  <a:lnTo>
                    <a:pt x="36" y="1177"/>
                  </a:lnTo>
                  <a:lnTo>
                    <a:pt x="38" y="117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9" name="Freeform 96"/>
            <p:cNvSpPr>
              <a:spLocks/>
            </p:cNvSpPr>
            <p:nvPr/>
          </p:nvSpPr>
          <p:spPr bwMode="auto">
            <a:xfrm>
              <a:off x="2587625" y="509588"/>
              <a:ext cx="1452563" cy="4946650"/>
            </a:xfrm>
            <a:custGeom>
              <a:avLst/>
              <a:gdLst>
                <a:gd name="T0" fmla="*/ 296 w 1391"/>
                <a:gd name="T1" fmla="*/ 4579 h 4587"/>
                <a:gd name="T2" fmla="*/ 280 w 1391"/>
                <a:gd name="T3" fmla="*/ 4542 h 4587"/>
                <a:gd name="T4" fmla="*/ 273 w 1391"/>
                <a:gd name="T5" fmla="*/ 4514 h 4587"/>
                <a:gd name="T6" fmla="*/ 244 w 1391"/>
                <a:gd name="T7" fmla="*/ 4460 h 4587"/>
                <a:gd name="T8" fmla="*/ 208 w 1391"/>
                <a:gd name="T9" fmla="*/ 4381 h 4587"/>
                <a:gd name="T10" fmla="*/ 219 w 1391"/>
                <a:gd name="T11" fmla="*/ 4358 h 4587"/>
                <a:gd name="T12" fmla="*/ 255 w 1391"/>
                <a:gd name="T13" fmla="*/ 4378 h 4587"/>
                <a:gd name="T14" fmla="*/ 243 w 1391"/>
                <a:gd name="T15" fmla="*/ 4327 h 4587"/>
                <a:gd name="T16" fmla="*/ 248 w 1391"/>
                <a:gd name="T17" fmla="*/ 4291 h 4587"/>
                <a:gd name="T18" fmla="*/ 290 w 1391"/>
                <a:gd name="T19" fmla="*/ 4265 h 4587"/>
                <a:gd name="T20" fmla="*/ 260 w 1391"/>
                <a:gd name="T21" fmla="*/ 4235 h 4587"/>
                <a:gd name="T22" fmla="*/ 244 w 1391"/>
                <a:gd name="T23" fmla="*/ 4209 h 4587"/>
                <a:gd name="T24" fmla="*/ 222 w 1391"/>
                <a:gd name="T25" fmla="*/ 4165 h 4587"/>
                <a:gd name="T26" fmla="*/ 181 w 1391"/>
                <a:gd name="T27" fmla="*/ 4130 h 4587"/>
                <a:gd name="T28" fmla="*/ 159 w 1391"/>
                <a:gd name="T29" fmla="*/ 4068 h 4587"/>
                <a:gd name="T30" fmla="*/ 160 w 1391"/>
                <a:gd name="T31" fmla="*/ 4035 h 4587"/>
                <a:gd name="T32" fmla="*/ 149 w 1391"/>
                <a:gd name="T33" fmla="*/ 4009 h 4587"/>
                <a:gd name="T34" fmla="*/ 148 w 1391"/>
                <a:gd name="T35" fmla="*/ 3977 h 4587"/>
                <a:gd name="T36" fmla="*/ 137 w 1391"/>
                <a:gd name="T37" fmla="*/ 3948 h 4587"/>
                <a:gd name="T38" fmla="*/ 120 w 1391"/>
                <a:gd name="T39" fmla="*/ 3979 h 4587"/>
                <a:gd name="T40" fmla="*/ 120 w 1391"/>
                <a:gd name="T41" fmla="*/ 3935 h 4587"/>
                <a:gd name="T42" fmla="*/ 118 w 1391"/>
                <a:gd name="T43" fmla="*/ 3891 h 4587"/>
                <a:gd name="T44" fmla="*/ 115 w 1391"/>
                <a:gd name="T45" fmla="*/ 3868 h 4587"/>
                <a:gd name="T46" fmla="*/ 137 w 1391"/>
                <a:gd name="T47" fmla="*/ 3833 h 4587"/>
                <a:gd name="T48" fmla="*/ 122 w 1391"/>
                <a:gd name="T49" fmla="*/ 3815 h 4587"/>
                <a:gd name="T50" fmla="*/ 86 w 1391"/>
                <a:gd name="T51" fmla="*/ 3831 h 4587"/>
                <a:gd name="T52" fmla="*/ 94 w 1391"/>
                <a:gd name="T53" fmla="*/ 3781 h 4587"/>
                <a:gd name="T54" fmla="*/ 112 w 1391"/>
                <a:gd name="T55" fmla="*/ 3730 h 4587"/>
                <a:gd name="T56" fmla="*/ 109 w 1391"/>
                <a:gd name="T57" fmla="*/ 3662 h 4587"/>
                <a:gd name="T58" fmla="*/ 106 w 1391"/>
                <a:gd name="T59" fmla="*/ 3652 h 4587"/>
                <a:gd name="T60" fmla="*/ 73 w 1391"/>
                <a:gd name="T61" fmla="*/ 3671 h 4587"/>
                <a:gd name="T62" fmla="*/ 36 w 1391"/>
                <a:gd name="T63" fmla="*/ 3678 h 4587"/>
                <a:gd name="T64" fmla="*/ 76 w 1391"/>
                <a:gd name="T65" fmla="*/ 3623 h 4587"/>
                <a:gd name="T66" fmla="*/ 52 w 1391"/>
                <a:gd name="T67" fmla="*/ 3654 h 4587"/>
                <a:gd name="T68" fmla="*/ 34 w 1391"/>
                <a:gd name="T69" fmla="*/ 3637 h 4587"/>
                <a:gd name="T70" fmla="*/ 0 w 1391"/>
                <a:gd name="T71" fmla="*/ 3634 h 4587"/>
                <a:gd name="T72" fmla="*/ 13 w 1391"/>
                <a:gd name="T73" fmla="*/ 3604 h 4587"/>
                <a:gd name="T74" fmla="*/ 23 w 1391"/>
                <a:gd name="T75" fmla="*/ 3561 h 4587"/>
                <a:gd name="T76" fmla="*/ 11 w 1391"/>
                <a:gd name="T77" fmla="*/ 3510 h 4587"/>
                <a:gd name="T78" fmla="*/ 13 w 1391"/>
                <a:gd name="T79" fmla="*/ 3479 h 4587"/>
                <a:gd name="T80" fmla="*/ 6 w 1391"/>
                <a:gd name="T81" fmla="*/ 3469 h 4587"/>
                <a:gd name="T82" fmla="*/ 4 w 1391"/>
                <a:gd name="T83" fmla="*/ 3447 h 4587"/>
                <a:gd name="T84" fmla="*/ 4 w 1391"/>
                <a:gd name="T85" fmla="*/ 3425 h 4587"/>
                <a:gd name="T86" fmla="*/ 38 w 1391"/>
                <a:gd name="T87" fmla="*/ 3383 h 4587"/>
                <a:gd name="T88" fmla="*/ 87 w 1391"/>
                <a:gd name="T89" fmla="*/ 3455 h 4587"/>
                <a:gd name="T90" fmla="*/ 131 w 1391"/>
                <a:gd name="T91" fmla="*/ 3267 h 4587"/>
                <a:gd name="T92" fmla="*/ 154 w 1391"/>
                <a:gd name="T93" fmla="*/ 3140 h 4587"/>
                <a:gd name="T94" fmla="*/ 245 w 1391"/>
                <a:gd name="T95" fmla="*/ 3080 h 4587"/>
                <a:gd name="T96" fmla="*/ 277 w 1391"/>
                <a:gd name="T97" fmla="*/ 2883 h 4587"/>
                <a:gd name="T98" fmla="*/ 279 w 1391"/>
                <a:gd name="T99" fmla="*/ 2727 h 4587"/>
                <a:gd name="T100" fmla="*/ 276 w 1391"/>
                <a:gd name="T101" fmla="*/ 2553 h 4587"/>
                <a:gd name="T102" fmla="*/ 242 w 1391"/>
                <a:gd name="T103" fmla="*/ 1966 h 4587"/>
                <a:gd name="T104" fmla="*/ 441 w 1391"/>
                <a:gd name="T105" fmla="*/ 1698 h 4587"/>
                <a:gd name="T106" fmla="*/ 513 w 1391"/>
                <a:gd name="T107" fmla="*/ 1534 h 4587"/>
                <a:gd name="T108" fmla="*/ 664 w 1391"/>
                <a:gd name="T109" fmla="*/ 1118 h 4587"/>
                <a:gd name="T110" fmla="*/ 786 w 1391"/>
                <a:gd name="T111" fmla="*/ 848 h 4587"/>
                <a:gd name="T112" fmla="*/ 917 w 1391"/>
                <a:gd name="T113" fmla="*/ 511 h 4587"/>
                <a:gd name="T114" fmla="*/ 1125 w 1391"/>
                <a:gd name="T115" fmla="*/ 180 h 4587"/>
                <a:gd name="T116" fmla="*/ 1377 w 1391"/>
                <a:gd name="T117" fmla="*/ 127 h 4587"/>
                <a:gd name="T118" fmla="*/ 1354 w 1391"/>
                <a:gd name="T119" fmla="*/ 0 h 4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1" h="4587">
                  <a:moveTo>
                    <a:pt x="282" y="4585"/>
                  </a:moveTo>
                  <a:lnTo>
                    <a:pt x="285" y="4586"/>
                  </a:lnTo>
                  <a:lnTo>
                    <a:pt x="288" y="4585"/>
                  </a:lnTo>
                  <a:lnTo>
                    <a:pt x="290" y="4583"/>
                  </a:lnTo>
                  <a:lnTo>
                    <a:pt x="290" y="4581"/>
                  </a:lnTo>
                  <a:lnTo>
                    <a:pt x="288" y="4579"/>
                  </a:lnTo>
                  <a:lnTo>
                    <a:pt x="288" y="4578"/>
                  </a:lnTo>
                  <a:lnTo>
                    <a:pt x="296" y="4579"/>
                  </a:lnTo>
                  <a:lnTo>
                    <a:pt x="297" y="4578"/>
                  </a:lnTo>
                  <a:lnTo>
                    <a:pt x="296" y="4574"/>
                  </a:lnTo>
                  <a:lnTo>
                    <a:pt x="299" y="4567"/>
                  </a:lnTo>
                  <a:lnTo>
                    <a:pt x="297" y="4559"/>
                  </a:lnTo>
                  <a:lnTo>
                    <a:pt x="286" y="4547"/>
                  </a:lnTo>
                  <a:lnTo>
                    <a:pt x="281" y="4548"/>
                  </a:lnTo>
                  <a:lnTo>
                    <a:pt x="279" y="4547"/>
                  </a:lnTo>
                  <a:lnTo>
                    <a:pt x="280" y="4542"/>
                  </a:lnTo>
                  <a:lnTo>
                    <a:pt x="279" y="4540"/>
                  </a:lnTo>
                  <a:lnTo>
                    <a:pt x="276" y="4540"/>
                  </a:lnTo>
                  <a:lnTo>
                    <a:pt x="272" y="4542"/>
                  </a:lnTo>
                  <a:lnTo>
                    <a:pt x="268" y="4539"/>
                  </a:lnTo>
                  <a:lnTo>
                    <a:pt x="270" y="4535"/>
                  </a:lnTo>
                  <a:lnTo>
                    <a:pt x="275" y="4531"/>
                  </a:lnTo>
                  <a:lnTo>
                    <a:pt x="276" y="4522"/>
                  </a:lnTo>
                  <a:lnTo>
                    <a:pt x="273" y="4514"/>
                  </a:lnTo>
                  <a:lnTo>
                    <a:pt x="270" y="4506"/>
                  </a:lnTo>
                  <a:lnTo>
                    <a:pt x="263" y="4500"/>
                  </a:lnTo>
                  <a:lnTo>
                    <a:pt x="256" y="4503"/>
                  </a:lnTo>
                  <a:lnTo>
                    <a:pt x="254" y="4495"/>
                  </a:lnTo>
                  <a:lnTo>
                    <a:pt x="252" y="4483"/>
                  </a:lnTo>
                  <a:lnTo>
                    <a:pt x="247" y="4473"/>
                  </a:lnTo>
                  <a:lnTo>
                    <a:pt x="244" y="4467"/>
                  </a:lnTo>
                  <a:lnTo>
                    <a:pt x="244" y="4460"/>
                  </a:lnTo>
                  <a:lnTo>
                    <a:pt x="242" y="4455"/>
                  </a:lnTo>
                  <a:lnTo>
                    <a:pt x="235" y="4449"/>
                  </a:lnTo>
                  <a:lnTo>
                    <a:pt x="230" y="4430"/>
                  </a:lnTo>
                  <a:lnTo>
                    <a:pt x="219" y="4413"/>
                  </a:lnTo>
                  <a:lnTo>
                    <a:pt x="216" y="4403"/>
                  </a:lnTo>
                  <a:lnTo>
                    <a:pt x="212" y="4402"/>
                  </a:lnTo>
                  <a:lnTo>
                    <a:pt x="210" y="4384"/>
                  </a:lnTo>
                  <a:lnTo>
                    <a:pt x="208" y="4381"/>
                  </a:lnTo>
                  <a:lnTo>
                    <a:pt x="208" y="4369"/>
                  </a:lnTo>
                  <a:lnTo>
                    <a:pt x="202" y="4357"/>
                  </a:lnTo>
                  <a:lnTo>
                    <a:pt x="199" y="4352"/>
                  </a:lnTo>
                  <a:lnTo>
                    <a:pt x="195" y="4350"/>
                  </a:lnTo>
                  <a:lnTo>
                    <a:pt x="192" y="4345"/>
                  </a:lnTo>
                  <a:lnTo>
                    <a:pt x="199" y="4347"/>
                  </a:lnTo>
                  <a:lnTo>
                    <a:pt x="207" y="4351"/>
                  </a:lnTo>
                  <a:lnTo>
                    <a:pt x="219" y="4358"/>
                  </a:lnTo>
                  <a:lnTo>
                    <a:pt x="230" y="4365"/>
                  </a:lnTo>
                  <a:lnTo>
                    <a:pt x="234" y="4369"/>
                  </a:lnTo>
                  <a:lnTo>
                    <a:pt x="237" y="4376"/>
                  </a:lnTo>
                  <a:lnTo>
                    <a:pt x="240" y="4376"/>
                  </a:lnTo>
                  <a:lnTo>
                    <a:pt x="243" y="4374"/>
                  </a:lnTo>
                  <a:lnTo>
                    <a:pt x="249" y="4378"/>
                  </a:lnTo>
                  <a:lnTo>
                    <a:pt x="251" y="4378"/>
                  </a:lnTo>
                  <a:lnTo>
                    <a:pt x="255" y="4378"/>
                  </a:lnTo>
                  <a:lnTo>
                    <a:pt x="262" y="4369"/>
                  </a:lnTo>
                  <a:lnTo>
                    <a:pt x="265" y="4360"/>
                  </a:lnTo>
                  <a:lnTo>
                    <a:pt x="261" y="4356"/>
                  </a:lnTo>
                  <a:lnTo>
                    <a:pt x="252" y="4349"/>
                  </a:lnTo>
                  <a:lnTo>
                    <a:pt x="252" y="4343"/>
                  </a:lnTo>
                  <a:lnTo>
                    <a:pt x="248" y="4331"/>
                  </a:lnTo>
                  <a:lnTo>
                    <a:pt x="247" y="4328"/>
                  </a:lnTo>
                  <a:lnTo>
                    <a:pt x="243" y="4327"/>
                  </a:lnTo>
                  <a:lnTo>
                    <a:pt x="238" y="4321"/>
                  </a:lnTo>
                  <a:lnTo>
                    <a:pt x="230" y="4318"/>
                  </a:lnTo>
                  <a:lnTo>
                    <a:pt x="227" y="4314"/>
                  </a:lnTo>
                  <a:lnTo>
                    <a:pt x="228" y="4306"/>
                  </a:lnTo>
                  <a:lnTo>
                    <a:pt x="234" y="4296"/>
                  </a:lnTo>
                  <a:lnTo>
                    <a:pt x="238" y="4298"/>
                  </a:lnTo>
                  <a:lnTo>
                    <a:pt x="244" y="4292"/>
                  </a:lnTo>
                  <a:lnTo>
                    <a:pt x="248" y="4291"/>
                  </a:lnTo>
                  <a:lnTo>
                    <a:pt x="254" y="4294"/>
                  </a:lnTo>
                  <a:lnTo>
                    <a:pt x="265" y="4304"/>
                  </a:lnTo>
                  <a:lnTo>
                    <a:pt x="271" y="4307"/>
                  </a:lnTo>
                  <a:lnTo>
                    <a:pt x="276" y="4306"/>
                  </a:lnTo>
                  <a:lnTo>
                    <a:pt x="280" y="4300"/>
                  </a:lnTo>
                  <a:lnTo>
                    <a:pt x="286" y="4288"/>
                  </a:lnTo>
                  <a:lnTo>
                    <a:pt x="290" y="4275"/>
                  </a:lnTo>
                  <a:lnTo>
                    <a:pt x="290" y="4265"/>
                  </a:lnTo>
                  <a:lnTo>
                    <a:pt x="288" y="4253"/>
                  </a:lnTo>
                  <a:lnTo>
                    <a:pt x="279" y="4231"/>
                  </a:lnTo>
                  <a:lnTo>
                    <a:pt x="275" y="4230"/>
                  </a:lnTo>
                  <a:lnTo>
                    <a:pt x="273" y="4229"/>
                  </a:lnTo>
                  <a:lnTo>
                    <a:pt x="270" y="4228"/>
                  </a:lnTo>
                  <a:lnTo>
                    <a:pt x="265" y="4231"/>
                  </a:lnTo>
                  <a:lnTo>
                    <a:pt x="262" y="4234"/>
                  </a:lnTo>
                  <a:lnTo>
                    <a:pt x="260" y="4235"/>
                  </a:lnTo>
                  <a:lnTo>
                    <a:pt x="257" y="4233"/>
                  </a:lnTo>
                  <a:lnTo>
                    <a:pt x="252" y="4234"/>
                  </a:lnTo>
                  <a:lnTo>
                    <a:pt x="251" y="4233"/>
                  </a:lnTo>
                  <a:lnTo>
                    <a:pt x="251" y="4224"/>
                  </a:lnTo>
                  <a:lnTo>
                    <a:pt x="248" y="4220"/>
                  </a:lnTo>
                  <a:lnTo>
                    <a:pt x="244" y="4220"/>
                  </a:lnTo>
                  <a:lnTo>
                    <a:pt x="243" y="4215"/>
                  </a:lnTo>
                  <a:lnTo>
                    <a:pt x="244" y="4209"/>
                  </a:lnTo>
                  <a:lnTo>
                    <a:pt x="240" y="4205"/>
                  </a:lnTo>
                  <a:lnTo>
                    <a:pt x="238" y="4206"/>
                  </a:lnTo>
                  <a:lnTo>
                    <a:pt x="234" y="4197"/>
                  </a:lnTo>
                  <a:lnTo>
                    <a:pt x="235" y="4192"/>
                  </a:lnTo>
                  <a:lnTo>
                    <a:pt x="234" y="4186"/>
                  </a:lnTo>
                  <a:lnTo>
                    <a:pt x="227" y="4179"/>
                  </a:lnTo>
                  <a:lnTo>
                    <a:pt x="228" y="4174"/>
                  </a:lnTo>
                  <a:lnTo>
                    <a:pt x="222" y="4165"/>
                  </a:lnTo>
                  <a:lnTo>
                    <a:pt x="217" y="4163"/>
                  </a:lnTo>
                  <a:lnTo>
                    <a:pt x="216" y="4162"/>
                  </a:lnTo>
                  <a:lnTo>
                    <a:pt x="216" y="4158"/>
                  </a:lnTo>
                  <a:lnTo>
                    <a:pt x="211" y="4152"/>
                  </a:lnTo>
                  <a:lnTo>
                    <a:pt x="203" y="4146"/>
                  </a:lnTo>
                  <a:lnTo>
                    <a:pt x="195" y="4142"/>
                  </a:lnTo>
                  <a:lnTo>
                    <a:pt x="183" y="4137"/>
                  </a:lnTo>
                  <a:lnTo>
                    <a:pt x="181" y="4130"/>
                  </a:lnTo>
                  <a:lnTo>
                    <a:pt x="183" y="4129"/>
                  </a:lnTo>
                  <a:lnTo>
                    <a:pt x="183" y="4112"/>
                  </a:lnTo>
                  <a:lnTo>
                    <a:pt x="178" y="4099"/>
                  </a:lnTo>
                  <a:lnTo>
                    <a:pt x="174" y="4098"/>
                  </a:lnTo>
                  <a:lnTo>
                    <a:pt x="165" y="4082"/>
                  </a:lnTo>
                  <a:lnTo>
                    <a:pt x="164" y="4075"/>
                  </a:lnTo>
                  <a:lnTo>
                    <a:pt x="165" y="4064"/>
                  </a:lnTo>
                  <a:lnTo>
                    <a:pt x="159" y="4068"/>
                  </a:lnTo>
                  <a:lnTo>
                    <a:pt x="157" y="4062"/>
                  </a:lnTo>
                  <a:lnTo>
                    <a:pt x="160" y="4062"/>
                  </a:lnTo>
                  <a:lnTo>
                    <a:pt x="160" y="4054"/>
                  </a:lnTo>
                  <a:lnTo>
                    <a:pt x="160" y="4044"/>
                  </a:lnTo>
                  <a:lnTo>
                    <a:pt x="157" y="4041"/>
                  </a:lnTo>
                  <a:lnTo>
                    <a:pt x="149" y="4042"/>
                  </a:lnTo>
                  <a:lnTo>
                    <a:pt x="149" y="4039"/>
                  </a:lnTo>
                  <a:lnTo>
                    <a:pt x="160" y="4035"/>
                  </a:lnTo>
                  <a:lnTo>
                    <a:pt x="161" y="4033"/>
                  </a:lnTo>
                  <a:lnTo>
                    <a:pt x="160" y="4029"/>
                  </a:lnTo>
                  <a:lnTo>
                    <a:pt x="154" y="4033"/>
                  </a:lnTo>
                  <a:lnTo>
                    <a:pt x="147" y="4033"/>
                  </a:lnTo>
                  <a:lnTo>
                    <a:pt x="140" y="4026"/>
                  </a:lnTo>
                  <a:lnTo>
                    <a:pt x="139" y="4019"/>
                  </a:lnTo>
                  <a:lnTo>
                    <a:pt x="144" y="4012"/>
                  </a:lnTo>
                  <a:lnTo>
                    <a:pt x="149" y="4009"/>
                  </a:lnTo>
                  <a:lnTo>
                    <a:pt x="153" y="4008"/>
                  </a:lnTo>
                  <a:lnTo>
                    <a:pt x="154" y="4001"/>
                  </a:lnTo>
                  <a:lnTo>
                    <a:pt x="151" y="3993"/>
                  </a:lnTo>
                  <a:lnTo>
                    <a:pt x="146" y="3987"/>
                  </a:lnTo>
                  <a:lnTo>
                    <a:pt x="136" y="3991"/>
                  </a:lnTo>
                  <a:lnTo>
                    <a:pt x="136" y="3989"/>
                  </a:lnTo>
                  <a:lnTo>
                    <a:pt x="140" y="3979"/>
                  </a:lnTo>
                  <a:lnTo>
                    <a:pt x="148" y="3977"/>
                  </a:lnTo>
                  <a:lnTo>
                    <a:pt x="147" y="3971"/>
                  </a:lnTo>
                  <a:lnTo>
                    <a:pt x="141" y="3971"/>
                  </a:lnTo>
                  <a:lnTo>
                    <a:pt x="140" y="3967"/>
                  </a:lnTo>
                  <a:lnTo>
                    <a:pt x="146" y="3966"/>
                  </a:lnTo>
                  <a:lnTo>
                    <a:pt x="146" y="3959"/>
                  </a:lnTo>
                  <a:lnTo>
                    <a:pt x="141" y="3954"/>
                  </a:lnTo>
                  <a:lnTo>
                    <a:pt x="140" y="3948"/>
                  </a:lnTo>
                  <a:lnTo>
                    <a:pt x="137" y="3948"/>
                  </a:lnTo>
                  <a:lnTo>
                    <a:pt x="132" y="3962"/>
                  </a:lnTo>
                  <a:lnTo>
                    <a:pt x="129" y="3969"/>
                  </a:lnTo>
                  <a:lnTo>
                    <a:pt x="129" y="3977"/>
                  </a:lnTo>
                  <a:lnTo>
                    <a:pt x="126" y="3982"/>
                  </a:lnTo>
                  <a:lnTo>
                    <a:pt x="125" y="3987"/>
                  </a:lnTo>
                  <a:lnTo>
                    <a:pt x="122" y="3987"/>
                  </a:lnTo>
                  <a:lnTo>
                    <a:pt x="122" y="3982"/>
                  </a:lnTo>
                  <a:lnTo>
                    <a:pt x="120" y="3979"/>
                  </a:lnTo>
                  <a:lnTo>
                    <a:pt x="116" y="3982"/>
                  </a:lnTo>
                  <a:lnTo>
                    <a:pt x="112" y="3979"/>
                  </a:lnTo>
                  <a:lnTo>
                    <a:pt x="116" y="3973"/>
                  </a:lnTo>
                  <a:lnTo>
                    <a:pt x="114" y="3970"/>
                  </a:lnTo>
                  <a:lnTo>
                    <a:pt x="108" y="3969"/>
                  </a:lnTo>
                  <a:lnTo>
                    <a:pt x="110" y="3951"/>
                  </a:lnTo>
                  <a:lnTo>
                    <a:pt x="112" y="3937"/>
                  </a:lnTo>
                  <a:lnTo>
                    <a:pt x="120" y="3935"/>
                  </a:lnTo>
                  <a:lnTo>
                    <a:pt x="120" y="3934"/>
                  </a:lnTo>
                  <a:lnTo>
                    <a:pt x="118" y="3932"/>
                  </a:lnTo>
                  <a:lnTo>
                    <a:pt x="112" y="3932"/>
                  </a:lnTo>
                  <a:lnTo>
                    <a:pt x="112" y="3918"/>
                  </a:lnTo>
                  <a:lnTo>
                    <a:pt x="115" y="3911"/>
                  </a:lnTo>
                  <a:lnTo>
                    <a:pt x="118" y="3907"/>
                  </a:lnTo>
                  <a:lnTo>
                    <a:pt x="115" y="3899"/>
                  </a:lnTo>
                  <a:lnTo>
                    <a:pt x="118" y="3891"/>
                  </a:lnTo>
                  <a:lnTo>
                    <a:pt x="114" y="3889"/>
                  </a:lnTo>
                  <a:lnTo>
                    <a:pt x="111" y="3896"/>
                  </a:lnTo>
                  <a:lnTo>
                    <a:pt x="107" y="3893"/>
                  </a:lnTo>
                  <a:lnTo>
                    <a:pt x="107" y="3884"/>
                  </a:lnTo>
                  <a:lnTo>
                    <a:pt x="104" y="3881"/>
                  </a:lnTo>
                  <a:lnTo>
                    <a:pt x="102" y="3877"/>
                  </a:lnTo>
                  <a:lnTo>
                    <a:pt x="106" y="3871"/>
                  </a:lnTo>
                  <a:lnTo>
                    <a:pt x="115" y="3868"/>
                  </a:lnTo>
                  <a:lnTo>
                    <a:pt x="119" y="3864"/>
                  </a:lnTo>
                  <a:lnTo>
                    <a:pt x="123" y="3864"/>
                  </a:lnTo>
                  <a:lnTo>
                    <a:pt x="128" y="3861"/>
                  </a:lnTo>
                  <a:lnTo>
                    <a:pt x="131" y="3858"/>
                  </a:lnTo>
                  <a:lnTo>
                    <a:pt x="133" y="3853"/>
                  </a:lnTo>
                  <a:lnTo>
                    <a:pt x="134" y="3846"/>
                  </a:lnTo>
                  <a:lnTo>
                    <a:pt x="136" y="3841"/>
                  </a:lnTo>
                  <a:lnTo>
                    <a:pt x="137" y="3833"/>
                  </a:lnTo>
                  <a:lnTo>
                    <a:pt x="139" y="3828"/>
                  </a:lnTo>
                  <a:lnTo>
                    <a:pt x="140" y="3813"/>
                  </a:lnTo>
                  <a:lnTo>
                    <a:pt x="140" y="3809"/>
                  </a:lnTo>
                  <a:lnTo>
                    <a:pt x="136" y="3810"/>
                  </a:lnTo>
                  <a:lnTo>
                    <a:pt x="131" y="3810"/>
                  </a:lnTo>
                  <a:lnTo>
                    <a:pt x="129" y="3810"/>
                  </a:lnTo>
                  <a:lnTo>
                    <a:pt x="125" y="3815"/>
                  </a:lnTo>
                  <a:lnTo>
                    <a:pt x="122" y="3815"/>
                  </a:lnTo>
                  <a:lnTo>
                    <a:pt x="120" y="3815"/>
                  </a:lnTo>
                  <a:lnTo>
                    <a:pt x="118" y="3815"/>
                  </a:lnTo>
                  <a:lnTo>
                    <a:pt x="117" y="3819"/>
                  </a:lnTo>
                  <a:lnTo>
                    <a:pt x="107" y="3829"/>
                  </a:lnTo>
                  <a:lnTo>
                    <a:pt x="102" y="3831"/>
                  </a:lnTo>
                  <a:lnTo>
                    <a:pt x="93" y="3830"/>
                  </a:lnTo>
                  <a:lnTo>
                    <a:pt x="87" y="3834"/>
                  </a:lnTo>
                  <a:lnTo>
                    <a:pt x="86" y="3831"/>
                  </a:lnTo>
                  <a:lnTo>
                    <a:pt x="87" y="3824"/>
                  </a:lnTo>
                  <a:lnTo>
                    <a:pt x="81" y="3817"/>
                  </a:lnTo>
                  <a:lnTo>
                    <a:pt x="78" y="3810"/>
                  </a:lnTo>
                  <a:lnTo>
                    <a:pt x="86" y="3799"/>
                  </a:lnTo>
                  <a:lnTo>
                    <a:pt x="87" y="3793"/>
                  </a:lnTo>
                  <a:lnTo>
                    <a:pt x="94" y="3792"/>
                  </a:lnTo>
                  <a:lnTo>
                    <a:pt x="98" y="3786"/>
                  </a:lnTo>
                  <a:lnTo>
                    <a:pt x="94" y="3781"/>
                  </a:lnTo>
                  <a:lnTo>
                    <a:pt x="95" y="3772"/>
                  </a:lnTo>
                  <a:lnTo>
                    <a:pt x="98" y="3770"/>
                  </a:lnTo>
                  <a:lnTo>
                    <a:pt x="106" y="3765"/>
                  </a:lnTo>
                  <a:lnTo>
                    <a:pt x="104" y="3756"/>
                  </a:lnTo>
                  <a:lnTo>
                    <a:pt x="108" y="3749"/>
                  </a:lnTo>
                  <a:lnTo>
                    <a:pt x="108" y="3740"/>
                  </a:lnTo>
                  <a:lnTo>
                    <a:pt x="107" y="3732"/>
                  </a:lnTo>
                  <a:lnTo>
                    <a:pt x="112" y="3730"/>
                  </a:lnTo>
                  <a:lnTo>
                    <a:pt x="112" y="3724"/>
                  </a:lnTo>
                  <a:lnTo>
                    <a:pt x="118" y="3710"/>
                  </a:lnTo>
                  <a:lnTo>
                    <a:pt x="116" y="3697"/>
                  </a:lnTo>
                  <a:lnTo>
                    <a:pt x="121" y="3694"/>
                  </a:lnTo>
                  <a:lnTo>
                    <a:pt x="125" y="3686"/>
                  </a:lnTo>
                  <a:lnTo>
                    <a:pt x="118" y="3688"/>
                  </a:lnTo>
                  <a:lnTo>
                    <a:pt x="114" y="3670"/>
                  </a:lnTo>
                  <a:lnTo>
                    <a:pt x="109" y="3662"/>
                  </a:lnTo>
                  <a:lnTo>
                    <a:pt x="111" y="3660"/>
                  </a:lnTo>
                  <a:lnTo>
                    <a:pt x="108" y="3655"/>
                  </a:lnTo>
                  <a:lnTo>
                    <a:pt x="115" y="3653"/>
                  </a:lnTo>
                  <a:lnTo>
                    <a:pt x="127" y="3650"/>
                  </a:lnTo>
                  <a:lnTo>
                    <a:pt x="127" y="3644"/>
                  </a:lnTo>
                  <a:lnTo>
                    <a:pt x="120" y="3646"/>
                  </a:lnTo>
                  <a:lnTo>
                    <a:pt x="115" y="3650"/>
                  </a:lnTo>
                  <a:lnTo>
                    <a:pt x="106" y="3652"/>
                  </a:lnTo>
                  <a:lnTo>
                    <a:pt x="100" y="3646"/>
                  </a:lnTo>
                  <a:lnTo>
                    <a:pt x="90" y="3646"/>
                  </a:lnTo>
                  <a:lnTo>
                    <a:pt x="89" y="3648"/>
                  </a:lnTo>
                  <a:lnTo>
                    <a:pt x="93" y="3649"/>
                  </a:lnTo>
                  <a:lnTo>
                    <a:pt x="90" y="3653"/>
                  </a:lnTo>
                  <a:lnTo>
                    <a:pt x="84" y="3654"/>
                  </a:lnTo>
                  <a:lnTo>
                    <a:pt x="80" y="3662"/>
                  </a:lnTo>
                  <a:lnTo>
                    <a:pt x="73" y="3671"/>
                  </a:lnTo>
                  <a:lnTo>
                    <a:pt x="63" y="3673"/>
                  </a:lnTo>
                  <a:lnTo>
                    <a:pt x="59" y="3679"/>
                  </a:lnTo>
                  <a:lnTo>
                    <a:pt x="52" y="3677"/>
                  </a:lnTo>
                  <a:lnTo>
                    <a:pt x="48" y="3678"/>
                  </a:lnTo>
                  <a:lnTo>
                    <a:pt x="45" y="3680"/>
                  </a:lnTo>
                  <a:lnTo>
                    <a:pt x="43" y="3688"/>
                  </a:lnTo>
                  <a:lnTo>
                    <a:pt x="34" y="3689"/>
                  </a:lnTo>
                  <a:lnTo>
                    <a:pt x="36" y="3678"/>
                  </a:lnTo>
                  <a:lnTo>
                    <a:pt x="38" y="3673"/>
                  </a:lnTo>
                  <a:lnTo>
                    <a:pt x="51" y="3669"/>
                  </a:lnTo>
                  <a:lnTo>
                    <a:pt x="52" y="3662"/>
                  </a:lnTo>
                  <a:lnTo>
                    <a:pt x="59" y="3653"/>
                  </a:lnTo>
                  <a:lnTo>
                    <a:pt x="75" y="3632"/>
                  </a:lnTo>
                  <a:lnTo>
                    <a:pt x="78" y="3629"/>
                  </a:lnTo>
                  <a:lnTo>
                    <a:pt x="78" y="3627"/>
                  </a:lnTo>
                  <a:lnTo>
                    <a:pt x="76" y="3623"/>
                  </a:lnTo>
                  <a:lnTo>
                    <a:pt x="73" y="3617"/>
                  </a:lnTo>
                  <a:lnTo>
                    <a:pt x="71" y="3600"/>
                  </a:lnTo>
                  <a:lnTo>
                    <a:pt x="69" y="3596"/>
                  </a:lnTo>
                  <a:lnTo>
                    <a:pt x="68" y="3598"/>
                  </a:lnTo>
                  <a:lnTo>
                    <a:pt x="69" y="3618"/>
                  </a:lnTo>
                  <a:lnTo>
                    <a:pt x="64" y="3628"/>
                  </a:lnTo>
                  <a:lnTo>
                    <a:pt x="65" y="3636"/>
                  </a:lnTo>
                  <a:lnTo>
                    <a:pt x="52" y="3654"/>
                  </a:lnTo>
                  <a:lnTo>
                    <a:pt x="49" y="3656"/>
                  </a:lnTo>
                  <a:lnTo>
                    <a:pt x="46" y="3662"/>
                  </a:lnTo>
                  <a:lnTo>
                    <a:pt x="36" y="3666"/>
                  </a:lnTo>
                  <a:lnTo>
                    <a:pt x="35" y="3663"/>
                  </a:lnTo>
                  <a:lnTo>
                    <a:pt x="40" y="3653"/>
                  </a:lnTo>
                  <a:lnTo>
                    <a:pt x="33" y="3650"/>
                  </a:lnTo>
                  <a:lnTo>
                    <a:pt x="35" y="3639"/>
                  </a:lnTo>
                  <a:lnTo>
                    <a:pt x="34" y="3637"/>
                  </a:lnTo>
                  <a:lnTo>
                    <a:pt x="28" y="3640"/>
                  </a:lnTo>
                  <a:lnTo>
                    <a:pt x="25" y="3637"/>
                  </a:lnTo>
                  <a:lnTo>
                    <a:pt x="27" y="3633"/>
                  </a:lnTo>
                  <a:lnTo>
                    <a:pt x="17" y="3629"/>
                  </a:lnTo>
                  <a:lnTo>
                    <a:pt x="11" y="3634"/>
                  </a:lnTo>
                  <a:lnTo>
                    <a:pt x="6" y="3633"/>
                  </a:lnTo>
                  <a:lnTo>
                    <a:pt x="2" y="3636"/>
                  </a:lnTo>
                  <a:lnTo>
                    <a:pt x="0" y="3634"/>
                  </a:lnTo>
                  <a:lnTo>
                    <a:pt x="3" y="3627"/>
                  </a:lnTo>
                  <a:lnTo>
                    <a:pt x="8" y="3625"/>
                  </a:lnTo>
                  <a:lnTo>
                    <a:pt x="8" y="3623"/>
                  </a:lnTo>
                  <a:lnTo>
                    <a:pt x="4" y="3621"/>
                  </a:lnTo>
                  <a:lnTo>
                    <a:pt x="4" y="3611"/>
                  </a:lnTo>
                  <a:lnTo>
                    <a:pt x="8" y="3604"/>
                  </a:lnTo>
                  <a:lnTo>
                    <a:pt x="11" y="3603"/>
                  </a:lnTo>
                  <a:lnTo>
                    <a:pt x="13" y="3604"/>
                  </a:lnTo>
                  <a:lnTo>
                    <a:pt x="13" y="3608"/>
                  </a:lnTo>
                  <a:lnTo>
                    <a:pt x="16" y="3609"/>
                  </a:lnTo>
                  <a:lnTo>
                    <a:pt x="18" y="3598"/>
                  </a:lnTo>
                  <a:lnTo>
                    <a:pt x="23" y="3594"/>
                  </a:lnTo>
                  <a:lnTo>
                    <a:pt x="11" y="3575"/>
                  </a:lnTo>
                  <a:lnTo>
                    <a:pt x="11" y="3565"/>
                  </a:lnTo>
                  <a:lnTo>
                    <a:pt x="18" y="3561"/>
                  </a:lnTo>
                  <a:lnTo>
                    <a:pt x="23" y="3561"/>
                  </a:lnTo>
                  <a:lnTo>
                    <a:pt x="23" y="3557"/>
                  </a:lnTo>
                  <a:lnTo>
                    <a:pt x="20" y="3555"/>
                  </a:lnTo>
                  <a:lnTo>
                    <a:pt x="20" y="3540"/>
                  </a:lnTo>
                  <a:lnTo>
                    <a:pt x="21" y="3536"/>
                  </a:lnTo>
                  <a:lnTo>
                    <a:pt x="18" y="3523"/>
                  </a:lnTo>
                  <a:lnTo>
                    <a:pt x="16" y="3524"/>
                  </a:lnTo>
                  <a:lnTo>
                    <a:pt x="12" y="3519"/>
                  </a:lnTo>
                  <a:lnTo>
                    <a:pt x="11" y="3510"/>
                  </a:lnTo>
                  <a:lnTo>
                    <a:pt x="8" y="3512"/>
                  </a:lnTo>
                  <a:lnTo>
                    <a:pt x="5" y="3508"/>
                  </a:lnTo>
                  <a:lnTo>
                    <a:pt x="7" y="3497"/>
                  </a:lnTo>
                  <a:lnTo>
                    <a:pt x="10" y="3487"/>
                  </a:lnTo>
                  <a:lnTo>
                    <a:pt x="16" y="3485"/>
                  </a:lnTo>
                  <a:lnTo>
                    <a:pt x="16" y="3482"/>
                  </a:lnTo>
                  <a:lnTo>
                    <a:pt x="16" y="3479"/>
                  </a:lnTo>
                  <a:lnTo>
                    <a:pt x="13" y="3479"/>
                  </a:lnTo>
                  <a:lnTo>
                    <a:pt x="9" y="3484"/>
                  </a:lnTo>
                  <a:lnTo>
                    <a:pt x="7" y="3480"/>
                  </a:lnTo>
                  <a:lnTo>
                    <a:pt x="11" y="3475"/>
                  </a:lnTo>
                  <a:lnTo>
                    <a:pt x="20" y="3469"/>
                  </a:lnTo>
                  <a:lnTo>
                    <a:pt x="15" y="3469"/>
                  </a:lnTo>
                  <a:lnTo>
                    <a:pt x="13" y="3472"/>
                  </a:lnTo>
                  <a:lnTo>
                    <a:pt x="8" y="3470"/>
                  </a:lnTo>
                  <a:lnTo>
                    <a:pt x="6" y="3469"/>
                  </a:lnTo>
                  <a:lnTo>
                    <a:pt x="5" y="3464"/>
                  </a:lnTo>
                  <a:lnTo>
                    <a:pt x="10" y="3462"/>
                  </a:lnTo>
                  <a:lnTo>
                    <a:pt x="9" y="3458"/>
                  </a:lnTo>
                  <a:lnTo>
                    <a:pt x="6" y="3457"/>
                  </a:lnTo>
                  <a:lnTo>
                    <a:pt x="2" y="3459"/>
                  </a:lnTo>
                  <a:lnTo>
                    <a:pt x="0" y="3454"/>
                  </a:lnTo>
                  <a:lnTo>
                    <a:pt x="4" y="3451"/>
                  </a:lnTo>
                  <a:lnTo>
                    <a:pt x="4" y="3447"/>
                  </a:lnTo>
                  <a:lnTo>
                    <a:pt x="2" y="3444"/>
                  </a:lnTo>
                  <a:lnTo>
                    <a:pt x="2" y="3439"/>
                  </a:lnTo>
                  <a:lnTo>
                    <a:pt x="4" y="3439"/>
                  </a:lnTo>
                  <a:lnTo>
                    <a:pt x="8" y="3440"/>
                  </a:lnTo>
                  <a:lnTo>
                    <a:pt x="12" y="3439"/>
                  </a:lnTo>
                  <a:lnTo>
                    <a:pt x="11" y="3433"/>
                  </a:lnTo>
                  <a:lnTo>
                    <a:pt x="8" y="3434"/>
                  </a:lnTo>
                  <a:lnTo>
                    <a:pt x="4" y="3425"/>
                  </a:lnTo>
                  <a:lnTo>
                    <a:pt x="8" y="3421"/>
                  </a:lnTo>
                  <a:lnTo>
                    <a:pt x="10" y="3418"/>
                  </a:lnTo>
                  <a:lnTo>
                    <a:pt x="16" y="3416"/>
                  </a:lnTo>
                  <a:lnTo>
                    <a:pt x="8" y="3415"/>
                  </a:lnTo>
                  <a:lnTo>
                    <a:pt x="4" y="3414"/>
                  </a:lnTo>
                  <a:lnTo>
                    <a:pt x="11" y="3401"/>
                  </a:lnTo>
                  <a:lnTo>
                    <a:pt x="20" y="3388"/>
                  </a:lnTo>
                  <a:lnTo>
                    <a:pt x="38" y="3383"/>
                  </a:lnTo>
                  <a:lnTo>
                    <a:pt x="48" y="3378"/>
                  </a:lnTo>
                  <a:lnTo>
                    <a:pt x="59" y="3405"/>
                  </a:lnTo>
                  <a:lnTo>
                    <a:pt x="65" y="3421"/>
                  </a:lnTo>
                  <a:lnTo>
                    <a:pt x="61" y="3455"/>
                  </a:lnTo>
                  <a:lnTo>
                    <a:pt x="69" y="3457"/>
                  </a:lnTo>
                  <a:lnTo>
                    <a:pt x="74" y="3459"/>
                  </a:lnTo>
                  <a:lnTo>
                    <a:pt x="79" y="3454"/>
                  </a:lnTo>
                  <a:lnTo>
                    <a:pt x="87" y="3455"/>
                  </a:lnTo>
                  <a:lnTo>
                    <a:pt x="96" y="3452"/>
                  </a:lnTo>
                  <a:lnTo>
                    <a:pt x="111" y="3409"/>
                  </a:lnTo>
                  <a:lnTo>
                    <a:pt x="123" y="3391"/>
                  </a:lnTo>
                  <a:lnTo>
                    <a:pt x="122" y="3383"/>
                  </a:lnTo>
                  <a:lnTo>
                    <a:pt x="128" y="3351"/>
                  </a:lnTo>
                  <a:lnTo>
                    <a:pt x="135" y="3343"/>
                  </a:lnTo>
                  <a:lnTo>
                    <a:pt x="136" y="3305"/>
                  </a:lnTo>
                  <a:lnTo>
                    <a:pt x="131" y="3267"/>
                  </a:lnTo>
                  <a:lnTo>
                    <a:pt x="125" y="3246"/>
                  </a:lnTo>
                  <a:lnTo>
                    <a:pt x="118" y="3212"/>
                  </a:lnTo>
                  <a:lnTo>
                    <a:pt x="132" y="3201"/>
                  </a:lnTo>
                  <a:lnTo>
                    <a:pt x="147" y="3200"/>
                  </a:lnTo>
                  <a:lnTo>
                    <a:pt x="151" y="3185"/>
                  </a:lnTo>
                  <a:lnTo>
                    <a:pt x="161" y="3184"/>
                  </a:lnTo>
                  <a:lnTo>
                    <a:pt x="160" y="3152"/>
                  </a:lnTo>
                  <a:lnTo>
                    <a:pt x="154" y="3140"/>
                  </a:lnTo>
                  <a:lnTo>
                    <a:pt x="147" y="3135"/>
                  </a:lnTo>
                  <a:lnTo>
                    <a:pt x="156" y="3125"/>
                  </a:lnTo>
                  <a:lnTo>
                    <a:pt x="173" y="3116"/>
                  </a:lnTo>
                  <a:lnTo>
                    <a:pt x="185" y="3121"/>
                  </a:lnTo>
                  <a:lnTo>
                    <a:pt x="205" y="3121"/>
                  </a:lnTo>
                  <a:lnTo>
                    <a:pt x="217" y="3108"/>
                  </a:lnTo>
                  <a:lnTo>
                    <a:pt x="235" y="3097"/>
                  </a:lnTo>
                  <a:lnTo>
                    <a:pt x="245" y="3080"/>
                  </a:lnTo>
                  <a:lnTo>
                    <a:pt x="255" y="3073"/>
                  </a:lnTo>
                  <a:lnTo>
                    <a:pt x="268" y="3043"/>
                  </a:lnTo>
                  <a:lnTo>
                    <a:pt x="273" y="3023"/>
                  </a:lnTo>
                  <a:lnTo>
                    <a:pt x="269" y="2978"/>
                  </a:lnTo>
                  <a:lnTo>
                    <a:pt x="288" y="2950"/>
                  </a:lnTo>
                  <a:lnTo>
                    <a:pt x="290" y="2915"/>
                  </a:lnTo>
                  <a:lnTo>
                    <a:pt x="286" y="2900"/>
                  </a:lnTo>
                  <a:lnTo>
                    <a:pt x="277" y="2883"/>
                  </a:lnTo>
                  <a:lnTo>
                    <a:pt x="277" y="2868"/>
                  </a:lnTo>
                  <a:lnTo>
                    <a:pt x="260" y="2836"/>
                  </a:lnTo>
                  <a:lnTo>
                    <a:pt x="254" y="2805"/>
                  </a:lnTo>
                  <a:lnTo>
                    <a:pt x="251" y="2779"/>
                  </a:lnTo>
                  <a:lnTo>
                    <a:pt x="232" y="2736"/>
                  </a:lnTo>
                  <a:lnTo>
                    <a:pt x="235" y="2734"/>
                  </a:lnTo>
                  <a:lnTo>
                    <a:pt x="270" y="2727"/>
                  </a:lnTo>
                  <a:lnTo>
                    <a:pt x="279" y="2727"/>
                  </a:lnTo>
                  <a:lnTo>
                    <a:pt x="296" y="2730"/>
                  </a:lnTo>
                  <a:lnTo>
                    <a:pt x="304" y="2728"/>
                  </a:lnTo>
                  <a:lnTo>
                    <a:pt x="313" y="2698"/>
                  </a:lnTo>
                  <a:lnTo>
                    <a:pt x="329" y="2681"/>
                  </a:lnTo>
                  <a:lnTo>
                    <a:pt x="338" y="2654"/>
                  </a:lnTo>
                  <a:lnTo>
                    <a:pt x="345" y="2627"/>
                  </a:lnTo>
                  <a:lnTo>
                    <a:pt x="300" y="2553"/>
                  </a:lnTo>
                  <a:lnTo>
                    <a:pt x="276" y="2553"/>
                  </a:lnTo>
                  <a:lnTo>
                    <a:pt x="235" y="2493"/>
                  </a:lnTo>
                  <a:lnTo>
                    <a:pt x="269" y="2344"/>
                  </a:lnTo>
                  <a:lnTo>
                    <a:pt x="275" y="2313"/>
                  </a:lnTo>
                  <a:lnTo>
                    <a:pt x="238" y="2191"/>
                  </a:lnTo>
                  <a:lnTo>
                    <a:pt x="251" y="2146"/>
                  </a:lnTo>
                  <a:lnTo>
                    <a:pt x="245" y="2091"/>
                  </a:lnTo>
                  <a:lnTo>
                    <a:pt x="270" y="2060"/>
                  </a:lnTo>
                  <a:lnTo>
                    <a:pt x="242" y="1966"/>
                  </a:lnTo>
                  <a:lnTo>
                    <a:pt x="284" y="1898"/>
                  </a:lnTo>
                  <a:lnTo>
                    <a:pt x="281" y="1886"/>
                  </a:lnTo>
                  <a:lnTo>
                    <a:pt x="272" y="1855"/>
                  </a:lnTo>
                  <a:lnTo>
                    <a:pt x="297" y="1833"/>
                  </a:lnTo>
                  <a:lnTo>
                    <a:pt x="299" y="1819"/>
                  </a:lnTo>
                  <a:lnTo>
                    <a:pt x="359" y="1733"/>
                  </a:lnTo>
                  <a:lnTo>
                    <a:pt x="398" y="1707"/>
                  </a:lnTo>
                  <a:lnTo>
                    <a:pt x="441" y="1698"/>
                  </a:lnTo>
                  <a:lnTo>
                    <a:pt x="458" y="1702"/>
                  </a:lnTo>
                  <a:lnTo>
                    <a:pt x="552" y="1733"/>
                  </a:lnTo>
                  <a:lnTo>
                    <a:pt x="583" y="1670"/>
                  </a:lnTo>
                  <a:lnTo>
                    <a:pt x="581" y="1603"/>
                  </a:lnTo>
                  <a:lnTo>
                    <a:pt x="578" y="1576"/>
                  </a:lnTo>
                  <a:lnTo>
                    <a:pt x="575" y="1571"/>
                  </a:lnTo>
                  <a:lnTo>
                    <a:pt x="548" y="1562"/>
                  </a:lnTo>
                  <a:lnTo>
                    <a:pt x="513" y="1534"/>
                  </a:lnTo>
                  <a:lnTo>
                    <a:pt x="523" y="1514"/>
                  </a:lnTo>
                  <a:lnTo>
                    <a:pt x="569" y="1430"/>
                  </a:lnTo>
                  <a:lnTo>
                    <a:pt x="611" y="1352"/>
                  </a:lnTo>
                  <a:lnTo>
                    <a:pt x="622" y="1309"/>
                  </a:lnTo>
                  <a:lnTo>
                    <a:pt x="640" y="1289"/>
                  </a:lnTo>
                  <a:lnTo>
                    <a:pt x="641" y="1243"/>
                  </a:lnTo>
                  <a:lnTo>
                    <a:pt x="650" y="1156"/>
                  </a:lnTo>
                  <a:lnTo>
                    <a:pt x="664" y="1118"/>
                  </a:lnTo>
                  <a:lnTo>
                    <a:pt x="652" y="1008"/>
                  </a:lnTo>
                  <a:lnTo>
                    <a:pt x="710" y="1004"/>
                  </a:lnTo>
                  <a:lnTo>
                    <a:pt x="722" y="1003"/>
                  </a:lnTo>
                  <a:lnTo>
                    <a:pt x="765" y="971"/>
                  </a:lnTo>
                  <a:lnTo>
                    <a:pt x="775" y="953"/>
                  </a:lnTo>
                  <a:lnTo>
                    <a:pt x="765" y="933"/>
                  </a:lnTo>
                  <a:lnTo>
                    <a:pt x="756" y="884"/>
                  </a:lnTo>
                  <a:lnTo>
                    <a:pt x="786" y="848"/>
                  </a:lnTo>
                  <a:lnTo>
                    <a:pt x="850" y="740"/>
                  </a:lnTo>
                  <a:lnTo>
                    <a:pt x="898" y="697"/>
                  </a:lnTo>
                  <a:lnTo>
                    <a:pt x="901" y="648"/>
                  </a:lnTo>
                  <a:lnTo>
                    <a:pt x="901" y="643"/>
                  </a:lnTo>
                  <a:lnTo>
                    <a:pt x="863" y="564"/>
                  </a:lnTo>
                  <a:lnTo>
                    <a:pt x="873" y="535"/>
                  </a:lnTo>
                  <a:lnTo>
                    <a:pt x="905" y="531"/>
                  </a:lnTo>
                  <a:lnTo>
                    <a:pt x="917" y="511"/>
                  </a:lnTo>
                  <a:lnTo>
                    <a:pt x="947" y="402"/>
                  </a:lnTo>
                  <a:lnTo>
                    <a:pt x="1003" y="353"/>
                  </a:lnTo>
                  <a:lnTo>
                    <a:pt x="1017" y="330"/>
                  </a:lnTo>
                  <a:lnTo>
                    <a:pt x="1069" y="360"/>
                  </a:lnTo>
                  <a:lnTo>
                    <a:pt x="1092" y="375"/>
                  </a:lnTo>
                  <a:lnTo>
                    <a:pt x="1126" y="296"/>
                  </a:lnTo>
                  <a:lnTo>
                    <a:pt x="1122" y="222"/>
                  </a:lnTo>
                  <a:lnTo>
                    <a:pt x="1125" y="180"/>
                  </a:lnTo>
                  <a:lnTo>
                    <a:pt x="1159" y="165"/>
                  </a:lnTo>
                  <a:lnTo>
                    <a:pt x="1185" y="189"/>
                  </a:lnTo>
                  <a:lnTo>
                    <a:pt x="1230" y="186"/>
                  </a:lnTo>
                  <a:lnTo>
                    <a:pt x="1347" y="237"/>
                  </a:lnTo>
                  <a:lnTo>
                    <a:pt x="1382" y="187"/>
                  </a:lnTo>
                  <a:lnTo>
                    <a:pt x="1345" y="167"/>
                  </a:lnTo>
                  <a:lnTo>
                    <a:pt x="1359" y="155"/>
                  </a:lnTo>
                  <a:lnTo>
                    <a:pt x="1377" y="127"/>
                  </a:lnTo>
                  <a:lnTo>
                    <a:pt x="1390" y="81"/>
                  </a:lnTo>
                  <a:lnTo>
                    <a:pt x="1383" y="39"/>
                  </a:lnTo>
                  <a:lnTo>
                    <a:pt x="1355" y="0"/>
                  </a:lnTo>
                  <a:lnTo>
                    <a:pt x="1353" y="0"/>
                  </a:lnTo>
                  <a:lnTo>
                    <a:pt x="1351" y="2"/>
                  </a:lnTo>
                  <a:lnTo>
                    <a:pt x="1355" y="0"/>
                  </a:lnTo>
                  <a:lnTo>
                    <a:pt x="1354" y="2"/>
                  </a:lnTo>
                  <a:lnTo>
                    <a:pt x="1354"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0" name="Freeform 97"/>
            <p:cNvSpPr>
              <a:spLocks/>
            </p:cNvSpPr>
            <p:nvPr/>
          </p:nvSpPr>
          <p:spPr bwMode="auto">
            <a:xfrm>
              <a:off x="2795588" y="4064000"/>
              <a:ext cx="333375" cy="376237"/>
            </a:xfrm>
            <a:custGeom>
              <a:avLst/>
              <a:gdLst>
                <a:gd name="T0" fmla="*/ 307 w 319"/>
                <a:gd name="T1" fmla="*/ 137 h 349"/>
                <a:gd name="T2" fmla="*/ 300 w 319"/>
                <a:gd name="T3" fmla="*/ 189 h 349"/>
                <a:gd name="T4" fmla="*/ 286 w 319"/>
                <a:gd name="T5" fmla="*/ 221 h 349"/>
                <a:gd name="T6" fmla="*/ 267 w 319"/>
                <a:gd name="T7" fmla="*/ 234 h 349"/>
                <a:gd name="T8" fmla="*/ 238 w 319"/>
                <a:gd name="T9" fmla="*/ 242 h 349"/>
                <a:gd name="T10" fmla="*/ 205 w 319"/>
                <a:gd name="T11" fmla="*/ 258 h 349"/>
                <a:gd name="T12" fmla="*/ 186 w 319"/>
                <a:gd name="T13" fmla="*/ 270 h 349"/>
                <a:gd name="T14" fmla="*/ 159 w 319"/>
                <a:gd name="T15" fmla="*/ 304 h 349"/>
                <a:gd name="T16" fmla="*/ 161 w 319"/>
                <a:gd name="T17" fmla="*/ 265 h 349"/>
                <a:gd name="T18" fmla="*/ 140 w 319"/>
                <a:gd name="T19" fmla="*/ 250 h 349"/>
                <a:gd name="T20" fmla="*/ 106 w 319"/>
                <a:gd name="T21" fmla="*/ 304 h 349"/>
                <a:gd name="T22" fmla="*/ 68 w 319"/>
                <a:gd name="T23" fmla="*/ 331 h 349"/>
                <a:gd name="T24" fmla="*/ 44 w 319"/>
                <a:gd name="T25" fmla="*/ 348 h 349"/>
                <a:gd name="T26" fmla="*/ 55 w 319"/>
                <a:gd name="T27" fmla="*/ 328 h 349"/>
                <a:gd name="T28" fmla="*/ 55 w 319"/>
                <a:gd name="T29" fmla="*/ 309 h 349"/>
                <a:gd name="T30" fmla="*/ 26 w 319"/>
                <a:gd name="T31" fmla="*/ 329 h 349"/>
                <a:gd name="T32" fmla="*/ 6 w 319"/>
                <a:gd name="T33" fmla="*/ 336 h 349"/>
                <a:gd name="T34" fmla="*/ 25 w 319"/>
                <a:gd name="T35" fmla="*/ 302 h 349"/>
                <a:gd name="T36" fmla="*/ 45 w 319"/>
                <a:gd name="T37" fmla="*/ 284 h 349"/>
                <a:gd name="T38" fmla="*/ 63 w 319"/>
                <a:gd name="T39" fmla="*/ 249 h 349"/>
                <a:gd name="T40" fmla="*/ 48 w 319"/>
                <a:gd name="T41" fmla="*/ 196 h 349"/>
                <a:gd name="T42" fmla="*/ 62 w 319"/>
                <a:gd name="T43" fmla="*/ 192 h 349"/>
                <a:gd name="T44" fmla="*/ 72 w 319"/>
                <a:gd name="T45" fmla="*/ 147 h 349"/>
                <a:gd name="T46" fmla="*/ 84 w 319"/>
                <a:gd name="T47" fmla="*/ 118 h 349"/>
                <a:gd name="T48" fmla="*/ 89 w 319"/>
                <a:gd name="T49" fmla="*/ 121 h 349"/>
                <a:gd name="T50" fmla="*/ 110 w 319"/>
                <a:gd name="T51" fmla="*/ 104 h 349"/>
                <a:gd name="T52" fmla="*/ 130 w 319"/>
                <a:gd name="T53" fmla="*/ 121 h 349"/>
                <a:gd name="T54" fmla="*/ 148 w 319"/>
                <a:gd name="T55" fmla="*/ 143 h 349"/>
                <a:gd name="T56" fmla="*/ 161 w 319"/>
                <a:gd name="T57" fmla="*/ 170 h 349"/>
                <a:gd name="T58" fmla="*/ 170 w 319"/>
                <a:gd name="T59" fmla="*/ 101 h 349"/>
                <a:gd name="T60" fmla="*/ 159 w 319"/>
                <a:gd name="T61" fmla="*/ 49 h 349"/>
                <a:gd name="T62" fmla="*/ 157 w 319"/>
                <a:gd name="T63" fmla="*/ 24 h 349"/>
                <a:gd name="T64" fmla="*/ 171 w 319"/>
                <a:gd name="T65" fmla="*/ 21 h 349"/>
                <a:gd name="T66" fmla="*/ 181 w 319"/>
                <a:gd name="T67" fmla="*/ 36 h 349"/>
                <a:gd name="T68" fmla="*/ 186 w 319"/>
                <a:gd name="T69" fmla="*/ 17 h 349"/>
                <a:gd name="T70" fmla="*/ 209 w 319"/>
                <a:gd name="T71" fmla="*/ 24 h 349"/>
                <a:gd name="T72" fmla="*/ 222 w 319"/>
                <a:gd name="T73" fmla="*/ 35 h 349"/>
                <a:gd name="T74" fmla="*/ 233 w 319"/>
                <a:gd name="T75" fmla="*/ 44 h 349"/>
                <a:gd name="T76" fmla="*/ 236 w 319"/>
                <a:gd name="T77" fmla="*/ 26 h 349"/>
                <a:gd name="T78" fmla="*/ 225 w 319"/>
                <a:gd name="T79" fmla="*/ 26 h 349"/>
                <a:gd name="T80" fmla="*/ 229 w 319"/>
                <a:gd name="T81" fmla="*/ 17 h 349"/>
                <a:gd name="T82" fmla="*/ 248 w 319"/>
                <a:gd name="T83" fmla="*/ 7 h 349"/>
                <a:gd name="T84" fmla="*/ 254 w 319"/>
                <a:gd name="T85" fmla="*/ 14 h 349"/>
                <a:gd name="T86" fmla="*/ 282 w 319"/>
                <a:gd name="T87" fmla="*/ 28 h 349"/>
                <a:gd name="T88" fmla="*/ 285 w 319"/>
                <a:gd name="T89" fmla="*/ 32 h 349"/>
                <a:gd name="T90" fmla="*/ 318 w 319"/>
                <a:gd name="T91" fmla="*/ 58 h 349"/>
                <a:gd name="T92" fmla="*/ 293 w 319"/>
                <a:gd name="T93" fmla="*/ 110 h 349"/>
                <a:gd name="T94" fmla="*/ 276 w 319"/>
                <a:gd name="T95" fmla="*/ 189 h 349"/>
                <a:gd name="T96" fmla="*/ 267 w 319"/>
                <a:gd name="T97" fmla="*/ 195 h 349"/>
                <a:gd name="T98" fmla="*/ 257 w 319"/>
                <a:gd name="T99" fmla="*/ 218 h 349"/>
                <a:gd name="T100" fmla="*/ 270 w 319"/>
                <a:gd name="T101" fmla="*/ 220 h 349"/>
                <a:gd name="T102" fmla="*/ 246 w 319"/>
                <a:gd name="T103" fmla="*/ 191 h 349"/>
                <a:gd name="T104" fmla="*/ 250 w 319"/>
                <a:gd name="T105" fmla="*/ 19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9" h="349">
                  <a:moveTo>
                    <a:pt x="316" y="121"/>
                  </a:moveTo>
                  <a:lnTo>
                    <a:pt x="318" y="128"/>
                  </a:lnTo>
                  <a:lnTo>
                    <a:pt x="315" y="138"/>
                  </a:lnTo>
                  <a:lnTo>
                    <a:pt x="311" y="140"/>
                  </a:lnTo>
                  <a:lnTo>
                    <a:pt x="307" y="137"/>
                  </a:lnTo>
                  <a:lnTo>
                    <a:pt x="300" y="140"/>
                  </a:lnTo>
                  <a:lnTo>
                    <a:pt x="304" y="153"/>
                  </a:lnTo>
                  <a:lnTo>
                    <a:pt x="310" y="157"/>
                  </a:lnTo>
                  <a:lnTo>
                    <a:pt x="305" y="176"/>
                  </a:lnTo>
                  <a:lnTo>
                    <a:pt x="300" y="189"/>
                  </a:lnTo>
                  <a:lnTo>
                    <a:pt x="291" y="200"/>
                  </a:lnTo>
                  <a:lnTo>
                    <a:pt x="281" y="203"/>
                  </a:lnTo>
                  <a:lnTo>
                    <a:pt x="279" y="212"/>
                  </a:lnTo>
                  <a:lnTo>
                    <a:pt x="284" y="213"/>
                  </a:lnTo>
                  <a:lnTo>
                    <a:pt x="286" y="221"/>
                  </a:lnTo>
                  <a:lnTo>
                    <a:pt x="282" y="221"/>
                  </a:lnTo>
                  <a:lnTo>
                    <a:pt x="276" y="229"/>
                  </a:lnTo>
                  <a:lnTo>
                    <a:pt x="274" y="233"/>
                  </a:lnTo>
                  <a:lnTo>
                    <a:pt x="270" y="235"/>
                  </a:lnTo>
                  <a:lnTo>
                    <a:pt x="267" y="234"/>
                  </a:lnTo>
                  <a:lnTo>
                    <a:pt x="258" y="239"/>
                  </a:lnTo>
                  <a:lnTo>
                    <a:pt x="250" y="250"/>
                  </a:lnTo>
                  <a:lnTo>
                    <a:pt x="243" y="248"/>
                  </a:lnTo>
                  <a:lnTo>
                    <a:pt x="245" y="239"/>
                  </a:lnTo>
                  <a:lnTo>
                    <a:pt x="238" y="242"/>
                  </a:lnTo>
                  <a:lnTo>
                    <a:pt x="234" y="244"/>
                  </a:lnTo>
                  <a:lnTo>
                    <a:pt x="226" y="251"/>
                  </a:lnTo>
                  <a:lnTo>
                    <a:pt x="219" y="251"/>
                  </a:lnTo>
                  <a:lnTo>
                    <a:pt x="213" y="250"/>
                  </a:lnTo>
                  <a:lnTo>
                    <a:pt x="205" y="258"/>
                  </a:lnTo>
                  <a:lnTo>
                    <a:pt x="206" y="261"/>
                  </a:lnTo>
                  <a:lnTo>
                    <a:pt x="205" y="262"/>
                  </a:lnTo>
                  <a:lnTo>
                    <a:pt x="203" y="261"/>
                  </a:lnTo>
                  <a:lnTo>
                    <a:pt x="194" y="262"/>
                  </a:lnTo>
                  <a:lnTo>
                    <a:pt x="186" y="270"/>
                  </a:lnTo>
                  <a:lnTo>
                    <a:pt x="181" y="292"/>
                  </a:lnTo>
                  <a:lnTo>
                    <a:pt x="176" y="295"/>
                  </a:lnTo>
                  <a:lnTo>
                    <a:pt x="176" y="303"/>
                  </a:lnTo>
                  <a:lnTo>
                    <a:pt x="171" y="306"/>
                  </a:lnTo>
                  <a:lnTo>
                    <a:pt x="159" y="304"/>
                  </a:lnTo>
                  <a:lnTo>
                    <a:pt x="151" y="300"/>
                  </a:lnTo>
                  <a:lnTo>
                    <a:pt x="148" y="293"/>
                  </a:lnTo>
                  <a:lnTo>
                    <a:pt x="154" y="287"/>
                  </a:lnTo>
                  <a:lnTo>
                    <a:pt x="157" y="279"/>
                  </a:lnTo>
                  <a:lnTo>
                    <a:pt x="161" y="265"/>
                  </a:lnTo>
                  <a:lnTo>
                    <a:pt x="168" y="248"/>
                  </a:lnTo>
                  <a:lnTo>
                    <a:pt x="166" y="244"/>
                  </a:lnTo>
                  <a:lnTo>
                    <a:pt x="161" y="238"/>
                  </a:lnTo>
                  <a:lnTo>
                    <a:pt x="150" y="238"/>
                  </a:lnTo>
                  <a:lnTo>
                    <a:pt x="140" y="250"/>
                  </a:lnTo>
                  <a:lnTo>
                    <a:pt x="128" y="266"/>
                  </a:lnTo>
                  <a:lnTo>
                    <a:pt x="124" y="279"/>
                  </a:lnTo>
                  <a:lnTo>
                    <a:pt x="113" y="279"/>
                  </a:lnTo>
                  <a:lnTo>
                    <a:pt x="117" y="288"/>
                  </a:lnTo>
                  <a:lnTo>
                    <a:pt x="106" y="304"/>
                  </a:lnTo>
                  <a:lnTo>
                    <a:pt x="83" y="307"/>
                  </a:lnTo>
                  <a:lnTo>
                    <a:pt x="80" y="315"/>
                  </a:lnTo>
                  <a:lnTo>
                    <a:pt x="68" y="319"/>
                  </a:lnTo>
                  <a:lnTo>
                    <a:pt x="71" y="327"/>
                  </a:lnTo>
                  <a:lnTo>
                    <a:pt x="68" y="331"/>
                  </a:lnTo>
                  <a:lnTo>
                    <a:pt x="62" y="331"/>
                  </a:lnTo>
                  <a:lnTo>
                    <a:pt x="60" y="339"/>
                  </a:lnTo>
                  <a:lnTo>
                    <a:pt x="54" y="343"/>
                  </a:lnTo>
                  <a:lnTo>
                    <a:pt x="51" y="347"/>
                  </a:lnTo>
                  <a:lnTo>
                    <a:pt x="44" y="348"/>
                  </a:lnTo>
                  <a:lnTo>
                    <a:pt x="37" y="341"/>
                  </a:lnTo>
                  <a:lnTo>
                    <a:pt x="39" y="338"/>
                  </a:lnTo>
                  <a:lnTo>
                    <a:pt x="46" y="335"/>
                  </a:lnTo>
                  <a:lnTo>
                    <a:pt x="54" y="328"/>
                  </a:lnTo>
                  <a:lnTo>
                    <a:pt x="55" y="328"/>
                  </a:lnTo>
                  <a:lnTo>
                    <a:pt x="55" y="326"/>
                  </a:lnTo>
                  <a:lnTo>
                    <a:pt x="59" y="315"/>
                  </a:lnTo>
                  <a:lnTo>
                    <a:pt x="61" y="310"/>
                  </a:lnTo>
                  <a:lnTo>
                    <a:pt x="61" y="308"/>
                  </a:lnTo>
                  <a:lnTo>
                    <a:pt x="55" y="309"/>
                  </a:lnTo>
                  <a:lnTo>
                    <a:pt x="47" y="316"/>
                  </a:lnTo>
                  <a:lnTo>
                    <a:pt x="43" y="327"/>
                  </a:lnTo>
                  <a:lnTo>
                    <a:pt x="37" y="335"/>
                  </a:lnTo>
                  <a:lnTo>
                    <a:pt x="32" y="335"/>
                  </a:lnTo>
                  <a:lnTo>
                    <a:pt x="26" y="329"/>
                  </a:lnTo>
                  <a:lnTo>
                    <a:pt x="20" y="336"/>
                  </a:lnTo>
                  <a:lnTo>
                    <a:pt x="11" y="335"/>
                  </a:lnTo>
                  <a:lnTo>
                    <a:pt x="10" y="340"/>
                  </a:lnTo>
                  <a:lnTo>
                    <a:pt x="8" y="339"/>
                  </a:lnTo>
                  <a:lnTo>
                    <a:pt x="6" y="336"/>
                  </a:lnTo>
                  <a:lnTo>
                    <a:pt x="3" y="335"/>
                  </a:lnTo>
                  <a:lnTo>
                    <a:pt x="2" y="336"/>
                  </a:lnTo>
                  <a:lnTo>
                    <a:pt x="0" y="336"/>
                  </a:lnTo>
                  <a:lnTo>
                    <a:pt x="9" y="317"/>
                  </a:lnTo>
                  <a:lnTo>
                    <a:pt x="25" y="302"/>
                  </a:lnTo>
                  <a:lnTo>
                    <a:pt x="29" y="304"/>
                  </a:lnTo>
                  <a:lnTo>
                    <a:pt x="30" y="304"/>
                  </a:lnTo>
                  <a:lnTo>
                    <a:pt x="29" y="299"/>
                  </a:lnTo>
                  <a:lnTo>
                    <a:pt x="41" y="290"/>
                  </a:lnTo>
                  <a:lnTo>
                    <a:pt x="45" y="284"/>
                  </a:lnTo>
                  <a:lnTo>
                    <a:pt x="47" y="279"/>
                  </a:lnTo>
                  <a:lnTo>
                    <a:pt x="61" y="258"/>
                  </a:lnTo>
                  <a:lnTo>
                    <a:pt x="68" y="256"/>
                  </a:lnTo>
                  <a:lnTo>
                    <a:pt x="69" y="251"/>
                  </a:lnTo>
                  <a:lnTo>
                    <a:pt x="63" y="249"/>
                  </a:lnTo>
                  <a:lnTo>
                    <a:pt x="52" y="249"/>
                  </a:lnTo>
                  <a:lnTo>
                    <a:pt x="44" y="240"/>
                  </a:lnTo>
                  <a:lnTo>
                    <a:pt x="42" y="222"/>
                  </a:lnTo>
                  <a:lnTo>
                    <a:pt x="47" y="206"/>
                  </a:lnTo>
                  <a:lnTo>
                    <a:pt x="48" y="196"/>
                  </a:lnTo>
                  <a:lnTo>
                    <a:pt x="51" y="190"/>
                  </a:lnTo>
                  <a:lnTo>
                    <a:pt x="54" y="190"/>
                  </a:lnTo>
                  <a:lnTo>
                    <a:pt x="54" y="195"/>
                  </a:lnTo>
                  <a:lnTo>
                    <a:pt x="59" y="196"/>
                  </a:lnTo>
                  <a:lnTo>
                    <a:pt x="62" y="192"/>
                  </a:lnTo>
                  <a:lnTo>
                    <a:pt x="63" y="182"/>
                  </a:lnTo>
                  <a:lnTo>
                    <a:pt x="68" y="181"/>
                  </a:lnTo>
                  <a:lnTo>
                    <a:pt x="70" y="177"/>
                  </a:lnTo>
                  <a:lnTo>
                    <a:pt x="69" y="171"/>
                  </a:lnTo>
                  <a:lnTo>
                    <a:pt x="72" y="147"/>
                  </a:lnTo>
                  <a:lnTo>
                    <a:pt x="80" y="145"/>
                  </a:lnTo>
                  <a:lnTo>
                    <a:pt x="80" y="137"/>
                  </a:lnTo>
                  <a:lnTo>
                    <a:pt x="85" y="128"/>
                  </a:lnTo>
                  <a:lnTo>
                    <a:pt x="84" y="119"/>
                  </a:lnTo>
                  <a:lnTo>
                    <a:pt x="84" y="118"/>
                  </a:lnTo>
                  <a:lnTo>
                    <a:pt x="82" y="109"/>
                  </a:lnTo>
                  <a:lnTo>
                    <a:pt x="84" y="109"/>
                  </a:lnTo>
                  <a:lnTo>
                    <a:pt x="85" y="115"/>
                  </a:lnTo>
                  <a:lnTo>
                    <a:pt x="88" y="115"/>
                  </a:lnTo>
                  <a:lnTo>
                    <a:pt x="89" y="121"/>
                  </a:lnTo>
                  <a:lnTo>
                    <a:pt x="93" y="121"/>
                  </a:lnTo>
                  <a:lnTo>
                    <a:pt x="103" y="121"/>
                  </a:lnTo>
                  <a:lnTo>
                    <a:pt x="105" y="112"/>
                  </a:lnTo>
                  <a:lnTo>
                    <a:pt x="106" y="104"/>
                  </a:lnTo>
                  <a:lnTo>
                    <a:pt x="110" y="104"/>
                  </a:lnTo>
                  <a:lnTo>
                    <a:pt x="111" y="109"/>
                  </a:lnTo>
                  <a:lnTo>
                    <a:pt x="116" y="110"/>
                  </a:lnTo>
                  <a:lnTo>
                    <a:pt x="113" y="118"/>
                  </a:lnTo>
                  <a:lnTo>
                    <a:pt x="118" y="124"/>
                  </a:lnTo>
                  <a:lnTo>
                    <a:pt x="130" y="121"/>
                  </a:lnTo>
                  <a:lnTo>
                    <a:pt x="135" y="123"/>
                  </a:lnTo>
                  <a:lnTo>
                    <a:pt x="139" y="131"/>
                  </a:lnTo>
                  <a:lnTo>
                    <a:pt x="145" y="131"/>
                  </a:lnTo>
                  <a:lnTo>
                    <a:pt x="149" y="138"/>
                  </a:lnTo>
                  <a:lnTo>
                    <a:pt x="148" y="143"/>
                  </a:lnTo>
                  <a:lnTo>
                    <a:pt x="140" y="145"/>
                  </a:lnTo>
                  <a:lnTo>
                    <a:pt x="140" y="149"/>
                  </a:lnTo>
                  <a:lnTo>
                    <a:pt x="147" y="152"/>
                  </a:lnTo>
                  <a:lnTo>
                    <a:pt x="154" y="169"/>
                  </a:lnTo>
                  <a:lnTo>
                    <a:pt x="161" y="170"/>
                  </a:lnTo>
                  <a:lnTo>
                    <a:pt x="164" y="176"/>
                  </a:lnTo>
                  <a:lnTo>
                    <a:pt x="172" y="175"/>
                  </a:lnTo>
                  <a:lnTo>
                    <a:pt x="176" y="171"/>
                  </a:lnTo>
                  <a:lnTo>
                    <a:pt x="174" y="138"/>
                  </a:lnTo>
                  <a:lnTo>
                    <a:pt x="170" y="101"/>
                  </a:lnTo>
                  <a:lnTo>
                    <a:pt x="161" y="81"/>
                  </a:lnTo>
                  <a:lnTo>
                    <a:pt x="161" y="66"/>
                  </a:lnTo>
                  <a:lnTo>
                    <a:pt x="155" y="53"/>
                  </a:lnTo>
                  <a:lnTo>
                    <a:pt x="156" y="50"/>
                  </a:lnTo>
                  <a:lnTo>
                    <a:pt x="159" y="49"/>
                  </a:lnTo>
                  <a:lnTo>
                    <a:pt x="161" y="40"/>
                  </a:lnTo>
                  <a:lnTo>
                    <a:pt x="158" y="27"/>
                  </a:lnTo>
                  <a:lnTo>
                    <a:pt x="155" y="28"/>
                  </a:lnTo>
                  <a:lnTo>
                    <a:pt x="154" y="26"/>
                  </a:lnTo>
                  <a:lnTo>
                    <a:pt x="157" y="24"/>
                  </a:lnTo>
                  <a:lnTo>
                    <a:pt x="159" y="21"/>
                  </a:lnTo>
                  <a:lnTo>
                    <a:pt x="162" y="24"/>
                  </a:lnTo>
                  <a:lnTo>
                    <a:pt x="164" y="19"/>
                  </a:lnTo>
                  <a:lnTo>
                    <a:pt x="168" y="15"/>
                  </a:lnTo>
                  <a:lnTo>
                    <a:pt x="171" y="21"/>
                  </a:lnTo>
                  <a:lnTo>
                    <a:pt x="168" y="38"/>
                  </a:lnTo>
                  <a:lnTo>
                    <a:pt x="171" y="44"/>
                  </a:lnTo>
                  <a:lnTo>
                    <a:pt x="174" y="44"/>
                  </a:lnTo>
                  <a:lnTo>
                    <a:pt x="174" y="38"/>
                  </a:lnTo>
                  <a:lnTo>
                    <a:pt x="181" y="36"/>
                  </a:lnTo>
                  <a:lnTo>
                    <a:pt x="186" y="41"/>
                  </a:lnTo>
                  <a:lnTo>
                    <a:pt x="189" y="38"/>
                  </a:lnTo>
                  <a:lnTo>
                    <a:pt x="184" y="32"/>
                  </a:lnTo>
                  <a:lnTo>
                    <a:pt x="181" y="24"/>
                  </a:lnTo>
                  <a:lnTo>
                    <a:pt x="186" y="17"/>
                  </a:lnTo>
                  <a:lnTo>
                    <a:pt x="198" y="19"/>
                  </a:lnTo>
                  <a:lnTo>
                    <a:pt x="200" y="16"/>
                  </a:lnTo>
                  <a:lnTo>
                    <a:pt x="205" y="13"/>
                  </a:lnTo>
                  <a:lnTo>
                    <a:pt x="209" y="17"/>
                  </a:lnTo>
                  <a:lnTo>
                    <a:pt x="209" y="24"/>
                  </a:lnTo>
                  <a:lnTo>
                    <a:pt x="209" y="26"/>
                  </a:lnTo>
                  <a:lnTo>
                    <a:pt x="210" y="29"/>
                  </a:lnTo>
                  <a:lnTo>
                    <a:pt x="209" y="32"/>
                  </a:lnTo>
                  <a:lnTo>
                    <a:pt x="219" y="33"/>
                  </a:lnTo>
                  <a:lnTo>
                    <a:pt x="222" y="35"/>
                  </a:lnTo>
                  <a:lnTo>
                    <a:pt x="219" y="45"/>
                  </a:lnTo>
                  <a:lnTo>
                    <a:pt x="221" y="53"/>
                  </a:lnTo>
                  <a:lnTo>
                    <a:pt x="223" y="53"/>
                  </a:lnTo>
                  <a:lnTo>
                    <a:pt x="230" y="49"/>
                  </a:lnTo>
                  <a:lnTo>
                    <a:pt x="233" y="44"/>
                  </a:lnTo>
                  <a:lnTo>
                    <a:pt x="230" y="42"/>
                  </a:lnTo>
                  <a:lnTo>
                    <a:pt x="231" y="38"/>
                  </a:lnTo>
                  <a:lnTo>
                    <a:pt x="235" y="38"/>
                  </a:lnTo>
                  <a:lnTo>
                    <a:pt x="237" y="31"/>
                  </a:lnTo>
                  <a:lnTo>
                    <a:pt x="236" y="26"/>
                  </a:lnTo>
                  <a:lnTo>
                    <a:pt x="233" y="26"/>
                  </a:lnTo>
                  <a:lnTo>
                    <a:pt x="233" y="21"/>
                  </a:lnTo>
                  <a:lnTo>
                    <a:pt x="231" y="21"/>
                  </a:lnTo>
                  <a:lnTo>
                    <a:pt x="230" y="26"/>
                  </a:lnTo>
                  <a:lnTo>
                    <a:pt x="225" y="26"/>
                  </a:lnTo>
                  <a:lnTo>
                    <a:pt x="225" y="23"/>
                  </a:lnTo>
                  <a:lnTo>
                    <a:pt x="223" y="23"/>
                  </a:lnTo>
                  <a:lnTo>
                    <a:pt x="218" y="19"/>
                  </a:lnTo>
                  <a:lnTo>
                    <a:pt x="223" y="16"/>
                  </a:lnTo>
                  <a:lnTo>
                    <a:pt x="229" y="17"/>
                  </a:lnTo>
                  <a:lnTo>
                    <a:pt x="230" y="17"/>
                  </a:lnTo>
                  <a:lnTo>
                    <a:pt x="230" y="15"/>
                  </a:lnTo>
                  <a:lnTo>
                    <a:pt x="233" y="14"/>
                  </a:lnTo>
                  <a:lnTo>
                    <a:pt x="239" y="8"/>
                  </a:lnTo>
                  <a:lnTo>
                    <a:pt x="248" y="7"/>
                  </a:lnTo>
                  <a:lnTo>
                    <a:pt x="251" y="0"/>
                  </a:lnTo>
                  <a:lnTo>
                    <a:pt x="255" y="2"/>
                  </a:lnTo>
                  <a:lnTo>
                    <a:pt x="251" y="7"/>
                  </a:lnTo>
                  <a:lnTo>
                    <a:pt x="250" y="12"/>
                  </a:lnTo>
                  <a:lnTo>
                    <a:pt x="254" y="14"/>
                  </a:lnTo>
                  <a:lnTo>
                    <a:pt x="264" y="10"/>
                  </a:lnTo>
                  <a:lnTo>
                    <a:pt x="271" y="13"/>
                  </a:lnTo>
                  <a:lnTo>
                    <a:pt x="271" y="19"/>
                  </a:lnTo>
                  <a:lnTo>
                    <a:pt x="278" y="19"/>
                  </a:lnTo>
                  <a:lnTo>
                    <a:pt x="282" y="28"/>
                  </a:lnTo>
                  <a:lnTo>
                    <a:pt x="284" y="24"/>
                  </a:lnTo>
                  <a:lnTo>
                    <a:pt x="284" y="14"/>
                  </a:lnTo>
                  <a:lnTo>
                    <a:pt x="285" y="24"/>
                  </a:lnTo>
                  <a:lnTo>
                    <a:pt x="287" y="27"/>
                  </a:lnTo>
                  <a:lnTo>
                    <a:pt x="285" y="32"/>
                  </a:lnTo>
                  <a:lnTo>
                    <a:pt x="291" y="39"/>
                  </a:lnTo>
                  <a:lnTo>
                    <a:pt x="305" y="39"/>
                  </a:lnTo>
                  <a:lnTo>
                    <a:pt x="308" y="38"/>
                  </a:lnTo>
                  <a:lnTo>
                    <a:pt x="312" y="45"/>
                  </a:lnTo>
                  <a:lnTo>
                    <a:pt x="318" y="58"/>
                  </a:lnTo>
                  <a:lnTo>
                    <a:pt x="318" y="68"/>
                  </a:lnTo>
                  <a:lnTo>
                    <a:pt x="309" y="80"/>
                  </a:lnTo>
                  <a:lnTo>
                    <a:pt x="307" y="90"/>
                  </a:lnTo>
                  <a:lnTo>
                    <a:pt x="299" y="94"/>
                  </a:lnTo>
                  <a:lnTo>
                    <a:pt x="293" y="110"/>
                  </a:lnTo>
                  <a:lnTo>
                    <a:pt x="298" y="125"/>
                  </a:lnTo>
                  <a:lnTo>
                    <a:pt x="301" y="125"/>
                  </a:lnTo>
                  <a:lnTo>
                    <a:pt x="303" y="123"/>
                  </a:lnTo>
                  <a:lnTo>
                    <a:pt x="316" y="121"/>
                  </a:lnTo>
                  <a:lnTo>
                    <a:pt x="276" y="189"/>
                  </a:lnTo>
                  <a:lnTo>
                    <a:pt x="274" y="194"/>
                  </a:lnTo>
                  <a:lnTo>
                    <a:pt x="269" y="196"/>
                  </a:lnTo>
                  <a:lnTo>
                    <a:pt x="267" y="206"/>
                  </a:lnTo>
                  <a:lnTo>
                    <a:pt x="266" y="203"/>
                  </a:lnTo>
                  <a:lnTo>
                    <a:pt x="267" y="195"/>
                  </a:lnTo>
                  <a:lnTo>
                    <a:pt x="264" y="192"/>
                  </a:lnTo>
                  <a:lnTo>
                    <a:pt x="256" y="192"/>
                  </a:lnTo>
                  <a:lnTo>
                    <a:pt x="251" y="203"/>
                  </a:lnTo>
                  <a:lnTo>
                    <a:pt x="257" y="212"/>
                  </a:lnTo>
                  <a:lnTo>
                    <a:pt x="257" y="218"/>
                  </a:lnTo>
                  <a:lnTo>
                    <a:pt x="251" y="224"/>
                  </a:lnTo>
                  <a:lnTo>
                    <a:pt x="253" y="229"/>
                  </a:lnTo>
                  <a:lnTo>
                    <a:pt x="258" y="225"/>
                  </a:lnTo>
                  <a:lnTo>
                    <a:pt x="264" y="217"/>
                  </a:lnTo>
                  <a:lnTo>
                    <a:pt x="270" y="220"/>
                  </a:lnTo>
                  <a:lnTo>
                    <a:pt x="276" y="213"/>
                  </a:lnTo>
                  <a:lnTo>
                    <a:pt x="283" y="192"/>
                  </a:lnTo>
                  <a:lnTo>
                    <a:pt x="276" y="189"/>
                  </a:lnTo>
                  <a:lnTo>
                    <a:pt x="249" y="185"/>
                  </a:lnTo>
                  <a:lnTo>
                    <a:pt x="246" y="191"/>
                  </a:lnTo>
                  <a:lnTo>
                    <a:pt x="243" y="189"/>
                  </a:lnTo>
                  <a:lnTo>
                    <a:pt x="241" y="189"/>
                  </a:lnTo>
                  <a:lnTo>
                    <a:pt x="243" y="199"/>
                  </a:lnTo>
                  <a:lnTo>
                    <a:pt x="250" y="206"/>
                  </a:lnTo>
                  <a:lnTo>
                    <a:pt x="250" y="194"/>
                  </a:lnTo>
                  <a:lnTo>
                    <a:pt x="251" y="188"/>
                  </a:lnTo>
                  <a:lnTo>
                    <a:pt x="249" y="185"/>
                  </a:lnTo>
                  <a:lnTo>
                    <a:pt x="316" y="121"/>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1" name="Freeform 98"/>
            <p:cNvSpPr>
              <a:spLocks/>
            </p:cNvSpPr>
            <p:nvPr/>
          </p:nvSpPr>
          <p:spPr bwMode="auto">
            <a:xfrm>
              <a:off x="2795588" y="4064000"/>
              <a:ext cx="339725" cy="382587"/>
            </a:xfrm>
            <a:custGeom>
              <a:avLst/>
              <a:gdLst>
                <a:gd name="T0" fmla="*/ 317 w 325"/>
                <a:gd name="T1" fmla="*/ 142 h 355"/>
                <a:gd name="T2" fmla="*/ 316 w 325"/>
                <a:gd name="T3" fmla="*/ 160 h 355"/>
                <a:gd name="T4" fmla="*/ 286 w 325"/>
                <a:gd name="T5" fmla="*/ 207 h 355"/>
                <a:gd name="T6" fmla="*/ 287 w 325"/>
                <a:gd name="T7" fmla="*/ 225 h 355"/>
                <a:gd name="T8" fmla="*/ 272 w 325"/>
                <a:gd name="T9" fmla="*/ 238 h 355"/>
                <a:gd name="T10" fmla="*/ 250 w 325"/>
                <a:gd name="T11" fmla="*/ 243 h 355"/>
                <a:gd name="T12" fmla="*/ 223 w 325"/>
                <a:gd name="T13" fmla="*/ 255 h 355"/>
                <a:gd name="T14" fmla="*/ 209 w 325"/>
                <a:gd name="T15" fmla="*/ 267 h 355"/>
                <a:gd name="T16" fmla="*/ 184 w 325"/>
                <a:gd name="T17" fmla="*/ 297 h 355"/>
                <a:gd name="T18" fmla="*/ 162 w 325"/>
                <a:gd name="T19" fmla="*/ 309 h 355"/>
                <a:gd name="T20" fmla="*/ 160 w 325"/>
                <a:gd name="T21" fmla="*/ 284 h 355"/>
                <a:gd name="T22" fmla="*/ 164 w 325"/>
                <a:gd name="T23" fmla="*/ 242 h 355"/>
                <a:gd name="T24" fmla="*/ 126 w 325"/>
                <a:gd name="T25" fmla="*/ 284 h 355"/>
                <a:gd name="T26" fmla="*/ 85 w 325"/>
                <a:gd name="T27" fmla="*/ 312 h 355"/>
                <a:gd name="T28" fmla="*/ 69 w 325"/>
                <a:gd name="T29" fmla="*/ 337 h 355"/>
                <a:gd name="T30" fmla="*/ 52 w 325"/>
                <a:gd name="T31" fmla="*/ 353 h 355"/>
                <a:gd name="T32" fmla="*/ 47 w 325"/>
                <a:gd name="T33" fmla="*/ 341 h 355"/>
                <a:gd name="T34" fmla="*/ 60 w 325"/>
                <a:gd name="T35" fmla="*/ 320 h 355"/>
                <a:gd name="T36" fmla="*/ 48 w 325"/>
                <a:gd name="T37" fmla="*/ 321 h 355"/>
                <a:gd name="T38" fmla="*/ 26 w 325"/>
                <a:gd name="T39" fmla="*/ 335 h 355"/>
                <a:gd name="T40" fmla="*/ 8 w 325"/>
                <a:gd name="T41" fmla="*/ 345 h 355"/>
                <a:gd name="T42" fmla="*/ 0 w 325"/>
                <a:gd name="T43" fmla="*/ 342 h 355"/>
                <a:gd name="T44" fmla="*/ 31 w 325"/>
                <a:gd name="T45" fmla="*/ 309 h 355"/>
                <a:gd name="T46" fmla="*/ 48 w 325"/>
                <a:gd name="T47" fmla="*/ 284 h 355"/>
                <a:gd name="T48" fmla="*/ 64 w 325"/>
                <a:gd name="T49" fmla="*/ 253 h 355"/>
                <a:gd name="T50" fmla="*/ 48 w 325"/>
                <a:gd name="T51" fmla="*/ 210 h 355"/>
                <a:gd name="T52" fmla="*/ 55 w 325"/>
                <a:gd name="T53" fmla="*/ 198 h 355"/>
                <a:gd name="T54" fmla="*/ 69 w 325"/>
                <a:gd name="T55" fmla="*/ 184 h 355"/>
                <a:gd name="T56" fmla="*/ 81 w 325"/>
                <a:gd name="T57" fmla="*/ 147 h 355"/>
                <a:gd name="T58" fmla="*/ 86 w 325"/>
                <a:gd name="T59" fmla="*/ 120 h 355"/>
                <a:gd name="T60" fmla="*/ 90 w 325"/>
                <a:gd name="T61" fmla="*/ 117 h 355"/>
                <a:gd name="T62" fmla="*/ 107 w 325"/>
                <a:gd name="T63" fmla="*/ 114 h 355"/>
                <a:gd name="T64" fmla="*/ 118 w 325"/>
                <a:gd name="T65" fmla="*/ 112 h 355"/>
                <a:gd name="T66" fmla="*/ 138 w 325"/>
                <a:gd name="T67" fmla="*/ 125 h 355"/>
                <a:gd name="T68" fmla="*/ 151 w 325"/>
                <a:gd name="T69" fmla="*/ 145 h 355"/>
                <a:gd name="T70" fmla="*/ 157 w 325"/>
                <a:gd name="T71" fmla="*/ 172 h 355"/>
                <a:gd name="T72" fmla="*/ 179 w 325"/>
                <a:gd name="T73" fmla="*/ 174 h 355"/>
                <a:gd name="T74" fmla="*/ 164 w 325"/>
                <a:gd name="T75" fmla="*/ 67 h 355"/>
                <a:gd name="T76" fmla="*/ 164 w 325"/>
                <a:gd name="T77" fmla="*/ 41 h 355"/>
                <a:gd name="T78" fmla="*/ 160 w 325"/>
                <a:gd name="T79" fmla="*/ 24 h 355"/>
                <a:gd name="T80" fmla="*/ 171 w 325"/>
                <a:gd name="T81" fmla="*/ 15 h 355"/>
                <a:gd name="T82" fmla="*/ 177 w 325"/>
                <a:gd name="T83" fmla="*/ 45 h 355"/>
                <a:gd name="T84" fmla="*/ 193 w 325"/>
                <a:gd name="T85" fmla="*/ 39 h 355"/>
                <a:gd name="T86" fmla="*/ 202 w 325"/>
                <a:gd name="T87" fmla="*/ 19 h 355"/>
                <a:gd name="T88" fmla="*/ 213 w 325"/>
                <a:gd name="T89" fmla="*/ 24 h 355"/>
                <a:gd name="T90" fmla="*/ 223 w 325"/>
                <a:gd name="T91" fmla="*/ 34 h 355"/>
                <a:gd name="T92" fmla="*/ 227 w 325"/>
                <a:gd name="T93" fmla="*/ 54 h 355"/>
                <a:gd name="T94" fmla="*/ 235 w 325"/>
                <a:gd name="T95" fmla="*/ 39 h 355"/>
                <a:gd name="T96" fmla="*/ 237 w 325"/>
                <a:gd name="T97" fmla="*/ 26 h 355"/>
                <a:gd name="T98" fmla="*/ 229 w 325"/>
                <a:gd name="T99" fmla="*/ 26 h 355"/>
                <a:gd name="T100" fmla="*/ 227 w 325"/>
                <a:gd name="T101" fmla="*/ 16 h 355"/>
                <a:gd name="T102" fmla="*/ 237 w 325"/>
                <a:gd name="T103" fmla="*/ 14 h 355"/>
                <a:gd name="T104" fmla="*/ 260 w 325"/>
                <a:gd name="T105" fmla="*/ 2 h 355"/>
                <a:gd name="T106" fmla="*/ 269 w 325"/>
                <a:gd name="T107" fmla="*/ 10 h 355"/>
                <a:gd name="T108" fmla="*/ 287 w 325"/>
                <a:gd name="T109" fmla="*/ 28 h 355"/>
                <a:gd name="T110" fmla="*/ 292 w 325"/>
                <a:gd name="T111" fmla="*/ 27 h 355"/>
                <a:gd name="T112" fmla="*/ 314 w 325"/>
                <a:gd name="T113" fmla="*/ 39 h 355"/>
                <a:gd name="T114" fmla="*/ 315 w 325"/>
                <a:gd name="T115" fmla="*/ 81 h 355"/>
                <a:gd name="T116" fmla="*/ 304 w 325"/>
                <a:gd name="T117" fmla="*/ 12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355">
                  <a:moveTo>
                    <a:pt x="322" y="123"/>
                  </a:moveTo>
                  <a:lnTo>
                    <a:pt x="324" y="130"/>
                  </a:lnTo>
                  <a:lnTo>
                    <a:pt x="321" y="140"/>
                  </a:lnTo>
                  <a:lnTo>
                    <a:pt x="317" y="142"/>
                  </a:lnTo>
                  <a:lnTo>
                    <a:pt x="313" y="139"/>
                  </a:lnTo>
                  <a:lnTo>
                    <a:pt x="306" y="142"/>
                  </a:lnTo>
                  <a:lnTo>
                    <a:pt x="310" y="156"/>
                  </a:lnTo>
                  <a:lnTo>
                    <a:pt x="316" y="160"/>
                  </a:lnTo>
                  <a:lnTo>
                    <a:pt x="311" y="179"/>
                  </a:lnTo>
                  <a:lnTo>
                    <a:pt x="306" y="192"/>
                  </a:lnTo>
                  <a:lnTo>
                    <a:pt x="296" y="203"/>
                  </a:lnTo>
                  <a:lnTo>
                    <a:pt x="286" y="207"/>
                  </a:lnTo>
                  <a:lnTo>
                    <a:pt x="284" y="216"/>
                  </a:lnTo>
                  <a:lnTo>
                    <a:pt x="289" y="217"/>
                  </a:lnTo>
                  <a:lnTo>
                    <a:pt x="291" y="225"/>
                  </a:lnTo>
                  <a:lnTo>
                    <a:pt x="287" y="225"/>
                  </a:lnTo>
                  <a:lnTo>
                    <a:pt x="281" y="233"/>
                  </a:lnTo>
                  <a:lnTo>
                    <a:pt x="279" y="237"/>
                  </a:lnTo>
                  <a:lnTo>
                    <a:pt x="275" y="239"/>
                  </a:lnTo>
                  <a:lnTo>
                    <a:pt x="272" y="238"/>
                  </a:lnTo>
                  <a:lnTo>
                    <a:pt x="263" y="243"/>
                  </a:lnTo>
                  <a:lnTo>
                    <a:pt x="255" y="254"/>
                  </a:lnTo>
                  <a:lnTo>
                    <a:pt x="248" y="252"/>
                  </a:lnTo>
                  <a:lnTo>
                    <a:pt x="250" y="243"/>
                  </a:lnTo>
                  <a:lnTo>
                    <a:pt x="242" y="246"/>
                  </a:lnTo>
                  <a:lnTo>
                    <a:pt x="238" y="248"/>
                  </a:lnTo>
                  <a:lnTo>
                    <a:pt x="230" y="255"/>
                  </a:lnTo>
                  <a:lnTo>
                    <a:pt x="223" y="255"/>
                  </a:lnTo>
                  <a:lnTo>
                    <a:pt x="217" y="254"/>
                  </a:lnTo>
                  <a:lnTo>
                    <a:pt x="209" y="262"/>
                  </a:lnTo>
                  <a:lnTo>
                    <a:pt x="210" y="266"/>
                  </a:lnTo>
                  <a:lnTo>
                    <a:pt x="209" y="267"/>
                  </a:lnTo>
                  <a:lnTo>
                    <a:pt x="207" y="266"/>
                  </a:lnTo>
                  <a:lnTo>
                    <a:pt x="198" y="267"/>
                  </a:lnTo>
                  <a:lnTo>
                    <a:pt x="190" y="275"/>
                  </a:lnTo>
                  <a:lnTo>
                    <a:pt x="184" y="297"/>
                  </a:lnTo>
                  <a:lnTo>
                    <a:pt x="179" y="300"/>
                  </a:lnTo>
                  <a:lnTo>
                    <a:pt x="179" y="308"/>
                  </a:lnTo>
                  <a:lnTo>
                    <a:pt x="174" y="311"/>
                  </a:lnTo>
                  <a:lnTo>
                    <a:pt x="162" y="309"/>
                  </a:lnTo>
                  <a:lnTo>
                    <a:pt x="154" y="305"/>
                  </a:lnTo>
                  <a:lnTo>
                    <a:pt x="151" y="298"/>
                  </a:lnTo>
                  <a:lnTo>
                    <a:pt x="157" y="292"/>
                  </a:lnTo>
                  <a:lnTo>
                    <a:pt x="160" y="284"/>
                  </a:lnTo>
                  <a:lnTo>
                    <a:pt x="164" y="270"/>
                  </a:lnTo>
                  <a:lnTo>
                    <a:pt x="171" y="252"/>
                  </a:lnTo>
                  <a:lnTo>
                    <a:pt x="169" y="248"/>
                  </a:lnTo>
                  <a:lnTo>
                    <a:pt x="164" y="242"/>
                  </a:lnTo>
                  <a:lnTo>
                    <a:pt x="153" y="242"/>
                  </a:lnTo>
                  <a:lnTo>
                    <a:pt x="143" y="254"/>
                  </a:lnTo>
                  <a:lnTo>
                    <a:pt x="130" y="271"/>
                  </a:lnTo>
                  <a:lnTo>
                    <a:pt x="126" y="284"/>
                  </a:lnTo>
                  <a:lnTo>
                    <a:pt x="115" y="284"/>
                  </a:lnTo>
                  <a:lnTo>
                    <a:pt x="119" y="293"/>
                  </a:lnTo>
                  <a:lnTo>
                    <a:pt x="108" y="309"/>
                  </a:lnTo>
                  <a:lnTo>
                    <a:pt x="85" y="312"/>
                  </a:lnTo>
                  <a:lnTo>
                    <a:pt x="82" y="320"/>
                  </a:lnTo>
                  <a:lnTo>
                    <a:pt x="69" y="325"/>
                  </a:lnTo>
                  <a:lnTo>
                    <a:pt x="72" y="333"/>
                  </a:lnTo>
                  <a:lnTo>
                    <a:pt x="69" y="337"/>
                  </a:lnTo>
                  <a:lnTo>
                    <a:pt x="63" y="337"/>
                  </a:lnTo>
                  <a:lnTo>
                    <a:pt x="61" y="345"/>
                  </a:lnTo>
                  <a:lnTo>
                    <a:pt x="55" y="349"/>
                  </a:lnTo>
                  <a:lnTo>
                    <a:pt x="52" y="353"/>
                  </a:lnTo>
                  <a:lnTo>
                    <a:pt x="45" y="354"/>
                  </a:lnTo>
                  <a:lnTo>
                    <a:pt x="38" y="347"/>
                  </a:lnTo>
                  <a:lnTo>
                    <a:pt x="40" y="344"/>
                  </a:lnTo>
                  <a:lnTo>
                    <a:pt x="47" y="341"/>
                  </a:lnTo>
                  <a:lnTo>
                    <a:pt x="55" y="334"/>
                  </a:lnTo>
                  <a:lnTo>
                    <a:pt x="56" y="334"/>
                  </a:lnTo>
                  <a:lnTo>
                    <a:pt x="56" y="332"/>
                  </a:lnTo>
                  <a:lnTo>
                    <a:pt x="60" y="320"/>
                  </a:lnTo>
                  <a:lnTo>
                    <a:pt x="62" y="315"/>
                  </a:lnTo>
                  <a:lnTo>
                    <a:pt x="62" y="313"/>
                  </a:lnTo>
                  <a:lnTo>
                    <a:pt x="56" y="314"/>
                  </a:lnTo>
                  <a:lnTo>
                    <a:pt x="48" y="321"/>
                  </a:lnTo>
                  <a:lnTo>
                    <a:pt x="44" y="333"/>
                  </a:lnTo>
                  <a:lnTo>
                    <a:pt x="38" y="341"/>
                  </a:lnTo>
                  <a:lnTo>
                    <a:pt x="33" y="341"/>
                  </a:lnTo>
                  <a:lnTo>
                    <a:pt x="26" y="335"/>
                  </a:lnTo>
                  <a:lnTo>
                    <a:pt x="20" y="342"/>
                  </a:lnTo>
                  <a:lnTo>
                    <a:pt x="11" y="341"/>
                  </a:lnTo>
                  <a:lnTo>
                    <a:pt x="10" y="346"/>
                  </a:lnTo>
                  <a:lnTo>
                    <a:pt x="8" y="345"/>
                  </a:lnTo>
                  <a:lnTo>
                    <a:pt x="6" y="342"/>
                  </a:lnTo>
                  <a:lnTo>
                    <a:pt x="3" y="341"/>
                  </a:lnTo>
                  <a:lnTo>
                    <a:pt x="2" y="342"/>
                  </a:lnTo>
                  <a:lnTo>
                    <a:pt x="0" y="342"/>
                  </a:lnTo>
                  <a:lnTo>
                    <a:pt x="9" y="322"/>
                  </a:lnTo>
                  <a:lnTo>
                    <a:pt x="25" y="307"/>
                  </a:lnTo>
                  <a:lnTo>
                    <a:pt x="30" y="309"/>
                  </a:lnTo>
                  <a:lnTo>
                    <a:pt x="31" y="309"/>
                  </a:lnTo>
                  <a:lnTo>
                    <a:pt x="30" y="304"/>
                  </a:lnTo>
                  <a:lnTo>
                    <a:pt x="42" y="295"/>
                  </a:lnTo>
                  <a:lnTo>
                    <a:pt x="46" y="289"/>
                  </a:lnTo>
                  <a:lnTo>
                    <a:pt x="48" y="284"/>
                  </a:lnTo>
                  <a:lnTo>
                    <a:pt x="62" y="262"/>
                  </a:lnTo>
                  <a:lnTo>
                    <a:pt x="69" y="260"/>
                  </a:lnTo>
                  <a:lnTo>
                    <a:pt x="70" y="255"/>
                  </a:lnTo>
                  <a:lnTo>
                    <a:pt x="64" y="253"/>
                  </a:lnTo>
                  <a:lnTo>
                    <a:pt x="53" y="253"/>
                  </a:lnTo>
                  <a:lnTo>
                    <a:pt x="45" y="244"/>
                  </a:lnTo>
                  <a:lnTo>
                    <a:pt x="43" y="226"/>
                  </a:lnTo>
                  <a:lnTo>
                    <a:pt x="48" y="210"/>
                  </a:lnTo>
                  <a:lnTo>
                    <a:pt x="49" y="199"/>
                  </a:lnTo>
                  <a:lnTo>
                    <a:pt x="52" y="193"/>
                  </a:lnTo>
                  <a:lnTo>
                    <a:pt x="55" y="193"/>
                  </a:lnTo>
                  <a:lnTo>
                    <a:pt x="55" y="198"/>
                  </a:lnTo>
                  <a:lnTo>
                    <a:pt x="60" y="199"/>
                  </a:lnTo>
                  <a:lnTo>
                    <a:pt x="63" y="195"/>
                  </a:lnTo>
                  <a:lnTo>
                    <a:pt x="64" y="185"/>
                  </a:lnTo>
                  <a:lnTo>
                    <a:pt x="69" y="184"/>
                  </a:lnTo>
                  <a:lnTo>
                    <a:pt x="71" y="180"/>
                  </a:lnTo>
                  <a:lnTo>
                    <a:pt x="70" y="174"/>
                  </a:lnTo>
                  <a:lnTo>
                    <a:pt x="73" y="150"/>
                  </a:lnTo>
                  <a:lnTo>
                    <a:pt x="81" y="147"/>
                  </a:lnTo>
                  <a:lnTo>
                    <a:pt x="81" y="139"/>
                  </a:lnTo>
                  <a:lnTo>
                    <a:pt x="87" y="130"/>
                  </a:lnTo>
                  <a:lnTo>
                    <a:pt x="86" y="121"/>
                  </a:lnTo>
                  <a:lnTo>
                    <a:pt x="86" y="120"/>
                  </a:lnTo>
                  <a:lnTo>
                    <a:pt x="84" y="111"/>
                  </a:lnTo>
                  <a:lnTo>
                    <a:pt x="86" y="111"/>
                  </a:lnTo>
                  <a:lnTo>
                    <a:pt x="87" y="117"/>
                  </a:lnTo>
                  <a:lnTo>
                    <a:pt x="90" y="117"/>
                  </a:lnTo>
                  <a:lnTo>
                    <a:pt x="91" y="123"/>
                  </a:lnTo>
                  <a:lnTo>
                    <a:pt x="95" y="123"/>
                  </a:lnTo>
                  <a:lnTo>
                    <a:pt x="105" y="123"/>
                  </a:lnTo>
                  <a:lnTo>
                    <a:pt x="107" y="114"/>
                  </a:lnTo>
                  <a:lnTo>
                    <a:pt x="108" y="106"/>
                  </a:lnTo>
                  <a:lnTo>
                    <a:pt x="112" y="106"/>
                  </a:lnTo>
                  <a:lnTo>
                    <a:pt x="113" y="111"/>
                  </a:lnTo>
                  <a:lnTo>
                    <a:pt x="118" y="112"/>
                  </a:lnTo>
                  <a:lnTo>
                    <a:pt x="115" y="120"/>
                  </a:lnTo>
                  <a:lnTo>
                    <a:pt x="120" y="126"/>
                  </a:lnTo>
                  <a:lnTo>
                    <a:pt x="132" y="123"/>
                  </a:lnTo>
                  <a:lnTo>
                    <a:pt x="138" y="125"/>
                  </a:lnTo>
                  <a:lnTo>
                    <a:pt x="142" y="133"/>
                  </a:lnTo>
                  <a:lnTo>
                    <a:pt x="148" y="133"/>
                  </a:lnTo>
                  <a:lnTo>
                    <a:pt x="152" y="140"/>
                  </a:lnTo>
                  <a:lnTo>
                    <a:pt x="151" y="145"/>
                  </a:lnTo>
                  <a:lnTo>
                    <a:pt x="143" y="147"/>
                  </a:lnTo>
                  <a:lnTo>
                    <a:pt x="143" y="152"/>
                  </a:lnTo>
                  <a:lnTo>
                    <a:pt x="150" y="155"/>
                  </a:lnTo>
                  <a:lnTo>
                    <a:pt x="157" y="172"/>
                  </a:lnTo>
                  <a:lnTo>
                    <a:pt x="164" y="173"/>
                  </a:lnTo>
                  <a:lnTo>
                    <a:pt x="167" y="179"/>
                  </a:lnTo>
                  <a:lnTo>
                    <a:pt x="175" y="178"/>
                  </a:lnTo>
                  <a:lnTo>
                    <a:pt x="179" y="174"/>
                  </a:lnTo>
                  <a:lnTo>
                    <a:pt x="177" y="140"/>
                  </a:lnTo>
                  <a:lnTo>
                    <a:pt x="173" y="103"/>
                  </a:lnTo>
                  <a:lnTo>
                    <a:pt x="164" y="82"/>
                  </a:lnTo>
                  <a:lnTo>
                    <a:pt x="164" y="67"/>
                  </a:lnTo>
                  <a:lnTo>
                    <a:pt x="158" y="54"/>
                  </a:lnTo>
                  <a:lnTo>
                    <a:pt x="159" y="51"/>
                  </a:lnTo>
                  <a:lnTo>
                    <a:pt x="162" y="50"/>
                  </a:lnTo>
                  <a:lnTo>
                    <a:pt x="164" y="41"/>
                  </a:lnTo>
                  <a:lnTo>
                    <a:pt x="161" y="27"/>
                  </a:lnTo>
                  <a:lnTo>
                    <a:pt x="158" y="28"/>
                  </a:lnTo>
                  <a:lnTo>
                    <a:pt x="157" y="26"/>
                  </a:lnTo>
                  <a:lnTo>
                    <a:pt x="160" y="24"/>
                  </a:lnTo>
                  <a:lnTo>
                    <a:pt x="162" y="21"/>
                  </a:lnTo>
                  <a:lnTo>
                    <a:pt x="165" y="24"/>
                  </a:lnTo>
                  <a:lnTo>
                    <a:pt x="167" y="19"/>
                  </a:lnTo>
                  <a:lnTo>
                    <a:pt x="171" y="15"/>
                  </a:lnTo>
                  <a:lnTo>
                    <a:pt x="174" y="21"/>
                  </a:lnTo>
                  <a:lnTo>
                    <a:pt x="171" y="39"/>
                  </a:lnTo>
                  <a:lnTo>
                    <a:pt x="174" y="45"/>
                  </a:lnTo>
                  <a:lnTo>
                    <a:pt x="177" y="45"/>
                  </a:lnTo>
                  <a:lnTo>
                    <a:pt x="177" y="39"/>
                  </a:lnTo>
                  <a:lnTo>
                    <a:pt x="184" y="37"/>
                  </a:lnTo>
                  <a:lnTo>
                    <a:pt x="189" y="42"/>
                  </a:lnTo>
                  <a:lnTo>
                    <a:pt x="193" y="39"/>
                  </a:lnTo>
                  <a:lnTo>
                    <a:pt x="187" y="33"/>
                  </a:lnTo>
                  <a:lnTo>
                    <a:pt x="184" y="24"/>
                  </a:lnTo>
                  <a:lnTo>
                    <a:pt x="190" y="17"/>
                  </a:lnTo>
                  <a:lnTo>
                    <a:pt x="202" y="19"/>
                  </a:lnTo>
                  <a:lnTo>
                    <a:pt x="204" y="16"/>
                  </a:lnTo>
                  <a:lnTo>
                    <a:pt x="209" y="13"/>
                  </a:lnTo>
                  <a:lnTo>
                    <a:pt x="213" y="17"/>
                  </a:lnTo>
                  <a:lnTo>
                    <a:pt x="213" y="24"/>
                  </a:lnTo>
                  <a:lnTo>
                    <a:pt x="213" y="26"/>
                  </a:lnTo>
                  <a:lnTo>
                    <a:pt x="214" y="30"/>
                  </a:lnTo>
                  <a:lnTo>
                    <a:pt x="213" y="33"/>
                  </a:lnTo>
                  <a:lnTo>
                    <a:pt x="223" y="34"/>
                  </a:lnTo>
                  <a:lnTo>
                    <a:pt x="226" y="36"/>
                  </a:lnTo>
                  <a:lnTo>
                    <a:pt x="223" y="46"/>
                  </a:lnTo>
                  <a:lnTo>
                    <a:pt x="225" y="54"/>
                  </a:lnTo>
                  <a:lnTo>
                    <a:pt x="227" y="54"/>
                  </a:lnTo>
                  <a:lnTo>
                    <a:pt x="234" y="50"/>
                  </a:lnTo>
                  <a:lnTo>
                    <a:pt x="237" y="45"/>
                  </a:lnTo>
                  <a:lnTo>
                    <a:pt x="234" y="43"/>
                  </a:lnTo>
                  <a:lnTo>
                    <a:pt x="235" y="39"/>
                  </a:lnTo>
                  <a:lnTo>
                    <a:pt x="239" y="39"/>
                  </a:lnTo>
                  <a:lnTo>
                    <a:pt x="241" y="32"/>
                  </a:lnTo>
                  <a:lnTo>
                    <a:pt x="240" y="26"/>
                  </a:lnTo>
                  <a:lnTo>
                    <a:pt x="237" y="26"/>
                  </a:lnTo>
                  <a:lnTo>
                    <a:pt x="237" y="21"/>
                  </a:lnTo>
                  <a:lnTo>
                    <a:pt x="235" y="21"/>
                  </a:lnTo>
                  <a:lnTo>
                    <a:pt x="234" y="26"/>
                  </a:lnTo>
                  <a:lnTo>
                    <a:pt x="229" y="26"/>
                  </a:lnTo>
                  <a:lnTo>
                    <a:pt x="229" y="23"/>
                  </a:lnTo>
                  <a:lnTo>
                    <a:pt x="227" y="23"/>
                  </a:lnTo>
                  <a:lnTo>
                    <a:pt x="222" y="19"/>
                  </a:lnTo>
                  <a:lnTo>
                    <a:pt x="227" y="16"/>
                  </a:lnTo>
                  <a:lnTo>
                    <a:pt x="233" y="17"/>
                  </a:lnTo>
                  <a:lnTo>
                    <a:pt x="234" y="17"/>
                  </a:lnTo>
                  <a:lnTo>
                    <a:pt x="234" y="15"/>
                  </a:lnTo>
                  <a:lnTo>
                    <a:pt x="237" y="14"/>
                  </a:lnTo>
                  <a:lnTo>
                    <a:pt x="244" y="8"/>
                  </a:lnTo>
                  <a:lnTo>
                    <a:pt x="253" y="7"/>
                  </a:lnTo>
                  <a:lnTo>
                    <a:pt x="256" y="0"/>
                  </a:lnTo>
                  <a:lnTo>
                    <a:pt x="260" y="2"/>
                  </a:lnTo>
                  <a:lnTo>
                    <a:pt x="256" y="7"/>
                  </a:lnTo>
                  <a:lnTo>
                    <a:pt x="255" y="12"/>
                  </a:lnTo>
                  <a:lnTo>
                    <a:pt x="259" y="14"/>
                  </a:lnTo>
                  <a:lnTo>
                    <a:pt x="269" y="10"/>
                  </a:lnTo>
                  <a:lnTo>
                    <a:pt x="276" y="13"/>
                  </a:lnTo>
                  <a:lnTo>
                    <a:pt x="276" y="19"/>
                  </a:lnTo>
                  <a:lnTo>
                    <a:pt x="283" y="19"/>
                  </a:lnTo>
                  <a:lnTo>
                    <a:pt x="287" y="28"/>
                  </a:lnTo>
                  <a:lnTo>
                    <a:pt x="289" y="24"/>
                  </a:lnTo>
                  <a:lnTo>
                    <a:pt x="289" y="14"/>
                  </a:lnTo>
                  <a:lnTo>
                    <a:pt x="290" y="24"/>
                  </a:lnTo>
                  <a:lnTo>
                    <a:pt x="292" y="27"/>
                  </a:lnTo>
                  <a:lnTo>
                    <a:pt x="290" y="33"/>
                  </a:lnTo>
                  <a:lnTo>
                    <a:pt x="296" y="40"/>
                  </a:lnTo>
                  <a:lnTo>
                    <a:pt x="311" y="40"/>
                  </a:lnTo>
                  <a:lnTo>
                    <a:pt x="314" y="39"/>
                  </a:lnTo>
                  <a:lnTo>
                    <a:pt x="318" y="46"/>
                  </a:lnTo>
                  <a:lnTo>
                    <a:pt x="324" y="59"/>
                  </a:lnTo>
                  <a:lnTo>
                    <a:pt x="324" y="69"/>
                  </a:lnTo>
                  <a:lnTo>
                    <a:pt x="315" y="81"/>
                  </a:lnTo>
                  <a:lnTo>
                    <a:pt x="313" y="92"/>
                  </a:lnTo>
                  <a:lnTo>
                    <a:pt x="305" y="96"/>
                  </a:lnTo>
                  <a:lnTo>
                    <a:pt x="299" y="112"/>
                  </a:lnTo>
                  <a:lnTo>
                    <a:pt x="304" y="127"/>
                  </a:lnTo>
                  <a:lnTo>
                    <a:pt x="307" y="127"/>
                  </a:lnTo>
                  <a:lnTo>
                    <a:pt x="309" y="125"/>
                  </a:lnTo>
                  <a:lnTo>
                    <a:pt x="322" y="123"/>
                  </a:lnTo>
                </a:path>
              </a:pathLst>
            </a:custGeom>
            <a:solidFill>
              <a:schemeClr val="accent1">
                <a:lumMod val="75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2" name="Freeform 99"/>
            <p:cNvSpPr>
              <a:spLocks/>
            </p:cNvSpPr>
            <p:nvPr/>
          </p:nvSpPr>
          <p:spPr bwMode="auto">
            <a:xfrm>
              <a:off x="3062288" y="4270375"/>
              <a:ext cx="34925" cy="46037"/>
            </a:xfrm>
            <a:custGeom>
              <a:avLst/>
              <a:gdLst>
                <a:gd name="T0" fmla="*/ 25 w 33"/>
                <a:gd name="T1" fmla="*/ 0 h 42"/>
                <a:gd name="T2" fmla="*/ 23 w 33"/>
                <a:gd name="T3" fmla="*/ 5 h 42"/>
                <a:gd name="T4" fmla="*/ 18 w 33"/>
                <a:gd name="T5" fmla="*/ 7 h 42"/>
                <a:gd name="T6" fmla="*/ 16 w 33"/>
                <a:gd name="T7" fmla="*/ 18 h 42"/>
                <a:gd name="T8" fmla="*/ 15 w 33"/>
                <a:gd name="T9" fmla="*/ 14 h 42"/>
                <a:gd name="T10" fmla="*/ 16 w 33"/>
                <a:gd name="T11" fmla="*/ 6 h 42"/>
                <a:gd name="T12" fmla="*/ 13 w 33"/>
                <a:gd name="T13" fmla="*/ 3 h 42"/>
                <a:gd name="T14" fmla="*/ 5 w 33"/>
                <a:gd name="T15" fmla="*/ 3 h 42"/>
                <a:gd name="T16" fmla="*/ 0 w 33"/>
                <a:gd name="T17" fmla="*/ 14 h 42"/>
                <a:gd name="T18" fmla="*/ 6 w 33"/>
                <a:gd name="T19" fmla="*/ 24 h 42"/>
                <a:gd name="T20" fmla="*/ 6 w 33"/>
                <a:gd name="T21" fmla="*/ 30 h 42"/>
                <a:gd name="T22" fmla="*/ 0 w 33"/>
                <a:gd name="T23" fmla="*/ 36 h 42"/>
                <a:gd name="T24" fmla="*/ 2 w 33"/>
                <a:gd name="T25" fmla="*/ 41 h 42"/>
                <a:gd name="T26" fmla="*/ 7 w 33"/>
                <a:gd name="T27" fmla="*/ 37 h 42"/>
                <a:gd name="T28" fmla="*/ 13 w 33"/>
                <a:gd name="T29" fmla="*/ 29 h 42"/>
                <a:gd name="T30" fmla="*/ 19 w 33"/>
                <a:gd name="T31" fmla="*/ 32 h 42"/>
                <a:gd name="T32" fmla="*/ 25 w 33"/>
                <a:gd name="T33" fmla="*/ 25 h 42"/>
                <a:gd name="T34" fmla="*/ 32 w 33"/>
                <a:gd name="T35" fmla="*/ 3 h 42"/>
                <a:gd name="T36" fmla="*/ 25 w 33"/>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42">
                  <a:moveTo>
                    <a:pt x="25" y="0"/>
                  </a:moveTo>
                  <a:lnTo>
                    <a:pt x="23" y="5"/>
                  </a:lnTo>
                  <a:lnTo>
                    <a:pt x="18" y="7"/>
                  </a:lnTo>
                  <a:lnTo>
                    <a:pt x="16" y="18"/>
                  </a:lnTo>
                  <a:lnTo>
                    <a:pt x="15" y="14"/>
                  </a:lnTo>
                  <a:lnTo>
                    <a:pt x="16" y="6"/>
                  </a:lnTo>
                  <a:lnTo>
                    <a:pt x="13" y="3"/>
                  </a:lnTo>
                  <a:lnTo>
                    <a:pt x="5" y="3"/>
                  </a:lnTo>
                  <a:lnTo>
                    <a:pt x="0" y="14"/>
                  </a:lnTo>
                  <a:lnTo>
                    <a:pt x="6" y="24"/>
                  </a:lnTo>
                  <a:lnTo>
                    <a:pt x="6" y="30"/>
                  </a:lnTo>
                  <a:lnTo>
                    <a:pt x="0" y="36"/>
                  </a:lnTo>
                  <a:lnTo>
                    <a:pt x="2" y="41"/>
                  </a:lnTo>
                  <a:lnTo>
                    <a:pt x="7" y="37"/>
                  </a:lnTo>
                  <a:lnTo>
                    <a:pt x="13" y="29"/>
                  </a:lnTo>
                  <a:lnTo>
                    <a:pt x="19" y="32"/>
                  </a:lnTo>
                  <a:lnTo>
                    <a:pt x="25" y="25"/>
                  </a:lnTo>
                  <a:lnTo>
                    <a:pt x="32" y="3"/>
                  </a:lnTo>
                  <a:lnTo>
                    <a:pt x="25"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3" name="Freeform 100"/>
            <p:cNvSpPr>
              <a:spLocks/>
            </p:cNvSpPr>
            <p:nvPr/>
          </p:nvSpPr>
          <p:spPr bwMode="auto">
            <a:xfrm>
              <a:off x="3052763" y="4265613"/>
              <a:ext cx="11113" cy="25400"/>
            </a:xfrm>
            <a:custGeom>
              <a:avLst/>
              <a:gdLst>
                <a:gd name="T0" fmla="*/ 8 w 11"/>
                <a:gd name="T1" fmla="*/ 0 h 23"/>
                <a:gd name="T2" fmla="*/ 5 w 11"/>
                <a:gd name="T3" fmla="*/ 6 h 23"/>
                <a:gd name="T4" fmla="*/ 2 w 11"/>
                <a:gd name="T5" fmla="*/ 4 h 23"/>
                <a:gd name="T6" fmla="*/ 0 w 11"/>
                <a:gd name="T7" fmla="*/ 4 h 23"/>
                <a:gd name="T8" fmla="*/ 2 w 11"/>
                <a:gd name="T9" fmla="*/ 14 h 23"/>
                <a:gd name="T10" fmla="*/ 9 w 11"/>
                <a:gd name="T11" fmla="*/ 22 h 23"/>
                <a:gd name="T12" fmla="*/ 9 w 11"/>
                <a:gd name="T13" fmla="*/ 9 h 23"/>
                <a:gd name="T14" fmla="*/ 10 w 11"/>
                <a:gd name="T15" fmla="*/ 3 h 23"/>
                <a:gd name="T16" fmla="*/ 8 w 11"/>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3">
                  <a:moveTo>
                    <a:pt x="8" y="0"/>
                  </a:moveTo>
                  <a:lnTo>
                    <a:pt x="5" y="6"/>
                  </a:lnTo>
                  <a:lnTo>
                    <a:pt x="2" y="4"/>
                  </a:lnTo>
                  <a:lnTo>
                    <a:pt x="0" y="4"/>
                  </a:lnTo>
                  <a:lnTo>
                    <a:pt x="2" y="14"/>
                  </a:lnTo>
                  <a:lnTo>
                    <a:pt x="9" y="22"/>
                  </a:lnTo>
                  <a:lnTo>
                    <a:pt x="9" y="9"/>
                  </a:lnTo>
                  <a:lnTo>
                    <a:pt x="10" y="3"/>
                  </a:lnTo>
                  <a:lnTo>
                    <a:pt x="8"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4" name="Freeform 101"/>
            <p:cNvSpPr>
              <a:spLocks/>
            </p:cNvSpPr>
            <p:nvPr/>
          </p:nvSpPr>
          <p:spPr bwMode="auto">
            <a:xfrm>
              <a:off x="3133725" y="4287838"/>
              <a:ext cx="166688" cy="377825"/>
            </a:xfrm>
            <a:custGeom>
              <a:avLst/>
              <a:gdLst>
                <a:gd name="T0" fmla="*/ 120 w 159"/>
                <a:gd name="T1" fmla="*/ 33 h 351"/>
                <a:gd name="T2" fmla="*/ 134 w 159"/>
                <a:gd name="T3" fmla="*/ 10 h 351"/>
                <a:gd name="T4" fmla="*/ 147 w 159"/>
                <a:gd name="T5" fmla="*/ 0 h 351"/>
                <a:gd name="T6" fmla="*/ 146 w 159"/>
                <a:gd name="T7" fmla="*/ 13 h 351"/>
                <a:gd name="T8" fmla="*/ 153 w 159"/>
                <a:gd name="T9" fmla="*/ 15 h 351"/>
                <a:gd name="T10" fmla="*/ 155 w 159"/>
                <a:gd name="T11" fmla="*/ 29 h 351"/>
                <a:gd name="T12" fmla="*/ 144 w 159"/>
                <a:gd name="T13" fmla="*/ 51 h 351"/>
                <a:gd name="T14" fmla="*/ 141 w 159"/>
                <a:gd name="T15" fmla="*/ 72 h 351"/>
                <a:gd name="T16" fmla="*/ 134 w 159"/>
                <a:gd name="T17" fmla="*/ 81 h 351"/>
                <a:gd name="T18" fmla="*/ 147 w 159"/>
                <a:gd name="T19" fmla="*/ 89 h 351"/>
                <a:gd name="T20" fmla="*/ 157 w 159"/>
                <a:gd name="T21" fmla="*/ 89 h 351"/>
                <a:gd name="T22" fmla="*/ 155 w 159"/>
                <a:gd name="T23" fmla="*/ 93 h 351"/>
                <a:gd name="T24" fmla="*/ 154 w 159"/>
                <a:gd name="T25" fmla="*/ 101 h 351"/>
                <a:gd name="T26" fmla="*/ 158 w 159"/>
                <a:gd name="T27" fmla="*/ 104 h 351"/>
                <a:gd name="T28" fmla="*/ 149 w 159"/>
                <a:gd name="T29" fmla="*/ 105 h 351"/>
                <a:gd name="T30" fmla="*/ 138 w 159"/>
                <a:gd name="T31" fmla="*/ 122 h 351"/>
                <a:gd name="T32" fmla="*/ 130 w 159"/>
                <a:gd name="T33" fmla="*/ 125 h 351"/>
                <a:gd name="T34" fmla="*/ 126 w 159"/>
                <a:gd name="T35" fmla="*/ 116 h 351"/>
                <a:gd name="T36" fmla="*/ 115 w 159"/>
                <a:gd name="T37" fmla="*/ 122 h 351"/>
                <a:gd name="T38" fmla="*/ 106 w 159"/>
                <a:gd name="T39" fmla="*/ 140 h 351"/>
                <a:gd name="T40" fmla="*/ 95 w 159"/>
                <a:gd name="T41" fmla="*/ 158 h 351"/>
                <a:gd name="T42" fmla="*/ 92 w 159"/>
                <a:gd name="T43" fmla="*/ 178 h 351"/>
                <a:gd name="T44" fmla="*/ 88 w 159"/>
                <a:gd name="T45" fmla="*/ 188 h 351"/>
                <a:gd name="T46" fmla="*/ 85 w 159"/>
                <a:gd name="T47" fmla="*/ 221 h 351"/>
                <a:gd name="T48" fmla="*/ 78 w 159"/>
                <a:gd name="T49" fmla="*/ 240 h 351"/>
                <a:gd name="T50" fmla="*/ 63 w 159"/>
                <a:gd name="T51" fmla="*/ 263 h 351"/>
                <a:gd name="T52" fmla="*/ 52 w 159"/>
                <a:gd name="T53" fmla="*/ 280 h 351"/>
                <a:gd name="T54" fmla="*/ 35 w 159"/>
                <a:gd name="T55" fmla="*/ 298 h 351"/>
                <a:gd name="T56" fmla="*/ 25 w 159"/>
                <a:gd name="T57" fmla="*/ 328 h 351"/>
                <a:gd name="T58" fmla="*/ 25 w 159"/>
                <a:gd name="T59" fmla="*/ 345 h 351"/>
                <a:gd name="T60" fmla="*/ 17 w 159"/>
                <a:gd name="T61" fmla="*/ 346 h 351"/>
                <a:gd name="T62" fmla="*/ 5 w 159"/>
                <a:gd name="T63" fmla="*/ 348 h 351"/>
                <a:gd name="T64" fmla="*/ 6 w 159"/>
                <a:gd name="T65" fmla="*/ 338 h 351"/>
                <a:gd name="T66" fmla="*/ 0 w 159"/>
                <a:gd name="T67" fmla="*/ 316 h 351"/>
                <a:gd name="T68" fmla="*/ 1 w 159"/>
                <a:gd name="T69" fmla="*/ 300 h 351"/>
                <a:gd name="T70" fmla="*/ 1 w 159"/>
                <a:gd name="T71" fmla="*/ 287 h 351"/>
                <a:gd name="T72" fmla="*/ 17 w 159"/>
                <a:gd name="T73" fmla="*/ 251 h 351"/>
                <a:gd name="T74" fmla="*/ 23 w 159"/>
                <a:gd name="T75" fmla="*/ 220 h 351"/>
                <a:gd name="T76" fmla="*/ 28 w 159"/>
                <a:gd name="T77" fmla="*/ 200 h 351"/>
                <a:gd name="T78" fmla="*/ 31 w 159"/>
                <a:gd name="T79" fmla="*/ 186 h 351"/>
                <a:gd name="T80" fmla="*/ 38 w 159"/>
                <a:gd name="T81" fmla="*/ 168 h 351"/>
                <a:gd name="T82" fmla="*/ 52 w 159"/>
                <a:gd name="T83" fmla="*/ 138 h 351"/>
                <a:gd name="T84" fmla="*/ 59 w 159"/>
                <a:gd name="T85" fmla="*/ 125 h 351"/>
                <a:gd name="T86" fmla="*/ 64 w 159"/>
                <a:gd name="T87" fmla="*/ 114 h 351"/>
                <a:gd name="T88" fmla="*/ 74 w 159"/>
                <a:gd name="T89" fmla="*/ 92 h 351"/>
                <a:gd name="T90" fmla="*/ 69 w 159"/>
                <a:gd name="T91" fmla="*/ 87 h 351"/>
                <a:gd name="T92" fmla="*/ 76 w 159"/>
                <a:gd name="T93" fmla="*/ 65 h 351"/>
                <a:gd name="T94" fmla="*/ 88 w 159"/>
                <a:gd name="T95" fmla="*/ 54 h 351"/>
                <a:gd name="T96" fmla="*/ 105 w 159"/>
                <a:gd name="T97" fmla="*/ 4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 h="351">
                  <a:moveTo>
                    <a:pt x="105" y="41"/>
                  </a:moveTo>
                  <a:lnTo>
                    <a:pt x="120" y="33"/>
                  </a:lnTo>
                  <a:lnTo>
                    <a:pt x="137" y="18"/>
                  </a:lnTo>
                  <a:lnTo>
                    <a:pt x="134" y="10"/>
                  </a:lnTo>
                  <a:lnTo>
                    <a:pt x="138" y="5"/>
                  </a:lnTo>
                  <a:lnTo>
                    <a:pt x="147" y="0"/>
                  </a:lnTo>
                  <a:lnTo>
                    <a:pt x="148" y="4"/>
                  </a:lnTo>
                  <a:lnTo>
                    <a:pt x="146" y="13"/>
                  </a:lnTo>
                  <a:lnTo>
                    <a:pt x="149" y="19"/>
                  </a:lnTo>
                  <a:lnTo>
                    <a:pt x="153" y="15"/>
                  </a:lnTo>
                  <a:lnTo>
                    <a:pt x="155" y="19"/>
                  </a:lnTo>
                  <a:lnTo>
                    <a:pt x="155" y="29"/>
                  </a:lnTo>
                  <a:lnTo>
                    <a:pt x="147" y="41"/>
                  </a:lnTo>
                  <a:lnTo>
                    <a:pt x="144" y="51"/>
                  </a:lnTo>
                  <a:lnTo>
                    <a:pt x="147" y="66"/>
                  </a:lnTo>
                  <a:lnTo>
                    <a:pt x="141" y="72"/>
                  </a:lnTo>
                  <a:lnTo>
                    <a:pt x="134" y="76"/>
                  </a:lnTo>
                  <a:lnTo>
                    <a:pt x="134" y="81"/>
                  </a:lnTo>
                  <a:lnTo>
                    <a:pt x="140" y="82"/>
                  </a:lnTo>
                  <a:lnTo>
                    <a:pt x="147" y="89"/>
                  </a:lnTo>
                  <a:lnTo>
                    <a:pt x="151" y="86"/>
                  </a:lnTo>
                  <a:lnTo>
                    <a:pt x="157" y="89"/>
                  </a:lnTo>
                  <a:lnTo>
                    <a:pt x="157" y="92"/>
                  </a:lnTo>
                  <a:lnTo>
                    <a:pt x="155" y="93"/>
                  </a:lnTo>
                  <a:lnTo>
                    <a:pt x="152" y="97"/>
                  </a:lnTo>
                  <a:lnTo>
                    <a:pt x="154" y="101"/>
                  </a:lnTo>
                  <a:lnTo>
                    <a:pt x="157" y="99"/>
                  </a:lnTo>
                  <a:lnTo>
                    <a:pt x="158" y="104"/>
                  </a:lnTo>
                  <a:lnTo>
                    <a:pt x="151" y="105"/>
                  </a:lnTo>
                  <a:lnTo>
                    <a:pt x="149" y="105"/>
                  </a:lnTo>
                  <a:lnTo>
                    <a:pt x="144" y="121"/>
                  </a:lnTo>
                  <a:lnTo>
                    <a:pt x="138" y="122"/>
                  </a:lnTo>
                  <a:lnTo>
                    <a:pt x="134" y="127"/>
                  </a:lnTo>
                  <a:lnTo>
                    <a:pt x="130" y="125"/>
                  </a:lnTo>
                  <a:lnTo>
                    <a:pt x="129" y="120"/>
                  </a:lnTo>
                  <a:lnTo>
                    <a:pt x="126" y="116"/>
                  </a:lnTo>
                  <a:lnTo>
                    <a:pt x="121" y="118"/>
                  </a:lnTo>
                  <a:lnTo>
                    <a:pt x="115" y="122"/>
                  </a:lnTo>
                  <a:lnTo>
                    <a:pt x="116" y="133"/>
                  </a:lnTo>
                  <a:lnTo>
                    <a:pt x="106" y="140"/>
                  </a:lnTo>
                  <a:lnTo>
                    <a:pt x="97" y="150"/>
                  </a:lnTo>
                  <a:lnTo>
                    <a:pt x="95" y="158"/>
                  </a:lnTo>
                  <a:lnTo>
                    <a:pt x="90" y="168"/>
                  </a:lnTo>
                  <a:lnTo>
                    <a:pt x="92" y="178"/>
                  </a:lnTo>
                  <a:lnTo>
                    <a:pt x="92" y="180"/>
                  </a:lnTo>
                  <a:lnTo>
                    <a:pt x="88" y="188"/>
                  </a:lnTo>
                  <a:lnTo>
                    <a:pt x="88" y="207"/>
                  </a:lnTo>
                  <a:lnTo>
                    <a:pt x="85" y="221"/>
                  </a:lnTo>
                  <a:lnTo>
                    <a:pt x="83" y="229"/>
                  </a:lnTo>
                  <a:lnTo>
                    <a:pt x="78" y="240"/>
                  </a:lnTo>
                  <a:lnTo>
                    <a:pt x="75" y="246"/>
                  </a:lnTo>
                  <a:lnTo>
                    <a:pt x="63" y="263"/>
                  </a:lnTo>
                  <a:lnTo>
                    <a:pt x="61" y="272"/>
                  </a:lnTo>
                  <a:lnTo>
                    <a:pt x="52" y="280"/>
                  </a:lnTo>
                  <a:lnTo>
                    <a:pt x="44" y="286"/>
                  </a:lnTo>
                  <a:lnTo>
                    <a:pt x="35" y="298"/>
                  </a:lnTo>
                  <a:lnTo>
                    <a:pt x="26" y="321"/>
                  </a:lnTo>
                  <a:lnTo>
                    <a:pt x="25" y="328"/>
                  </a:lnTo>
                  <a:lnTo>
                    <a:pt x="25" y="341"/>
                  </a:lnTo>
                  <a:lnTo>
                    <a:pt x="25" y="345"/>
                  </a:lnTo>
                  <a:lnTo>
                    <a:pt x="20" y="345"/>
                  </a:lnTo>
                  <a:lnTo>
                    <a:pt x="17" y="346"/>
                  </a:lnTo>
                  <a:lnTo>
                    <a:pt x="14" y="350"/>
                  </a:lnTo>
                  <a:lnTo>
                    <a:pt x="5" y="348"/>
                  </a:lnTo>
                  <a:lnTo>
                    <a:pt x="4" y="345"/>
                  </a:lnTo>
                  <a:lnTo>
                    <a:pt x="6" y="338"/>
                  </a:lnTo>
                  <a:lnTo>
                    <a:pt x="6" y="322"/>
                  </a:lnTo>
                  <a:lnTo>
                    <a:pt x="0" y="316"/>
                  </a:lnTo>
                  <a:lnTo>
                    <a:pt x="0" y="314"/>
                  </a:lnTo>
                  <a:lnTo>
                    <a:pt x="1" y="300"/>
                  </a:lnTo>
                  <a:lnTo>
                    <a:pt x="0" y="291"/>
                  </a:lnTo>
                  <a:lnTo>
                    <a:pt x="1" y="287"/>
                  </a:lnTo>
                  <a:lnTo>
                    <a:pt x="11" y="268"/>
                  </a:lnTo>
                  <a:lnTo>
                    <a:pt x="17" y="251"/>
                  </a:lnTo>
                  <a:lnTo>
                    <a:pt x="23" y="229"/>
                  </a:lnTo>
                  <a:lnTo>
                    <a:pt x="23" y="220"/>
                  </a:lnTo>
                  <a:lnTo>
                    <a:pt x="22" y="211"/>
                  </a:lnTo>
                  <a:lnTo>
                    <a:pt x="28" y="200"/>
                  </a:lnTo>
                  <a:lnTo>
                    <a:pt x="26" y="194"/>
                  </a:lnTo>
                  <a:lnTo>
                    <a:pt x="31" y="186"/>
                  </a:lnTo>
                  <a:lnTo>
                    <a:pt x="31" y="176"/>
                  </a:lnTo>
                  <a:lnTo>
                    <a:pt x="38" y="168"/>
                  </a:lnTo>
                  <a:lnTo>
                    <a:pt x="46" y="150"/>
                  </a:lnTo>
                  <a:lnTo>
                    <a:pt x="52" y="138"/>
                  </a:lnTo>
                  <a:lnTo>
                    <a:pt x="51" y="131"/>
                  </a:lnTo>
                  <a:lnTo>
                    <a:pt x="59" y="125"/>
                  </a:lnTo>
                  <a:lnTo>
                    <a:pt x="60" y="113"/>
                  </a:lnTo>
                  <a:lnTo>
                    <a:pt x="64" y="114"/>
                  </a:lnTo>
                  <a:lnTo>
                    <a:pt x="72" y="100"/>
                  </a:lnTo>
                  <a:lnTo>
                    <a:pt x="74" y="92"/>
                  </a:lnTo>
                  <a:lnTo>
                    <a:pt x="70" y="95"/>
                  </a:lnTo>
                  <a:lnTo>
                    <a:pt x="69" y="87"/>
                  </a:lnTo>
                  <a:lnTo>
                    <a:pt x="72" y="87"/>
                  </a:lnTo>
                  <a:lnTo>
                    <a:pt x="76" y="65"/>
                  </a:lnTo>
                  <a:lnTo>
                    <a:pt x="80" y="65"/>
                  </a:lnTo>
                  <a:lnTo>
                    <a:pt x="88" y="54"/>
                  </a:lnTo>
                  <a:lnTo>
                    <a:pt x="99" y="51"/>
                  </a:lnTo>
                  <a:lnTo>
                    <a:pt x="105" y="41"/>
                  </a:lnTo>
                </a:path>
              </a:pathLst>
            </a:custGeom>
            <a:solidFill>
              <a:schemeClr val="accent1">
                <a:lumMod val="75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5" name="Freeform 102"/>
            <p:cNvSpPr>
              <a:spLocks/>
            </p:cNvSpPr>
            <p:nvPr/>
          </p:nvSpPr>
          <p:spPr bwMode="auto">
            <a:xfrm>
              <a:off x="3165475" y="2635250"/>
              <a:ext cx="125413" cy="198437"/>
            </a:xfrm>
            <a:custGeom>
              <a:avLst/>
              <a:gdLst>
                <a:gd name="T0" fmla="*/ 41 w 119"/>
                <a:gd name="T1" fmla="*/ 64 h 184"/>
                <a:gd name="T2" fmla="*/ 15 w 119"/>
                <a:gd name="T3" fmla="*/ 51 h 184"/>
                <a:gd name="T4" fmla="*/ 1 w 119"/>
                <a:gd name="T5" fmla="*/ 30 h 184"/>
                <a:gd name="T6" fmla="*/ 14 w 119"/>
                <a:gd name="T7" fmla="*/ 40 h 184"/>
                <a:gd name="T8" fmla="*/ 19 w 119"/>
                <a:gd name="T9" fmla="*/ 35 h 184"/>
                <a:gd name="T10" fmla="*/ 5 w 119"/>
                <a:gd name="T11" fmla="*/ 9 h 184"/>
                <a:gd name="T12" fmla="*/ 12 w 119"/>
                <a:gd name="T13" fmla="*/ 6 h 184"/>
                <a:gd name="T14" fmla="*/ 20 w 119"/>
                <a:gd name="T15" fmla="*/ 0 h 184"/>
                <a:gd name="T16" fmla="*/ 38 w 119"/>
                <a:gd name="T17" fmla="*/ 13 h 184"/>
                <a:gd name="T18" fmla="*/ 45 w 119"/>
                <a:gd name="T19" fmla="*/ 13 h 184"/>
                <a:gd name="T20" fmla="*/ 55 w 119"/>
                <a:gd name="T21" fmla="*/ 25 h 184"/>
                <a:gd name="T22" fmla="*/ 66 w 119"/>
                <a:gd name="T23" fmla="*/ 29 h 184"/>
                <a:gd name="T24" fmla="*/ 69 w 119"/>
                <a:gd name="T25" fmla="*/ 12 h 184"/>
                <a:gd name="T26" fmla="*/ 66 w 119"/>
                <a:gd name="T27" fmla="*/ 4 h 184"/>
                <a:gd name="T28" fmla="*/ 72 w 119"/>
                <a:gd name="T29" fmla="*/ 13 h 184"/>
                <a:gd name="T30" fmla="*/ 73 w 119"/>
                <a:gd name="T31" fmla="*/ 22 h 184"/>
                <a:gd name="T32" fmla="*/ 87 w 119"/>
                <a:gd name="T33" fmla="*/ 33 h 184"/>
                <a:gd name="T34" fmla="*/ 90 w 119"/>
                <a:gd name="T35" fmla="*/ 41 h 184"/>
                <a:gd name="T36" fmla="*/ 89 w 119"/>
                <a:gd name="T37" fmla="*/ 43 h 184"/>
                <a:gd name="T38" fmla="*/ 82 w 119"/>
                <a:gd name="T39" fmla="*/ 35 h 184"/>
                <a:gd name="T40" fmla="*/ 66 w 119"/>
                <a:gd name="T41" fmla="*/ 31 h 184"/>
                <a:gd name="T42" fmla="*/ 64 w 119"/>
                <a:gd name="T43" fmla="*/ 41 h 184"/>
                <a:gd name="T44" fmla="*/ 71 w 119"/>
                <a:gd name="T45" fmla="*/ 48 h 184"/>
                <a:gd name="T46" fmla="*/ 80 w 119"/>
                <a:gd name="T47" fmla="*/ 51 h 184"/>
                <a:gd name="T48" fmla="*/ 86 w 119"/>
                <a:gd name="T49" fmla="*/ 49 h 184"/>
                <a:gd name="T50" fmla="*/ 89 w 119"/>
                <a:gd name="T51" fmla="*/ 45 h 184"/>
                <a:gd name="T52" fmla="*/ 90 w 119"/>
                <a:gd name="T53" fmla="*/ 47 h 184"/>
                <a:gd name="T54" fmla="*/ 98 w 119"/>
                <a:gd name="T55" fmla="*/ 55 h 184"/>
                <a:gd name="T56" fmla="*/ 103 w 119"/>
                <a:gd name="T57" fmla="*/ 59 h 184"/>
                <a:gd name="T58" fmla="*/ 113 w 119"/>
                <a:gd name="T59" fmla="*/ 68 h 184"/>
                <a:gd name="T60" fmla="*/ 113 w 119"/>
                <a:gd name="T61" fmla="*/ 75 h 184"/>
                <a:gd name="T62" fmla="*/ 118 w 119"/>
                <a:gd name="T63" fmla="*/ 83 h 184"/>
                <a:gd name="T64" fmla="*/ 115 w 119"/>
                <a:gd name="T65" fmla="*/ 81 h 184"/>
                <a:gd name="T66" fmla="*/ 110 w 119"/>
                <a:gd name="T67" fmla="*/ 77 h 184"/>
                <a:gd name="T68" fmla="*/ 107 w 119"/>
                <a:gd name="T69" fmla="*/ 66 h 184"/>
                <a:gd name="T70" fmla="*/ 98 w 119"/>
                <a:gd name="T71" fmla="*/ 62 h 184"/>
                <a:gd name="T72" fmla="*/ 89 w 119"/>
                <a:gd name="T73" fmla="*/ 55 h 184"/>
                <a:gd name="T74" fmla="*/ 71 w 119"/>
                <a:gd name="T75" fmla="*/ 54 h 184"/>
                <a:gd name="T76" fmla="*/ 64 w 119"/>
                <a:gd name="T77" fmla="*/ 56 h 184"/>
                <a:gd name="T78" fmla="*/ 59 w 119"/>
                <a:gd name="T79" fmla="*/ 62 h 184"/>
                <a:gd name="T80" fmla="*/ 58 w 119"/>
                <a:gd name="T81" fmla="*/ 80 h 184"/>
                <a:gd name="T82" fmla="*/ 64 w 119"/>
                <a:gd name="T83" fmla="*/ 100 h 184"/>
                <a:gd name="T84" fmla="*/ 71 w 119"/>
                <a:gd name="T85" fmla="*/ 137 h 184"/>
                <a:gd name="T86" fmla="*/ 68 w 119"/>
                <a:gd name="T87" fmla="*/ 174 h 184"/>
                <a:gd name="T88" fmla="*/ 58 w 119"/>
                <a:gd name="T89" fmla="*/ 183 h 184"/>
                <a:gd name="T90" fmla="*/ 59 w 119"/>
                <a:gd name="T91" fmla="*/ 177 h 184"/>
                <a:gd name="T92" fmla="*/ 62 w 119"/>
                <a:gd name="T93" fmla="*/ 164 h 184"/>
                <a:gd name="T94" fmla="*/ 55 w 119"/>
                <a:gd name="T95" fmla="*/ 159 h 184"/>
                <a:gd name="T96" fmla="*/ 47 w 119"/>
                <a:gd name="T97" fmla="*/ 137 h 184"/>
                <a:gd name="T98" fmla="*/ 59 w 119"/>
                <a:gd name="T99" fmla="*/ 130 h 184"/>
                <a:gd name="T100" fmla="*/ 55 w 119"/>
                <a:gd name="T101" fmla="*/ 95 h 184"/>
                <a:gd name="T102" fmla="*/ 52 w 119"/>
                <a:gd name="T103" fmla="*/ 7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 h="184">
                  <a:moveTo>
                    <a:pt x="52" y="73"/>
                  </a:moveTo>
                  <a:lnTo>
                    <a:pt x="41" y="64"/>
                  </a:lnTo>
                  <a:lnTo>
                    <a:pt x="29" y="52"/>
                  </a:lnTo>
                  <a:lnTo>
                    <a:pt x="15" y="51"/>
                  </a:lnTo>
                  <a:lnTo>
                    <a:pt x="0" y="37"/>
                  </a:lnTo>
                  <a:lnTo>
                    <a:pt x="1" y="30"/>
                  </a:lnTo>
                  <a:lnTo>
                    <a:pt x="5" y="32"/>
                  </a:lnTo>
                  <a:lnTo>
                    <a:pt x="14" y="40"/>
                  </a:lnTo>
                  <a:lnTo>
                    <a:pt x="19" y="39"/>
                  </a:lnTo>
                  <a:lnTo>
                    <a:pt x="19" y="35"/>
                  </a:lnTo>
                  <a:lnTo>
                    <a:pt x="10" y="13"/>
                  </a:lnTo>
                  <a:lnTo>
                    <a:pt x="5" y="9"/>
                  </a:lnTo>
                  <a:lnTo>
                    <a:pt x="5" y="1"/>
                  </a:lnTo>
                  <a:lnTo>
                    <a:pt x="12" y="6"/>
                  </a:lnTo>
                  <a:lnTo>
                    <a:pt x="19" y="2"/>
                  </a:lnTo>
                  <a:lnTo>
                    <a:pt x="20" y="0"/>
                  </a:lnTo>
                  <a:lnTo>
                    <a:pt x="26" y="2"/>
                  </a:lnTo>
                  <a:lnTo>
                    <a:pt x="38" y="13"/>
                  </a:lnTo>
                  <a:lnTo>
                    <a:pt x="43" y="13"/>
                  </a:lnTo>
                  <a:lnTo>
                    <a:pt x="45" y="13"/>
                  </a:lnTo>
                  <a:lnTo>
                    <a:pt x="49" y="14"/>
                  </a:lnTo>
                  <a:lnTo>
                    <a:pt x="55" y="25"/>
                  </a:lnTo>
                  <a:lnTo>
                    <a:pt x="64" y="30"/>
                  </a:lnTo>
                  <a:lnTo>
                    <a:pt x="66" y="29"/>
                  </a:lnTo>
                  <a:lnTo>
                    <a:pt x="70" y="26"/>
                  </a:lnTo>
                  <a:lnTo>
                    <a:pt x="69" y="12"/>
                  </a:lnTo>
                  <a:lnTo>
                    <a:pt x="64" y="6"/>
                  </a:lnTo>
                  <a:lnTo>
                    <a:pt x="66" y="4"/>
                  </a:lnTo>
                  <a:lnTo>
                    <a:pt x="70" y="9"/>
                  </a:lnTo>
                  <a:lnTo>
                    <a:pt x="72" y="13"/>
                  </a:lnTo>
                  <a:lnTo>
                    <a:pt x="71" y="18"/>
                  </a:lnTo>
                  <a:lnTo>
                    <a:pt x="73" y="22"/>
                  </a:lnTo>
                  <a:lnTo>
                    <a:pt x="78" y="27"/>
                  </a:lnTo>
                  <a:lnTo>
                    <a:pt x="87" y="33"/>
                  </a:lnTo>
                  <a:lnTo>
                    <a:pt x="91" y="39"/>
                  </a:lnTo>
                  <a:lnTo>
                    <a:pt x="90" y="41"/>
                  </a:lnTo>
                  <a:lnTo>
                    <a:pt x="90" y="44"/>
                  </a:lnTo>
                  <a:lnTo>
                    <a:pt x="89" y="43"/>
                  </a:lnTo>
                  <a:lnTo>
                    <a:pt x="86" y="39"/>
                  </a:lnTo>
                  <a:lnTo>
                    <a:pt x="82" y="35"/>
                  </a:lnTo>
                  <a:lnTo>
                    <a:pt x="71" y="31"/>
                  </a:lnTo>
                  <a:lnTo>
                    <a:pt x="66" y="31"/>
                  </a:lnTo>
                  <a:lnTo>
                    <a:pt x="62" y="33"/>
                  </a:lnTo>
                  <a:lnTo>
                    <a:pt x="64" y="41"/>
                  </a:lnTo>
                  <a:lnTo>
                    <a:pt x="66" y="44"/>
                  </a:lnTo>
                  <a:lnTo>
                    <a:pt x="71" y="48"/>
                  </a:lnTo>
                  <a:lnTo>
                    <a:pt x="74" y="51"/>
                  </a:lnTo>
                  <a:lnTo>
                    <a:pt x="80" y="51"/>
                  </a:lnTo>
                  <a:lnTo>
                    <a:pt x="85" y="50"/>
                  </a:lnTo>
                  <a:lnTo>
                    <a:pt x="86" y="49"/>
                  </a:lnTo>
                  <a:lnTo>
                    <a:pt x="86" y="48"/>
                  </a:lnTo>
                  <a:lnTo>
                    <a:pt x="89" y="45"/>
                  </a:lnTo>
                  <a:lnTo>
                    <a:pt x="90" y="46"/>
                  </a:lnTo>
                  <a:lnTo>
                    <a:pt x="90" y="47"/>
                  </a:lnTo>
                  <a:lnTo>
                    <a:pt x="91" y="51"/>
                  </a:lnTo>
                  <a:lnTo>
                    <a:pt x="98" y="55"/>
                  </a:lnTo>
                  <a:lnTo>
                    <a:pt x="100" y="56"/>
                  </a:lnTo>
                  <a:lnTo>
                    <a:pt x="103" y="59"/>
                  </a:lnTo>
                  <a:lnTo>
                    <a:pt x="110" y="64"/>
                  </a:lnTo>
                  <a:lnTo>
                    <a:pt x="113" y="68"/>
                  </a:lnTo>
                  <a:lnTo>
                    <a:pt x="113" y="71"/>
                  </a:lnTo>
                  <a:lnTo>
                    <a:pt x="113" y="75"/>
                  </a:lnTo>
                  <a:lnTo>
                    <a:pt x="118" y="80"/>
                  </a:lnTo>
                  <a:lnTo>
                    <a:pt x="118" y="83"/>
                  </a:lnTo>
                  <a:lnTo>
                    <a:pt x="116" y="84"/>
                  </a:lnTo>
                  <a:lnTo>
                    <a:pt x="115" y="81"/>
                  </a:lnTo>
                  <a:lnTo>
                    <a:pt x="113" y="81"/>
                  </a:lnTo>
                  <a:lnTo>
                    <a:pt x="110" y="77"/>
                  </a:lnTo>
                  <a:lnTo>
                    <a:pt x="107" y="70"/>
                  </a:lnTo>
                  <a:lnTo>
                    <a:pt x="107" y="66"/>
                  </a:lnTo>
                  <a:lnTo>
                    <a:pt x="105" y="64"/>
                  </a:lnTo>
                  <a:lnTo>
                    <a:pt x="98" y="62"/>
                  </a:lnTo>
                  <a:lnTo>
                    <a:pt x="91" y="60"/>
                  </a:lnTo>
                  <a:lnTo>
                    <a:pt x="89" y="55"/>
                  </a:lnTo>
                  <a:lnTo>
                    <a:pt x="82" y="54"/>
                  </a:lnTo>
                  <a:lnTo>
                    <a:pt x="71" y="54"/>
                  </a:lnTo>
                  <a:lnTo>
                    <a:pt x="68" y="54"/>
                  </a:lnTo>
                  <a:lnTo>
                    <a:pt x="64" y="56"/>
                  </a:lnTo>
                  <a:lnTo>
                    <a:pt x="62" y="63"/>
                  </a:lnTo>
                  <a:lnTo>
                    <a:pt x="59" y="62"/>
                  </a:lnTo>
                  <a:lnTo>
                    <a:pt x="57" y="63"/>
                  </a:lnTo>
                  <a:lnTo>
                    <a:pt x="58" y="80"/>
                  </a:lnTo>
                  <a:lnTo>
                    <a:pt x="59" y="85"/>
                  </a:lnTo>
                  <a:lnTo>
                    <a:pt x="64" y="100"/>
                  </a:lnTo>
                  <a:lnTo>
                    <a:pt x="66" y="105"/>
                  </a:lnTo>
                  <a:lnTo>
                    <a:pt x="71" y="137"/>
                  </a:lnTo>
                  <a:lnTo>
                    <a:pt x="70" y="171"/>
                  </a:lnTo>
                  <a:lnTo>
                    <a:pt x="68" y="174"/>
                  </a:lnTo>
                  <a:lnTo>
                    <a:pt x="64" y="174"/>
                  </a:lnTo>
                  <a:lnTo>
                    <a:pt x="58" y="183"/>
                  </a:lnTo>
                  <a:lnTo>
                    <a:pt x="57" y="183"/>
                  </a:lnTo>
                  <a:lnTo>
                    <a:pt x="59" y="177"/>
                  </a:lnTo>
                  <a:lnTo>
                    <a:pt x="62" y="169"/>
                  </a:lnTo>
                  <a:lnTo>
                    <a:pt x="62" y="164"/>
                  </a:lnTo>
                  <a:lnTo>
                    <a:pt x="59" y="160"/>
                  </a:lnTo>
                  <a:lnTo>
                    <a:pt x="55" y="159"/>
                  </a:lnTo>
                  <a:lnTo>
                    <a:pt x="49" y="152"/>
                  </a:lnTo>
                  <a:lnTo>
                    <a:pt x="47" y="137"/>
                  </a:lnTo>
                  <a:lnTo>
                    <a:pt x="54" y="130"/>
                  </a:lnTo>
                  <a:lnTo>
                    <a:pt x="59" y="130"/>
                  </a:lnTo>
                  <a:lnTo>
                    <a:pt x="62" y="118"/>
                  </a:lnTo>
                  <a:lnTo>
                    <a:pt x="55" y="95"/>
                  </a:lnTo>
                  <a:lnTo>
                    <a:pt x="52" y="84"/>
                  </a:lnTo>
                  <a:lnTo>
                    <a:pt x="52" y="73"/>
                  </a:lnTo>
                </a:path>
              </a:pathLst>
            </a:custGeom>
            <a:solidFill>
              <a:schemeClr val="accent1">
                <a:lumMod val="75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6" name="Freeform 103"/>
            <p:cNvSpPr>
              <a:spLocks/>
            </p:cNvSpPr>
            <p:nvPr/>
          </p:nvSpPr>
          <p:spPr bwMode="auto">
            <a:xfrm>
              <a:off x="3221038" y="3484563"/>
              <a:ext cx="112713" cy="107950"/>
            </a:xfrm>
            <a:custGeom>
              <a:avLst/>
              <a:gdLst>
                <a:gd name="T0" fmla="*/ 29 w 108"/>
                <a:gd name="T1" fmla="*/ 49 h 101"/>
                <a:gd name="T2" fmla="*/ 8 w 108"/>
                <a:gd name="T3" fmla="*/ 33 h 101"/>
                <a:gd name="T4" fmla="*/ 4 w 108"/>
                <a:gd name="T5" fmla="*/ 29 h 101"/>
                <a:gd name="T6" fmla="*/ 1 w 108"/>
                <a:gd name="T7" fmla="*/ 21 h 101"/>
                <a:gd name="T8" fmla="*/ 2 w 108"/>
                <a:gd name="T9" fmla="*/ 20 h 101"/>
                <a:gd name="T10" fmla="*/ 11 w 108"/>
                <a:gd name="T11" fmla="*/ 25 h 101"/>
                <a:gd name="T12" fmla="*/ 15 w 108"/>
                <a:gd name="T13" fmla="*/ 33 h 101"/>
                <a:gd name="T14" fmla="*/ 21 w 108"/>
                <a:gd name="T15" fmla="*/ 38 h 101"/>
                <a:gd name="T16" fmla="*/ 29 w 108"/>
                <a:gd name="T17" fmla="*/ 41 h 101"/>
                <a:gd name="T18" fmla="*/ 32 w 108"/>
                <a:gd name="T19" fmla="*/ 37 h 101"/>
                <a:gd name="T20" fmla="*/ 24 w 108"/>
                <a:gd name="T21" fmla="*/ 24 h 101"/>
                <a:gd name="T22" fmla="*/ 17 w 108"/>
                <a:gd name="T23" fmla="*/ 23 h 101"/>
                <a:gd name="T24" fmla="*/ 11 w 108"/>
                <a:gd name="T25" fmla="*/ 16 h 101"/>
                <a:gd name="T26" fmla="*/ 15 w 108"/>
                <a:gd name="T27" fmla="*/ 13 h 101"/>
                <a:gd name="T28" fmla="*/ 13 w 108"/>
                <a:gd name="T29" fmla="*/ 5 h 101"/>
                <a:gd name="T30" fmla="*/ 11 w 108"/>
                <a:gd name="T31" fmla="*/ 0 h 101"/>
                <a:gd name="T32" fmla="*/ 16 w 108"/>
                <a:gd name="T33" fmla="*/ 2 h 101"/>
                <a:gd name="T34" fmla="*/ 23 w 108"/>
                <a:gd name="T35" fmla="*/ 6 h 101"/>
                <a:gd name="T36" fmla="*/ 29 w 108"/>
                <a:gd name="T37" fmla="*/ 22 h 101"/>
                <a:gd name="T38" fmla="*/ 36 w 108"/>
                <a:gd name="T39" fmla="*/ 25 h 101"/>
                <a:gd name="T40" fmla="*/ 38 w 108"/>
                <a:gd name="T41" fmla="*/ 21 h 101"/>
                <a:gd name="T42" fmla="*/ 62 w 108"/>
                <a:gd name="T43" fmla="*/ 38 h 101"/>
                <a:gd name="T44" fmla="*/ 71 w 108"/>
                <a:gd name="T45" fmla="*/ 49 h 101"/>
                <a:gd name="T46" fmla="*/ 76 w 108"/>
                <a:gd name="T47" fmla="*/ 47 h 101"/>
                <a:gd name="T48" fmla="*/ 82 w 108"/>
                <a:gd name="T49" fmla="*/ 39 h 101"/>
                <a:gd name="T50" fmla="*/ 86 w 108"/>
                <a:gd name="T51" fmla="*/ 36 h 101"/>
                <a:gd name="T52" fmla="*/ 93 w 108"/>
                <a:gd name="T53" fmla="*/ 33 h 101"/>
                <a:gd name="T54" fmla="*/ 95 w 108"/>
                <a:gd name="T55" fmla="*/ 31 h 101"/>
                <a:gd name="T56" fmla="*/ 96 w 108"/>
                <a:gd name="T57" fmla="*/ 34 h 101"/>
                <a:gd name="T58" fmla="*/ 102 w 108"/>
                <a:gd name="T59" fmla="*/ 38 h 101"/>
                <a:gd name="T60" fmla="*/ 107 w 108"/>
                <a:gd name="T61" fmla="*/ 43 h 101"/>
                <a:gd name="T62" fmla="*/ 102 w 108"/>
                <a:gd name="T63" fmla="*/ 49 h 101"/>
                <a:gd name="T64" fmla="*/ 97 w 108"/>
                <a:gd name="T65" fmla="*/ 57 h 101"/>
                <a:gd name="T66" fmla="*/ 93 w 108"/>
                <a:gd name="T67" fmla="*/ 61 h 101"/>
                <a:gd name="T68" fmla="*/ 83 w 108"/>
                <a:gd name="T69" fmla="*/ 58 h 101"/>
                <a:gd name="T70" fmla="*/ 80 w 108"/>
                <a:gd name="T71" fmla="*/ 72 h 101"/>
                <a:gd name="T72" fmla="*/ 82 w 108"/>
                <a:gd name="T73" fmla="*/ 100 h 101"/>
                <a:gd name="T74" fmla="*/ 76 w 108"/>
                <a:gd name="T75" fmla="*/ 85 h 101"/>
                <a:gd name="T76" fmla="*/ 72 w 108"/>
                <a:gd name="T77" fmla="*/ 63 h 101"/>
                <a:gd name="T78" fmla="*/ 53 w 108"/>
                <a:gd name="T79" fmla="*/ 67 h 101"/>
                <a:gd name="T80" fmla="*/ 53 w 108"/>
                <a:gd name="T81" fmla="*/ 77 h 101"/>
                <a:gd name="T82" fmla="*/ 46 w 108"/>
                <a:gd name="T83" fmla="*/ 69 h 101"/>
                <a:gd name="T84" fmla="*/ 43 w 108"/>
                <a:gd name="T85" fmla="*/ 79 h 101"/>
                <a:gd name="T86" fmla="*/ 38 w 108"/>
                <a:gd name="T87"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101">
                  <a:moveTo>
                    <a:pt x="37" y="60"/>
                  </a:moveTo>
                  <a:lnTo>
                    <a:pt x="29" y="49"/>
                  </a:lnTo>
                  <a:lnTo>
                    <a:pt x="18" y="43"/>
                  </a:lnTo>
                  <a:lnTo>
                    <a:pt x="8" y="33"/>
                  </a:lnTo>
                  <a:lnTo>
                    <a:pt x="7" y="29"/>
                  </a:lnTo>
                  <a:lnTo>
                    <a:pt x="4" y="29"/>
                  </a:lnTo>
                  <a:lnTo>
                    <a:pt x="0" y="22"/>
                  </a:lnTo>
                  <a:lnTo>
                    <a:pt x="1" y="21"/>
                  </a:lnTo>
                  <a:lnTo>
                    <a:pt x="1" y="20"/>
                  </a:lnTo>
                  <a:lnTo>
                    <a:pt x="2" y="20"/>
                  </a:lnTo>
                  <a:lnTo>
                    <a:pt x="6" y="24"/>
                  </a:lnTo>
                  <a:lnTo>
                    <a:pt x="11" y="25"/>
                  </a:lnTo>
                  <a:lnTo>
                    <a:pt x="13" y="25"/>
                  </a:lnTo>
                  <a:lnTo>
                    <a:pt x="15" y="33"/>
                  </a:lnTo>
                  <a:lnTo>
                    <a:pt x="18" y="36"/>
                  </a:lnTo>
                  <a:lnTo>
                    <a:pt x="21" y="38"/>
                  </a:lnTo>
                  <a:lnTo>
                    <a:pt x="25" y="41"/>
                  </a:lnTo>
                  <a:lnTo>
                    <a:pt x="29" y="41"/>
                  </a:lnTo>
                  <a:lnTo>
                    <a:pt x="29" y="39"/>
                  </a:lnTo>
                  <a:lnTo>
                    <a:pt x="32" y="37"/>
                  </a:lnTo>
                  <a:lnTo>
                    <a:pt x="30" y="31"/>
                  </a:lnTo>
                  <a:lnTo>
                    <a:pt x="24" y="24"/>
                  </a:lnTo>
                  <a:lnTo>
                    <a:pt x="19" y="22"/>
                  </a:lnTo>
                  <a:lnTo>
                    <a:pt x="17" y="23"/>
                  </a:lnTo>
                  <a:lnTo>
                    <a:pt x="11" y="22"/>
                  </a:lnTo>
                  <a:lnTo>
                    <a:pt x="11" y="16"/>
                  </a:lnTo>
                  <a:lnTo>
                    <a:pt x="13" y="13"/>
                  </a:lnTo>
                  <a:lnTo>
                    <a:pt x="15" y="13"/>
                  </a:lnTo>
                  <a:lnTo>
                    <a:pt x="16" y="5"/>
                  </a:lnTo>
                  <a:lnTo>
                    <a:pt x="13" y="5"/>
                  </a:lnTo>
                  <a:lnTo>
                    <a:pt x="11" y="1"/>
                  </a:lnTo>
                  <a:lnTo>
                    <a:pt x="11" y="0"/>
                  </a:lnTo>
                  <a:lnTo>
                    <a:pt x="15" y="0"/>
                  </a:lnTo>
                  <a:lnTo>
                    <a:pt x="16" y="2"/>
                  </a:lnTo>
                  <a:lnTo>
                    <a:pt x="19" y="4"/>
                  </a:lnTo>
                  <a:lnTo>
                    <a:pt x="23" y="6"/>
                  </a:lnTo>
                  <a:lnTo>
                    <a:pt x="26" y="18"/>
                  </a:lnTo>
                  <a:lnTo>
                    <a:pt x="29" y="22"/>
                  </a:lnTo>
                  <a:lnTo>
                    <a:pt x="33" y="25"/>
                  </a:lnTo>
                  <a:lnTo>
                    <a:pt x="36" y="25"/>
                  </a:lnTo>
                  <a:lnTo>
                    <a:pt x="37" y="22"/>
                  </a:lnTo>
                  <a:lnTo>
                    <a:pt x="38" y="21"/>
                  </a:lnTo>
                  <a:lnTo>
                    <a:pt x="45" y="27"/>
                  </a:lnTo>
                  <a:lnTo>
                    <a:pt x="62" y="38"/>
                  </a:lnTo>
                  <a:lnTo>
                    <a:pt x="64" y="42"/>
                  </a:lnTo>
                  <a:lnTo>
                    <a:pt x="71" y="49"/>
                  </a:lnTo>
                  <a:lnTo>
                    <a:pt x="73" y="49"/>
                  </a:lnTo>
                  <a:lnTo>
                    <a:pt x="76" y="47"/>
                  </a:lnTo>
                  <a:lnTo>
                    <a:pt x="82" y="43"/>
                  </a:lnTo>
                  <a:lnTo>
                    <a:pt x="82" y="39"/>
                  </a:lnTo>
                  <a:lnTo>
                    <a:pt x="82" y="34"/>
                  </a:lnTo>
                  <a:lnTo>
                    <a:pt x="86" y="36"/>
                  </a:lnTo>
                  <a:lnTo>
                    <a:pt x="91" y="35"/>
                  </a:lnTo>
                  <a:lnTo>
                    <a:pt x="93" y="33"/>
                  </a:lnTo>
                  <a:lnTo>
                    <a:pt x="94" y="32"/>
                  </a:lnTo>
                  <a:lnTo>
                    <a:pt x="95" y="31"/>
                  </a:lnTo>
                  <a:lnTo>
                    <a:pt x="95" y="32"/>
                  </a:lnTo>
                  <a:lnTo>
                    <a:pt x="96" y="34"/>
                  </a:lnTo>
                  <a:lnTo>
                    <a:pt x="98" y="36"/>
                  </a:lnTo>
                  <a:lnTo>
                    <a:pt x="102" y="38"/>
                  </a:lnTo>
                  <a:lnTo>
                    <a:pt x="107" y="42"/>
                  </a:lnTo>
                  <a:lnTo>
                    <a:pt x="107" y="43"/>
                  </a:lnTo>
                  <a:lnTo>
                    <a:pt x="106" y="44"/>
                  </a:lnTo>
                  <a:lnTo>
                    <a:pt x="102" y="49"/>
                  </a:lnTo>
                  <a:lnTo>
                    <a:pt x="97" y="52"/>
                  </a:lnTo>
                  <a:lnTo>
                    <a:pt x="97" y="57"/>
                  </a:lnTo>
                  <a:lnTo>
                    <a:pt x="96" y="60"/>
                  </a:lnTo>
                  <a:lnTo>
                    <a:pt x="93" y="61"/>
                  </a:lnTo>
                  <a:lnTo>
                    <a:pt x="87" y="58"/>
                  </a:lnTo>
                  <a:lnTo>
                    <a:pt x="83" y="58"/>
                  </a:lnTo>
                  <a:lnTo>
                    <a:pt x="82" y="69"/>
                  </a:lnTo>
                  <a:lnTo>
                    <a:pt x="80" y="72"/>
                  </a:lnTo>
                  <a:lnTo>
                    <a:pt x="81" y="88"/>
                  </a:lnTo>
                  <a:lnTo>
                    <a:pt x="82" y="100"/>
                  </a:lnTo>
                  <a:lnTo>
                    <a:pt x="78" y="96"/>
                  </a:lnTo>
                  <a:lnTo>
                    <a:pt x="76" y="85"/>
                  </a:lnTo>
                  <a:lnTo>
                    <a:pt x="74" y="67"/>
                  </a:lnTo>
                  <a:lnTo>
                    <a:pt x="72" y="63"/>
                  </a:lnTo>
                  <a:lnTo>
                    <a:pt x="64" y="63"/>
                  </a:lnTo>
                  <a:lnTo>
                    <a:pt x="53" y="67"/>
                  </a:lnTo>
                  <a:lnTo>
                    <a:pt x="53" y="70"/>
                  </a:lnTo>
                  <a:lnTo>
                    <a:pt x="53" y="77"/>
                  </a:lnTo>
                  <a:lnTo>
                    <a:pt x="50" y="75"/>
                  </a:lnTo>
                  <a:lnTo>
                    <a:pt x="46" y="69"/>
                  </a:lnTo>
                  <a:lnTo>
                    <a:pt x="44" y="71"/>
                  </a:lnTo>
                  <a:lnTo>
                    <a:pt x="43" y="79"/>
                  </a:lnTo>
                  <a:lnTo>
                    <a:pt x="40" y="79"/>
                  </a:lnTo>
                  <a:lnTo>
                    <a:pt x="38" y="70"/>
                  </a:lnTo>
                  <a:lnTo>
                    <a:pt x="37" y="60"/>
                  </a:lnTo>
                </a:path>
              </a:pathLst>
            </a:custGeom>
            <a:solidFill>
              <a:schemeClr val="accent1">
                <a:lumMod val="75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7" name="Freeform 104"/>
            <p:cNvSpPr>
              <a:spLocks/>
            </p:cNvSpPr>
            <p:nvPr/>
          </p:nvSpPr>
          <p:spPr bwMode="auto">
            <a:xfrm>
              <a:off x="3495675" y="3989388"/>
              <a:ext cx="341313" cy="133350"/>
            </a:xfrm>
            <a:custGeom>
              <a:avLst/>
              <a:gdLst>
                <a:gd name="T0" fmla="*/ 1 w 328"/>
                <a:gd name="T1" fmla="*/ 54 h 124"/>
                <a:gd name="T2" fmla="*/ 16 w 328"/>
                <a:gd name="T3" fmla="*/ 53 h 124"/>
                <a:gd name="T4" fmla="*/ 36 w 328"/>
                <a:gd name="T5" fmla="*/ 48 h 124"/>
                <a:gd name="T6" fmla="*/ 65 w 328"/>
                <a:gd name="T7" fmla="*/ 51 h 124"/>
                <a:gd name="T8" fmla="*/ 68 w 328"/>
                <a:gd name="T9" fmla="*/ 39 h 124"/>
                <a:gd name="T10" fmla="*/ 86 w 328"/>
                <a:gd name="T11" fmla="*/ 30 h 124"/>
                <a:gd name="T12" fmla="*/ 96 w 328"/>
                <a:gd name="T13" fmla="*/ 17 h 124"/>
                <a:gd name="T14" fmla="*/ 130 w 328"/>
                <a:gd name="T15" fmla="*/ 29 h 124"/>
                <a:gd name="T16" fmla="*/ 148 w 328"/>
                <a:gd name="T17" fmla="*/ 18 h 124"/>
                <a:gd name="T18" fmla="*/ 173 w 328"/>
                <a:gd name="T19" fmla="*/ 9 h 124"/>
                <a:gd name="T20" fmla="*/ 212 w 328"/>
                <a:gd name="T21" fmla="*/ 51 h 124"/>
                <a:gd name="T22" fmla="*/ 230 w 328"/>
                <a:gd name="T23" fmla="*/ 52 h 124"/>
                <a:gd name="T24" fmla="*/ 224 w 328"/>
                <a:gd name="T25" fmla="*/ 5 h 124"/>
                <a:gd name="T26" fmla="*/ 254 w 328"/>
                <a:gd name="T27" fmla="*/ 29 h 124"/>
                <a:gd name="T28" fmla="*/ 252 w 328"/>
                <a:gd name="T29" fmla="*/ 44 h 124"/>
                <a:gd name="T30" fmla="*/ 261 w 328"/>
                <a:gd name="T31" fmla="*/ 51 h 124"/>
                <a:gd name="T32" fmla="*/ 266 w 328"/>
                <a:gd name="T33" fmla="*/ 42 h 124"/>
                <a:gd name="T34" fmla="*/ 279 w 328"/>
                <a:gd name="T35" fmla="*/ 56 h 124"/>
                <a:gd name="T36" fmla="*/ 287 w 328"/>
                <a:gd name="T37" fmla="*/ 49 h 124"/>
                <a:gd name="T38" fmla="*/ 297 w 328"/>
                <a:gd name="T39" fmla="*/ 50 h 124"/>
                <a:gd name="T40" fmla="*/ 294 w 328"/>
                <a:gd name="T41" fmla="*/ 72 h 124"/>
                <a:gd name="T42" fmla="*/ 318 w 328"/>
                <a:gd name="T43" fmla="*/ 104 h 124"/>
                <a:gd name="T44" fmla="*/ 298 w 328"/>
                <a:gd name="T45" fmla="*/ 118 h 124"/>
                <a:gd name="T46" fmla="*/ 263 w 328"/>
                <a:gd name="T47" fmla="*/ 113 h 124"/>
                <a:gd name="T48" fmla="*/ 239 w 328"/>
                <a:gd name="T49" fmla="*/ 107 h 124"/>
                <a:gd name="T50" fmla="*/ 226 w 328"/>
                <a:gd name="T51" fmla="*/ 119 h 124"/>
                <a:gd name="T52" fmla="*/ 210 w 328"/>
                <a:gd name="T53" fmla="*/ 123 h 124"/>
                <a:gd name="T54" fmla="*/ 214 w 328"/>
                <a:gd name="T55" fmla="*/ 92 h 124"/>
                <a:gd name="T56" fmla="*/ 173 w 328"/>
                <a:gd name="T57" fmla="*/ 84 h 124"/>
                <a:gd name="T58" fmla="*/ 160 w 328"/>
                <a:gd name="T59" fmla="*/ 78 h 124"/>
                <a:gd name="T60" fmla="*/ 128 w 328"/>
                <a:gd name="T61" fmla="*/ 52 h 124"/>
                <a:gd name="T62" fmla="*/ 96 w 328"/>
                <a:gd name="T63" fmla="*/ 61 h 124"/>
                <a:gd name="T64" fmla="*/ 70 w 328"/>
                <a:gd name="T65" fmla="*/ 59 h 124"/>
                <a:gd name="T66" fmla="*/ 247 w 328"/>
                <a:gd name="T67" fmla="*/ 66 h 124"/>
                <a:gd name="T68" fmla="*/ 265 w 328"/>
                <a:gd name="T69" fmla="*/ 89 h 124"/>
                <a:gd name="T70" fmla="*/ 274 w 328"/>
                <a:gd name="T71" fmla="*/ 106 h 124"/>
                <a:gd name="T72" fmla="*/ 284 w 328"/>
                <a:gd name="T73" fmla="*/ 112 h 124"/>
                <a:gd name="T74" fmla="*/ 307 w 328"/>
                <a:gd name="T75" fmla="*/ 112 h 124"/>
                <a:gd name="T76" fmla="*/ 313 w 328"/>
                <a:gd name="T77" fmla="*/ 100 h 124"/>
                <a:gd name="T78" fmla="*/ 301 w 328"/>
                <a:gd name="T79" fmla="*/ 89 h 124"/>
                <a:gd name="T80" fmla="*/ 303 w 328"/>
                <a:gd name="T81" fmla="*/ 104 h 124"/>
                <a:gd name="T82" fmla="*/ 292 w 328"/>
                <a:gd name="T83" fmla="*/ 109 h 124"/>
                <a:gd name="T84" fmla="*/ 272 w 328"/>
                <a:gd name="T85" fmla="*/ 86 h 124"/>
                <a:gd name="T86" fmla="*/ 197 w 328"/>
                <a:gd name="T87" fmla="*/ 57 h 124"/>
                <a:gd name="T88" fmla="*/ 197 w 328"/>
                <a:gd name="T89" fmla="*/ 71 h 124"/>
                <a:gd name="T90" fmla="*/ 172 w 328"/>
                <a:gd name="T91" fmla="*/ 61 h 124"/>
                <a:gd name="T92" fmla="*/ 204 w 328"/>
                <a:gd name="T93" fmla="*/ 84 h 124"/>
                <a:gd name="T94" fmla="*/ 208 w 328"/>
                <a:gd name="T95" fmla="*/ 61 h 124"/>
                <a:gd name="T96" fmla="*/ 268 w 328"/>
                <a:gd name="T97" fmla="*/ 76 h 124"/>
                <a:gd name="T98" fmla="*/ 299 w 328"/>
                <a:gd name="T99" fmla="*/ 98 h 124"/>
                <a:gd name="T100" fmla="*/ 292 w 328"/>
                <a:gd name="T101" fmla="*/ 77 h 124"/>
                <a:gd name="T102" fmla="*/ 276 w 328"/>
                <a:gd name="T103" fmla="*/ 63 h 124"/>
                <a:gd name="T104" fmla="*/ 151 w 328"/>
                <a:gd name="T105" fmla="*/ 46 h 124"/>
                <a:gd name="T106" fmla="*/ 169 w 328"/>
                <a:gd name="T107" fmla="*/ 82 h 124"/>
                <a:gd name="T108" fmla="*/ 167 w 328"/>
                <a:gd name="T109" fmla="*/ 68 h 124"/>
                <a:gd name="T110" fmla="*/ 172 w 328"/>
                <a:gd name="T111" fmla="*/ 54 h 124"/>
                <a:gd name="T112" fmla="*/ 158 w 328"/>
                <a:gd name="T113" fmla="*/ 40 h 124"/>
                <a:gd name="T114" fmla="*/ 236 w 328"/>
                <a:gd name="T115" fmla="*/ 78 h 124"/>
                <a:gd name="T116" fmla="*/ 248 w 328"/>
                <a:gd name="T117" fmla="*/ 75 h 124"/>
                <a:gd name="T118" fmla="*/ 185 w 328"/>
                <a:gd name="T119" fmla="*/ 42 h 124"/>
                <a:gd name="T120" fmla="*/ 195 w 328"/>
                <a:gd name="T121" fmla="*/ 4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8" h="124">
                  <a:moveTo>
                    <a:pt x="32" y="65"/>
                  </a:moveTo>
                  <a:lnTo>
                    <a:pt x="25" y="65"/>
                  </a:lnTo>
                  <a:lnTo>
                    <a:pt x="7" y="68"/>
                  </a:lnTo>
                  <a:lnTo>
                    <a:pt x="1" y="54"/>
                  </a:lnTo>
                  <a:lnTo>
                    <a:pt x="0" y="51"/>
                  </a:lnTo>
                  <a:lnTo>
                    <a:pt x="1" y="50"/>
                  </a:lnTo>
                  <a:lnTo>
                    <a:pt x="11" y="56"/>
                  </a:lnTo>
                  <a:lnTo>
                    <a:pt x="16" y="53"/>
                  </a:lnTo>
                  <a:lnTo>
                    <a:pt x="22" y="57"/>
                  </a:lnTo>
                  <a:lnTo>
                    <a:pt x="26" y="50"/>
                  </a:lnTo>
                  <a:lnTo>
                    <a:pt x="29" y="46"/>
                  </a:lnTo>
                  <a:lnTo>
                    <a:pt x="36" y="48"/>
                  </a:lnTo>
                  <a:lnTo>
                    <a:pt x="38" y="57"/>
                  </a:lnTo>
                  <a:lnTo>
                    <a:pt x="42" y="59"/>
                  </a:lnTo>
                  <a:lnTo>
                    <a:pt x="57" y="48"/>
                  </a:lnTo>
                  <a:lnTo>
                    <a:pt x="65" y="51"/>
                  </a:lnTo>
                  <a:lnTo>
                    <a:pt x="74" y="49"/>
                  </a:lnTo>
                  <a:lnTo>
                    <a:pt x="76" y="44"/>
                  </a:lnTo>
                  <a:lnTo>
                    <a:pt x="70" y="41"/>
                  </a:lnTo>
                  <a:lnTo>
                    <a:pt x="68" y="39"/>
                  </a:lnTo>
                  <a:lnTo>
                    <a:pt x="80" y="36"/>
                  </a:lnTo>
                  <a:lnTo>
                    <a:pt x="83" y="37"/>
                  </a:lnTo>
                  <a:lnTo>
                    <a:pt x="86" y="35"/>
                  </a:lnTo>
                  <a:lnTo>
                    <a:pt x="86" y="30"/>
                  </a:lnTo>
                  <a:lnTo>
                    <a:pt x="80" y="16"/>
                  </a:lnTo>
                  <a:lnTo>
                    <a:pt x="82" y="13"/>
                  </a:lnTo>
                  <a:lnTo>
                    <a:pt x="87" y="9"/>
                  </a:lnTo>
                  <a:lnTo>
                    <a:pt x="96" y="17"/>
                  </a:lnTo>
                  <a:lnTo>
                    <a:pt x="107" y="33"/>
                  </a:lnTo>
                  <a:lnTo>
                    <a:pt x="119" y="37"/>
                  </a:lnTo>
                  <a:lnTo>
                    <a:pt x="124" y="36"/>
                  </a:lnTo>
                  <a:lnTo>
                    <a:pt x="130" y="29"/>
                  </a:lnTo>
                  <a:lnTo>
                    <a:pt x="131" y="18"/>
                  </a:lnTo>
                  <a:lnTo>
                    <a:pt x="133" y="18"/>
                  </a:lnTo>
                  <a:lnTo>
                    <a:pt x="139" y="21"/>
                  </a:lnTo>
                  <a:lnTo>
                    <a:pt x="148" y="18"/>
                  </a:lnTo>
                  <a:lnTo>
                    <a:pt x="156" y="30"/>
                  </a:lnTo>
                  <a:lnTo>
                    <a:pt x="178" y="30"/>
                  </a:lnTo>
                  <a:lnTo>
                    <a:pt x="165" y="15"/>
                  </a:lnTo>
                  <a:lnTo>
                    <a:pt x="173" y="9"/>
                  </a:lnTo>
                  <a:lnTo>
                    <a:pt x="183" y="27"/>
                  </a:lnTo>
                  <a:lnTo>
                    <a:pt x="197" y="35"/>
                  </a:lnTo>
                  <a:lnTo>
                    <a:pt x="204" y="45"/>
                  </a:lnTo>
                  <a:lnTo>
                    <a:pt x="212" y="51"/>
                  </a:lnTo>
                  <a:lnTo>
                    <a:pt x="225" y="59"/>
                  </a:lnTo>
                  <a:lnTo>
                    <a:pt x="223" y="50"/>
                  </a:lnTo>
                  <a:lnTo>
                    <a:pt x="224" y="49"/>
                  </a:lnTo>
                  <a:lnTo>
                    <a:pt x="230" y="52"/>
                  </a:lnTo>
                  <a:lnTo>
                    <a:pt x="232" y="52"/>
                  </a:lnTo>
                  <a:lnTo>
                    <a:pt x="229" y="39"/>
                  </a:lnTo>
                  <a:lnTo>
                    <a:pt x="237" y="29"/>
                  </a:lnTo>
                  <a:lnTo>
                    <a:pt x="224" y="5"/>
                  </a:lnTo>
                  <a:lnTo>
                    <a:pt x="230" y="0"/>
                  </a:lnTo>
                  <a:lnTo>
                    <a:pt x="233" y="9"/>
                  </a:lnTo>
                  <a:lnTo>
                    <a:pt x="242" y="23"/>
                  </a:lnTo>
                  <a:lnTo>
                    <a:pt x="254" y="29"/>
                  </a:lnTo>
                  <a:lnTo>
                    <a:pt x="245" y="36"/>
                  </a:lnTo>
                  <a:lnTo>
                    <a:pt x="245" y="40"/>
                  </a:lnTo>
                  <a:lnTo>
                    <a:pt x="251" y="46"/>
                  </a:lnTo>
                  <a:lnTo>
                    <a:pt x="252" y="44"/>
                  </a:lnTo>
                  <a:lnTo>
                    <a:pt x="261" y="40"/>
                  </a:lnTo>
                  <a:lnTo>
                    <a:pt x="262" y="47"/>
                  </a:lnTo>
                  <a:lnTo>
                    <a:pt x="261" y="48"/>
                  </a:lnTo>
                  <a:lnTo>
                    <a:pt x="261" y="51"/>
                  </a:lnTo>
                  <a:lnTo>
                    <a:pt x="265" y="51"/>
                  </a:lnTo>
                  <a:lnTo>
                    <a:pt x="267" y="50"/>
                  </a:lnTo>
                  <a:lnTo>
                    <a:pt x="265" y="48"/>
                  </a:lnTo>
                  <a:lnTo>
                    <a:pt x="266" y="42"/>
                  </a:lnTo>
                  <a:lnTo>
                    <a:pt x="273" y="42"/>
                  </a:lnTo>
                  <a:lnTo>
                    <a:pt x="277" y="50"/>
                  </a:lnTo>
                  <a:lnTo>
                    <a:pt x="279" y="53"/>
                  </a:lnTo>
                  <a:lnTo>
                    <a:pt x="279" y="56"/>
                  </a:lnTo>
                  <a:lnTo>
                    <a:pt x="285" y="61"/>
                  </a:lnTo>
                  <a:lnTo>
                    <a:pt x="288" y="60"/>
                  </a:lnTo>
                  <a:lnTo>
                    <a:pt x="289" y="52"/>
                  </a:lnTo>
                  <a:lnTo>
                    <a:pt x="287" y="49"/>
                  </a:lnTo>
                  <a:lnTo>
                    <a:pt x="290" y="46"/>
                  </a:lnTo>
                  <a:lnTo>
                    <a:pt x="294" y="36"/>
                  </a:lnTo>
                  <a:lnTo>
                    <a:pt x="300" y="36"/>
                  </a:lnTo>
                  <a:lnTo>
                    <a:pt x="297" y="50"/>
                  </a:lnTo>
                  <a:lnTo>
                    <a:pt x="297" y="52"/>
                  </a:lnTo>
                  <a:lnTo>
                    <a:pt x="294" y="60"/>
                  </a:lnTo>
                  <a:lnTo>
                    <a:pt x="292" y="66"/>
                  </a:lnTo>
                  <a:lnTo>
                    <a:pt x="294" y="72"/>
                  </a:lnTo>
                  <a:lnTo>
                    <a:pt x="300" y="81"/>
                  </a:lnTo>
                  <a:lnTo>
                    <a:pt x="316" y="92"/>
                  </a:lnTo>
                  <a:lnTo>
                    <a:pt x="327" y="99"/>
                  </a:lnTo>
                  <a:lnTo>
                    <a:pt x="318" y="104"/>
                  </a:lnTo>
                  <a:lnTo>
                    <a:pt x="311" y="108"/>
                  </a:lnTo>
                  <a:lnTo>
                    <a:pt x="310" y="112"/>
                  </a:lnTo>
                  <a:lnTo>
                    <a:pt x="310" y="116"/>
                  </a:lnTo>
                  <a:lnTo>
                    <a:pt x="298" y="118"/>
                  </a:lnTo>
                  <a:lnTo>
                    <a:pt x="289" y="116"/>
                  </a:lnTo>
                  <a:lnTo>
                    <a:pt x="276" y="114"/>
                  </a:lnTo>
                  <a:lnTo>
                    <a:pt x="267" y="109"/>
                  </a:lnTo>
                  <a:lnTo>
                    <a:pt x="263" y="113"/>
                  </a:lnTo>
                  <a:lnTo>
                    <a:pt x="267" y="120"/>
                  </a:lnTo>
                  <a:lnTo>
                    <a:pt x="263" y="121"/>
                  </a:lnTo>
                  <a:lnTo>
                    <a:pt x="254" y="116"/>
                  </a:lnTo>
                  <a:lnTo>
                    <a:pt x="239" y="107"/>
                  </a:lnTo>
                  <a:lnTo>
                    <a:pt x="224" y="98"/>
                  </a:lnTo>
                  <a:lnTo>
                    <a:pt x="221" y="99"/>
                  </a:lnTo>
                  <a:lnTo>
                    <a:pt x="222" y="112"/>
                  </a:lnTo>
                  <a:lnTo>
                    <a:pt x="226" y="119"/>
                  </a:lnTo>
                  <a:lnTo>
                    <a:pt x="226" y="123"/>
                  </a:lnTo>
                  <a:lnTo>
                    <a:pt x="224" y="122"/>
                  </a:lnTo>
                  <a:lnTo>
                    <a:pt x="219" y="121"/>
                  </a:lnTo>
                  <a:lnTo>
                    <a:pt x="210" y="123"/>
                  </a:lnTo>
                  <a:lnTo>
                    <a:pt x="210" y="117"/>
                  </a:lnTo>
                  <a:lnTo>
                    <a:pt x="203" y="104"/>
                  </a:lnTo>
                  <a:lnTo>
                    <a:pt x="214" y="101"/>
                  </a:lnTo>
                  <a:lnTo>
                    <a:pt x="214" y="92"/>
                  </a:lnTo>
                  <a:lnTo>
                    <a:pt x="206" y="89"/>
                  </a:lnTo>
                  <a:lnTo>
                    <a:pt x="193" y="87"/>
                  </a:lnTo>
                  <a:lnTo>
                    <a:pt x="183" y="86"/>
                  </a:lnTo>
                  <a:lnTo>
                    <a:pt x="173" y="84"/>
                  </a:lnTo>
                  <a:lnTo>
                    <a:pt x="170" y="89"/>
                  </a:lnTo>
                  <a:lnTo>
                    <a:pt x="167" y="89"/>
                  </a:lnTo>
                  <a:lnTo>
                    <a:pt x="165" y="84"/>
                  </a:lnTo>
                  <a:lnTo>
                    <a:pt x="160" y="78"/>
                  </a:lnTo>
                  <a:lnTo>
                    <a:pt x="148" y="63"/>
                  </a:lnTo>
                  <a:lnTo>
                    <a:pt x="139" y="52"/>
                  </a:lnTo>
                  <a:lnTo>
                    <a:pt x="129" y="47"/>
                  </a:lnTo>
                  <a:lnTo>
                    <a:pt x="128" y="52"/>
                  </a:lnTo>
                  <a:lnTo>
                    <a:pt x="124" y="54"/>
                  </a:lnTo>
                  <a:lnTo>
                    <a:pt x="108" y="53"/>
                  </a:lnTo>
                  <a:lnTo>
                    <a:pt x="100" y="57"/>
                  </a:lnTo>
                  <a:lnTo>
                    <a:pt x="96" y="61"/>
                  </a:lnTo>
                  <a:lnTo>
                    <a:pt x="90" y="63"/>
                  </a:lnTo>
                  <a:lnTo>
                    <a:pt x="87" y="60"/>
                  </a:lnTo>
                  <a:lnTo>
                    <a:pt x="75" y="63"/>
                  </a:lnTo>
                  <a:lnTo>
                    <a:pt x="70" y="59"/>
                  </a:lnTo>
                  <a:lnTo>
                    <a:pt x="57" y="60"/>
                  </a:lnTo>
                  <a:lnTo>
                    <a:pt x="45" y="63"/>
                  </a:lnTo>
                  <a:lnTo>
                    <a:pt x="32" y="65"/>
                  </a:lnTo>
                  <a:lnTo>
                    <a:pt x="247" y="66"/>
                  </a:lnTo>
                  <a:lnTo>
                    <a:pt x="250" y="75"/>
                  </a:lnTo>
                  <a:lnTo>
                    <a:pt x="259" y="78"/>
                  </a:lnTo>
                  <a:lnTo>
                    <a:pt x="267" y="87"/>
                  </a:lnTo>
                  <a:lnTo>
                    <a:pt x="265" y="89"/>
                  </a:lnTo>
                  <a:lnTo>
                    <a:pt x="268" y="92"/>
                  </a:lnTo>
                  <a:lnTo>
                    <a:pt x="268" y="95"/>
                  </a:lnTo>
                  <a:lnTo>
                    <a:pt x="268" y="100"/>
                  </a:lnTo>
                  <a:lnTo>
                    <a:pt x="274" y="106"/>
                  </a:lnTo>
                  <a:lnTo>
                    <a:pt x="273" y="107"/>
                  </a:lnTo>
                  <a:lnTo>
                    <a:pt x="277" y="113"/>
                  </a:lnTo>
                  <a:lnTo>
                    <a:pt x="285" y="113"/>
                  </a:lnTo>
                  <a:lnTo>
                    <a:pt x="284" y="112"/>
                  </a:lnTo>
                  <a:lnTo>
                    <a:pt x="288" y="113"/>
                  </a:lnTo>
                  <a:lnTo>
                    <a:pt x="295" y="114"/>
                  </a:lnTo>
                  <a:lnTo>
                    <a:pt x="305" y="114"/>
                  </a:lnTo>
                  <a:lnTo>
                    <a:pt x="307" y="112"/>
                  </a:lnTo>
                  <a:lnTo>
                    <a:pt x="307" y="108"/>
                  </a:lnTo>
                  <a:lnTo>
                    <a:pt x="303" y="107"/>
                  </a:lnTo>
                  <a:lnTo>
                    <a:pt x="307" y="107"/>
                  </a:lnTo>
                  <a:lnTo>
                    <a:pt x="313" y="100"/>
                  </a:lnTo>
                  <a:lnTo>
                    <a:pt x="313" y="95"/>
                  </a:lnTo>
                  <a:lnTo>
                    <a:pt x="306" y="89"/>
                  </a:lnTo>
                  <a:lnTo>
                    <a:pt x="301" y="87"/>
                  </a:lnTo>
                  <a:lnTo>
                    <a:pt x="301" y="89"/>
                  </a:lnTo>
                  <a:lnTo>
                    <a:pt x="298" y="92"/>
                  </a:lnTo>
                  <a:lnTo>
                    <a:pt x="301" y="100"/>
                  </a:lnTo>
                  <a:lnTo>
                    <a:pt x="305" y="103"/>
                  </a:lnTo>
                  <a:lnTo>
                    <a:pt x="303" y="104"/>
                  </a:lnTo>
                  <a:lnTo>
                    <a:pt x="300" y="102"/>
                  </a:lnTo>
                  <a:lnTo>
                    <a:pt x="297" y="103"/>
                  </a:lnTo>
                  <a:lnTo>
                    <a:pt x="295" y="106"/>
                  </a:lnTo>
                  <a:lnTo>
                    <a:pt x="292" y="109"/>
                  </a:lnTo>
                  <a:lnTo>
                    <a:pt x="287" y="104"/>
                  </a:lnTo>
                  <a:lnTo>
                    <a:pt x="278" y="98"/>
                  </a:lnTo>
                  <a:lnTo>
                    <a:pt x="273" y="97"/>
                  </a:lnTo>
                  <a:lnTo>
                    <a:pt x="272" y="86"/>
                  </a:lnTo>
                  <a:lnTo>
                    <a:pt x="262" y="65"/>
                  </a:lnTo>
                  <a:lnTo>
                    <a:pt x="259" y="61"/>
                  </a:lnTo>
                  <a:lnTo>
                    <a:pt x="247" y="66"/>
                  </a:lnTo>
                  <a:lnTo>
                    <a:pt x="197" y="57"/>
                  </a:lnTo>
                  <a:lnTo>
                    <a:pt x="197" y="62"/>
                  </a:lnTo>
                  <a:lnTo>
                    <a:pt x="200" y="66"/>
                  </a:lnTo>
                  <a:lnTo>
                    <a:pt x="199" y="69"/>
                  </a:lnTo>
                  <a:lnTo>
                    <a:pt x="197" y="71"/>
                  </a:lnTo>
                  <a:lnTo>
                    <a:pt x="189" y="55"/>
                  </a:lnTo>
                  <a:lnTo>
                    <a:pt x="183" y="53"/>
                  </a:lnTo>
                  <a:lnTo>
                    <a:pt x="176" y="55"/>
                  </a:lnTo>
                  <a:lnTo>
                    <a:pt x="172" y="61"/>
                  </a:lnTo>
                  <a:lnTo>
                    <a:pt x="177" y="71"/>
                  </a:lnTo>
                  <a:lnTo>
                    <a:pt x="185" y="81"/>
                  </a:lnTo>
                  <a:lnTo>
                    <a:pt x="193" y="84"/>
                  </a:lnTo>
                  <a:lnTo>
                    <a:pt x="204" y="84"/>
                  </a:lnTo>
                  <a:lnTo>
                    <a:pt x="216" y="75"/>
                  </a:lnTo>
                  <a:lnTo>
                    <a:pt x="211" y="69"/>
                  </a:lnTo>
                  <a:lnTo>
                    <a:pt x="208" y="68"/>
                  </a:lnTo>
                  <a:lnTo>
                    <a:pt x="208" y="61"/>
                  </a:lnTo>
                  <a:lnTo>
                    <a:pt x="197" y="57"/>
                  </a:lnTo>
                  <a:lnTo>
                    <a:pt x="264" y="65"/>
                  </a:lnTo>
                  <a:lnTo>
                    <a:pt x="268" y="71"/>
                  </a:lnTo>
                  <a:lnTo>
                    <a:pt x="268" y="76"/>
                  </a:lnTo>
                  <a:lnTo>
                    <a:pt x="279" y="96"/>
                  </a:lnTo>
                  <a:lnTo>
                    <a:pt x="294" y="103"/>
                  </a:lnTo>
                  <a:lnTo>
                    <a:pt x="298" y="101"/>
                  </a:lnTo>
                  <a:lnTo>
                    <a:pt x="299" y="98"/>
                  </a:lnTo>
                  <a:lnTo>
                    <a:pt x="295" y="96"/>
                  </a:lnTo>
                  <a:lnTo>
                    <a:pt x="294" y="91"/>
                  </a:lnTo>
                  <a:lnTo>
                    <a:pt x="295" y="84"/>
                  </a:lnTo>
                  <a:lnTo>
                    <a:pt x="292" y="77"/>
                  </a:lnTo>
                  <a:lnTo>
                    <a:pt x="290" y="76"/>
                  </a:lnTo>
                  <a:lnTo>
                    <a:pt x="288" y="68"/>
                  </a:lnTo>
                  <a:lnTo>
                    <a:pt x="279" y="64"/>
                  </a:lnTo>
                  <a:lnTo>
                    <a:pt x="276" y="63"/>
                  </a:lnTo>
                  <a:lnTo>
                    <a:pt x="268" y="62"/>
                  </a:lnTo>
                  <a:lnTo>
                    <a:pt x="264" y="65"/>
                  </a:lnTo>
                  <a:lnTo>
                    <a:pt x="155" y="40"/>
                  </a:lnTo>
                  <a:lnTo>
                    <a:pt x="151" y="46"/>
                  </a:lnTo>
                  <a:lnTo>
                    <a:pt x="155" y="51"/>
                  </a:lnTo>
                  <a:lnTo>
                    <a:pt x="149" y="56"/>
                  </a:lnTo>
                  <a:lnTo>
                    <a:pt x="151" y="63"/>
                  </a:lnTo>
                  <a:lnTo>
                    <a:pt x="169" y="82"/>
                  </a:lnTo>
                  <a:lnTo>
                    <a:pt x="172" y="81"/>
                  </a:lnTo>
                  <a:lnTo>
                    <a:pt x="173" y="76"/>
                  </a:lnTo>
                  <a:lnTo>
                    <a:pt x="171" y="74"/>
                  </a:lnTo>
                  <a:lnTo>
                    <a:pt x="167" y="68"/>
                  </a:lnTo>
                  <a:lnTo>
                    <a:pt x="168" y="63"/>
                  </a:lnTo>
                  <a:lnTo>
                    <a:pt x="163" y="55"/>
                  </a:lnTo>
                  <a:lnTo>
                    <a:pt x="164" y="53"/>
                  </a:lnTo>
                  <a:lnTo>
                    <a:pt x="172" y="54"/>
                  </a:lnTo>
                  <a:lnTo>
                    <a:pt x="175" y="51"/>
                  </a:lnTo>
                  <a:lnTo>
                    <a:pt x="174" y="48"/>
                  </a:lnTo>
                  <a:lnTo>
                    <a:pt x="168" y="42"/>
                  </a:lnTo>
                  <a:lnTo>
                    <a:pt x="158" y="40"/>
                  </a:lnTo>
                  <a:lnTo>
                    <a:pt x="155" y="40"/>
                  </a:lnTo>
                  <a:lnTo>
                    <a:pt x="238" y="66"/>
                  </a:lnTo>
                  <a:lnTo>
                    <a:pt x="235" y="68"/>
                  </a:lnTo>
                  <a:lnTo>
                    <a:pt x="236" y="78"/>
                  </a:lnTo>
                  <a:lnTo>
                    <a:pt x="245" y="92"/>
                  </a:lnTo>
                  <a:lnTo>
                    <a:pt x="249" y="92"/>
                  </a:lnTo>
                  <a:lnTo>
                    <a:pt x="249" y="81"/>
                  </a:lnTo>
                  <a:lnTo>
                    <a:pt x="248" y="75"/>
                  </a:lnTo>
                  <a:lnTo>
                    <a:pt x="241" y="66"/>
                  </a:lnTo>
                  <a:lnTo>
                    <a:pt x="238" y="66"/>
                  </a:lnTo>
                  <a:lnTo>
                    <a:pt x="185" y="36"/>
                  </a:lnTo>
                  <a:lnTo>
                    <a:pt x="185" y="42"/>
                  </a:lnTo>
                  <a:lnTo>
                    <a:pt x="187" y="46"/>
                  </a:lnTo>
                  <a:lnTo>
                    <a:pt x="196" y="52"/>
                  </a:lnTo>
                  <a:lnTo>
                    <a:pt x="197" y="51"/>
                  </a:lnTo>
                  <a:lnTo>
                    <a:pt x="195" y="47"/>
                  </a:lnTo>
                  <a:lnTo>
                    <a:pt x="192" y="41"/>
                  </a:lnTo>
                  <a:lnTo>
                    <a:pt x="185" y="36"/>
                  </a:lnTo>
                  <a:lnTo>
                    <a:pt x="32" y="65"/>
                  </a:lnTo>
                </a:path>
              </a:pathLst>
            </a:custGeom>
            <a:solidFill>
              <a:srgbClr val="FFFFC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8" name="Freeform 105"/>
            <p:cNvSpPr>
              <a:spLocks/>
            </p:cNvSpPr>
            <p:nvPr/>
          </p:nvSpPr>
          <p:spPr bwMode="auto">
            <a:xfrm>
              <a:off x="3495675" y="3989388"/>
              <a:ext cx="347663" cy="139700"/>
            </a:xfrm>
            <a:custGeom>
              <a:avLst/>
              <a:gdLst>
                <a:gd name="T0" fmla="*/ 7 w 334"/>
                <a:gd name="T1" fmla="*/ 71 h 130"/>
                <a:gd name="T2" fmla="*/ 1 w 334"/>
                <a:gd name="T3" fmla="*/ 52 h 130"/>
                <a:gd name="T4" fmla="*/ 22 w 334"/>
                <a:gd name="T5" fmla="*/ 60 h 130"/>
                <a:gd name="T6" fmla="*/ 37 w 334"/>
                <a:gd name="T7" fmla="*/ 50 h 130"/>
                <a:gd name="T8" fmla="*/ 58 w 334"/>
                <a:gd name="T9" fmla="*/ 50 h 130"/>
                <a:gd name="T10" fmla="*/ 77 w 334"/>
                <a:gd name="T11" fmla="*/ 46 h 130"/>
                <a:gd name="T12" fmla="*/ 81 w 334"/>
                <a:gd name="T13" fmla="*/ 38 h 130"/>
                <a:gd name="T14" fmla="*/ 88 w 334"/>
                <a:gd name="T15" fmla="*/ 31 h 130"/>
                <a:gd name="T16" fmla="*/ 89 w 334"/>
                <a:gd name="T17" fmla="*/ 9 h 130"/>
                <a:gd name="T18" fmla="*/ 121 w 334"/>
                <a:gd name="T19" fmla="*/ 39 h 130"/>
                <a:gd name="T20" fmla="*/ 133 w 334"/>
                <a:gd name="T21" fmla="*/ 19 h 130"/>
                <a:gd name="T22" fmla="*/ 151 w 334"/>
                <a:gd name="T23" fmla="*/ 19 h 130"/>
                <a:gd name="T24" fmla="*/ 168 w 334"/>
                <a:gd name="T25" fmla="*/ 16 h 130"/>
                <a:gd name="T26" fmla="*/ 201 w 334"/>
                <a:gd name="T27" fmla="*/ 37 h 130"/>
                <a:gd name="T28" fmla="*/ 229 w 334"/>
                <a:gd name="T29" fmla="*/ 62 h 130"/>
                <a:gd name="T30" fmla="*/ 234 w 334"/>
                <a:gd name="T31" fmla="*/ 55 h 130"/>
                <a:gd name="T32" fmla="*/ 241 w 334"/>
                <a:gd name="T33" fmla="*/ 30 h 130"/>
                <a:gd name="T34" fmla="*/ 237 w 334"/>
                <a:gd name="T35" fmla="*/ 9 h 130"/>
                <a:gd name="T36" fmla="*/ 249 w 334"/>
                <a:gd name="T37" fmla="*/ 38 h 130"/>
                <a:gd name="T38" fmla="*/ 257 w 334"/>
                <a:gd name="T39" fmla="*/ 46 h 130"/>
                <a:gd name="T40" fmla="*/ 266 w 334"/>
                <a:gd name="T41" fmla="*/ 50 h 130"/>
                <a:gd name="T42" fmla="*/ 272 w 334"/>
                <a:gd name="T43" fmla="*/ 52 h 130"/>
                <a:gd name="T44" fmla="*/ 278 w 334"/>
                <a:gd name="T45" fmla="*/ 44 h 130"/>
                <a:gd name="T46" fmla="*/ 284 w 334"/>
                <a:gd name="T47" fmla="*/ 59 h 130"/>
                <a:gd name="T48" fmla="*/ 294 w 334"/>
                <a:gd name="T49" fmla="*/ 55 h 130"/>
                <a:gd name="T50" fmla="*/ 299 w 334"/>
                <a:gd name="T51" fmla="*/ 38 h 130"/>
                <a:gd name="T52" fmla="*/ 302 w 334"/>
                <a:gd name="T53" fmla="*/ 55 h 130"/>
                <a:gd name="T54" fmla="*/ 299 w 334"/>
                <a:gd name="T55" fmla="*/ 76 h 130"/>
                <a:gd name="T56" fmla="*/ 333 w 334"/>
                <a:gd name="T57" fmla="*/ 104 h 130"/>
                <a:gd name="T58" fmla="*/ 316 w 334"/>
                <a:gd name="T59" fmla="*/ 117 h 130"/>
                <a:gd name="T60" fmla="*/ 294 w 334"/>
                <a:gd name="T61" fmla="*/ 122 h 130"/>
                <a:gd name="T62" fmla="*/ 268 w 334"/>
                <a:gd name="T63" fmla="*/ 119 h 130"/>
                <a:gd name="T64" fmla="*/ 259 w 334"/>
                <a:gd name="T65" fmla="*/ 122 h 130"/>
                <a:gd name="T66" fmla="*/ 225 w 334"/>
                <a:gd name="T67" fmla="*/ 104 h 130"/>
                <a:gd name="T68" fmla="*/ 230 w 334"/>
                <a:gd name="T69" fmla="*/ 129 h 130"/>
                <a:gd name="T70" fmla="*/ 214 w 334"/>
                <a:gd name="T71" fmla="*/ 129 h 130"/>
                <a:gd name="T72" fmla="*/ 218 w 334"/>
                <a:gd name="T73" fmla="*/ 106 h 130"/>
                <a:gd name="T74" fmla="*/ 197 w 334"/>
                <a:gd name="T75" fmla="*/ 91 h 130"/>
                <a:gd name="T76" fmla="*/ 173 w 334"/>
                <a:gd name="T77" fmla="*/ 93 h 130"/>
                <a:gd name="T78" fmla="*/ 163 w 334"/>
                <a:gd name="T79" fmla="*/ 82 h 130"/>
                <a:gd name="T80" fmla="*/ 131 w 334"/>
                <a:gd name="T81" fmla="*/ 49 h 130"/>
                <a:gd name="T82" fmla="*/ 110 w 334"/>
                <a:gd name="T83" fmla="*/ 56 h 130"/>
                <a:gd name="T84" fmla="*/ 92 w 334"/>
                <a:gd name="T85" fmla="*/ 66 h 130"/>
                <a:gd name="T86" fmla="*/ 71 w 334"/>
                <a:gd name="T87" fmla="*/ 62 h 130"/>
                <a:gd name="T88" fmla="*/ 33 w 334"/>
                <a:gd name="T89" fmla="*/ 6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4" h="130">
                  <a:moveTo>
                    <a:pt x="33" y="68"/>
                  </a:moveTo>
                  <a:lnTo>
                    <a:pt x="25" y="68"/>
                  </a:lnTo>
                  <a:lnTo>
                    <a:pt x="7" y="71"/>
                  </a:lnTo>
                  <a:lnTo>
                    <a:pt x="1" y="57"/>
                  </a:lnTo>
                  <a:lnTo>
                    <a:pt x="0" y="53"/>
                  </a:lnTo>
                  <a:lnTo>
                    <a:pt x="1" y="52"/>
                  </a:lnTo>
                  <a:lnTo>
                    <a:pt x="11" y="59"/>
                  </a:lnTo>
                  <a:lnTo>
                    <a:pt x="16" y="56"/>
                  </a:lnTo>
                  <a:lnTo>
                    <a:pt x="22" y="60"/>
                  </a:lnTo>
                  <a:lnTo>
                    <a:pt x="26" y="52"/>
                  </a:lnTo>
                  <a:lnTo>
                    <a:pt x="30" y="48"/>
                  </a:lnTo>
                  <a:lnTo>
                    <a:pt x="37" y="50"/>
                  </a:lnTo>
                  <a:lnTo>
                    <a:pt x="39" y="60"/>
                  </a:lnTo>
                  <a:lnTo>
                    <a:pt x="43" y="62"/>
                  </a:lnTo>
                  <a:lnTo>
                    <a:pt x="58" y="50"/>
                  </a:lnTo>
                  <a:lnTo>
                    <a:pt x="66" y="54"/>
                  </a:lnTo>
                  <a:lnTo>
                    <a:pt x="75" y="51"/>
                  </a:lnTo>
                  <a:lnTo>
                    <a:pt x="77" y="46"/>
                  </a:lnTo>
                  <a:lnTo>
                    <a:pt x="71" y="43"/>
                  </a:lnTo>
                  <a:lnTo>
                    <a:pt x="69" y="41"/>
                  </a:lnTo>
                  <a:lnTo>
                    <a:pt x="81" y="38"/>
                  </a:lnTo>
                  <a:lnTo>
                    <a:pt x="85" y="39"/>
                  </a:lnTo>
                  <a:lnTo>
                    <a:pt x="88" y="37"/>
                  </a:lnTo>
                  <a:lnTo>
                    <a:pt x="88" y="31"/>
                  </a:lnTo>
                  <a:lnTo>
                    <a:pt x="81" y="17"/>
                  </a:lnTo>
                  <a:lnTo>
                    <a:pt x="83" y="14"/>
                  </a:lnTo>
                  <a:lnTo>
                    <a:pt x="89" y="9"/>
                  </a:lnTo>
                  <a:lnTo>
                    <a:pt x="98" y="18"/>
                  </a:lnTo>
                  <a:lnTo>
                    <a:pt x="109" y="35"/>
                  </a:lnTo>
                  <a:lnTo>
                    <a:pt x="121" y="39"/>
                  </a:lnTo>
                  <a:lnTo>
                    <a:pt x="126" y="38"/>
                  </a:lnTo>
                  <a:lnTo>
                    <a:pt x="132" y="30"/>
                  </a:lnTo>
                  <a:lnTo>
                    <a:pt x="133" y="19"/>
                  </a:lnTo>
                  <a:lnTo>
                    <a:pt x="135" y="19"/>
                  </a:lnTo>
                  <a:lnTo>
                    <a:pt x="142" y="22"/>
                  </a:lnTo>
                  <a:lnTo>
                    <a:pt x="151" y="19"/>
                  </a:lnTo>
                  <a:lnTo>
                    <a:pt x="159" y="31"/>
                  </a:lnTo>
                  <a:lnTo>
                    <a:pt x="181" y="31"/>
                  </a:lnTo>
                  <a:lnTo>
                    <a:pt x="168" y="16"/>
                  </a:lnTo>
                  <a:lnTo>
                    <a:pt x="176" y="9"/>
                  </a:lnTo>
                  <a:lnTo>
                    <a:pt x="186" y="28"/>
                  </a:lnTo>
                  <a:lnTo>
                    <a:pt x="201" y="37"/>
                  </a:lnTo>
                  <a:lnTo>
                    <a:pt x="208" y="47"/>
                  </a:lnTo>
                  <a:lnTo>
                    <a:pt x="216" y="53"/>
                  </a:lnTo>
                  <a:lnTo>
                    <a:pt x="229" y="62"/>
                  </a:lnTo>
                  <a:lnTo>
                    <a:pt x="227" y="52"/>
                  </a:lnTo>
                  <a:lnTo>
                    <a:pt x="228" y="51"/>
                  </a:lnTo>
                  <a:lnTo>
                    <a:pt x="234" y="55"/>
                  </a:lnTo>
                  <a:lnTo>
                    <a:pt x="236" y="55"/>
                  </a:lnTo>
                  <a:lnTo>
                    <a:pt x="233" y="41"/>
                  </a:lnTo>
                  <a:lnTo>
                    <a:pt x="241" y="30"/>
                  </a:lnTo>
                  <a:lnTo>
                    <a:pt x="228" y="5"/>
                  </a:lnTo>
                  <a:lnTo>
                    <a:pt x="234" y="0"/>
                  </a:lnTo>
                  <a:lnTo>
                    <a:pt x="237" y="9"/>
                  </a:lnTo>
                  <a:lnTo>
                    <a:pt x="246" y="24"/>
                  </a:lnTo>
                  <a:lnTo>
                    <a:pt x="259" y="30"/>
                  </a:lnTo>
                  <a:lnTo>
                    <a:pt x="249" y="38"/>
                  </a:lnTo>
                  <a:lnTo>
                    <a:pt x="249" y="42"/>
                  </a:lnTo>
                  <a:lnTo>
                    <a:pt x="256" y="48"/>
                  </a:lnTo>
                  <a:lnTo>
                    <a:pt x="257" y="46"/>
                  </a:lnTo>
                  <a:lnTo>
                    <a:pt x="266" y="42"/>
                  </a:lnTo>
                  <a:lnTo>
                    <a:pt x="267" y="49"/>
                  </a:lnTo>
                  <a:lnTo>
                    <a:pt x="266" y="50"/>
                  </a:lnTo>
                  <a:lnTo>
                    <a:pt x="266" y="54"/>
                  </a:lnTo>
                  <a:lnTo>
                    <a:pt x="270" y="54"/>
                  </a:lnTo>
                  <a:lnTo>
                    <a:pt x="272" y="52"/>
                  </a:lnTo>
                  <a:lnTo>
                    <a:pt x="270" y="50"/>
                  </a:lnTo>
                  <a:lnTo>
                    <a:pt x="271" y="44"/>
                  </a:lnTo>
                  <a:lnTo>
                    <a:pt x="278" y="44"/>
                  </a:lnTo>
                  <a:lnTo>
                    <a:pt x="282" y="52"/>
                  </a:lnTo>
                  <a:lnTo>
                    <a:pt x="284" y="56"/>
                  </a:lnTo>
                  <a:lnTo>
                    <a:pt x="284" y="59"/>
                  </a:lnTo>
                  <a:lnTo>
                    <a:pt x="290" y="64"/>
                  </a:lnTo>
                  <a:lnTo>
                    <a:pt x="293" y="63"/>
                  </a:lnTo>
                  <a:lnTo>
                    <a:pt x="294" y="55"/>
                  </a:lnTo>
                  <a:lnTo>
                    <a:pt x="292" y="51"/>
                  </a:lnTo>
                  <a:lnTo>
                    <a:pt x="295" y="48"/>
                  </a:lnTo>
                  <a:lnTo>
                    <a:pt x="299" y="38"/>
                  </a:lnTo>
                  <a:lnTo>
                    <a:pt x="305" y="38"/>
                  </a:lnTo>
                  <a:lnTo>
                    <a:pt x="302" y="52"/>
                  </a:lnTo>
                  <a:lnTo>
                    <a:pt x="302" y="55"/>
                  </a:lnTo>
                  <a:lnTo>
                    <a:pt x="299" y="63"/>
                  </a:lnTo>
                  <a:lnTo>
                    <a:pt x="297" y="69"/>
                  </a:lnTo>
                  <a:lnTo>
                    <a:pt x="299" y="76"/>
                  </a:lnTo>
                  <a:lnTo>
                    <a:pt x="305" y="85"/>
                  </a:lnTo>
                  <a:lnTo>
                    <a:pt x="322" y="97"/>
                  </a:lnTo>
                  <a:lnTo>
                    <a:pt x="333" y="104"/>
                  </a:lnTo>
                  <a:lnTo>
                    <a:pt x="324" y="109"/>
                  </a:lnTo>
                  <a:lnTo>
                    <a:pt x="317" y="113"/>
                  </a:lnTo>
                  <a:lnTo>
                    <a:pt x="316" y="117"/>
                  </a:lnTo>
                  <a:lnTo>
                    <a:pt x="316" y="122"/>
                  </a:lnTo>
                  <a:lnTo>
                    <a:pt x="303" y="124"/>
                  </a:lnTo>
                  <a:lnTo>
                    <a:pt x="294" y="122"/>
                  </a:lnTo>
                  <a:lnTo>
                    <a:pt x="281" y="120"/>
                  </a:lnTo>
                  <a:lnTo>
                    <a:pt x="272" y="114"/>
                  </a:lnTo>
                  <a:lnTo>
                    <a:pt x="268" y="119"/>
                  </a:lnTo>
                  <a:lnTo>
                    <a:pt x="272" y="126"/>
                  </a:lnTo>
                  <a:lnTo>
                    <a:pt x="268" y="127"/>
                  </a:lnTo>
                  <a:lnTo>
                    <a:pt x="259" y="122"/>
                  </a:lnTo>
                  <a:lnTo>
                    <a:pt x="243" y="112"/>
                  </a:lnTo>
                  <a:lnTo>
                    <a:pt x="228" y="103"/>
                  </a:lnTo>
                  <a:lnTo>
                    <a:pt x="225" y="104"/>
                  </a:lnTo>
                  <a:lnTo>
                    <a:pt x="226" y="117"/>
                  </a:lnTo>
                  <a:lnTo>
                    <a:pt x="230" y="125"/>
                  </a:lnTo>
                  <a:lnTo>
                    <a:pt x="230" y="129"/>
                  </a:lnTo>
                  <a:lnTo>
                    <a:pt x="228" y="128"/>
                  </a:lnTo>
                  <a:lnTo>
                    <a:pt x="223" y="127"/>
                  </a:lnTo>
                  <a:lnTo>
                    <a:pt x="214" y="129"/>
                  </a:lnTo>
                  <a:lnTo>
                    <a:pt x="214" y="123"/>
                  </a:lnTo>
                  <a:lnTo>
                    <a:pt x="207" y="109"/>
                  </a:lnTo>
                  <a:lnTo>
                    <a:pt x="218" y="106"/>
                  </a:lnTo>
                  <a:lnTo>
                    <a:pt x="218" y="97"/>
                  </a:lnTo>
                  <a:lnTo>
                    <a:pt x="210" y="93"/>
                  </a:lnTo>
                  <a:lnTo>
                    <a:pt x="197" y="91"/>
                  </a:lnTo>
                  <a:lnTo>
                    <a:pt x="186" y="90"/>
                  </a:lnTo>
                  <a:lnTo>
                    <a:pt x="176" y="88"/>
                  </a:lnTo>
                  <a:lnTo>
                    <a:pt x="173" y="93"/>
                  </a:lnTo>
                  <a:lnTo>
                    <a:pt x="170" y="93"/>
                  </a:lnTo>
                  <a:lnTo>
                    <a:pt x="168" y="88"/>
                  </a:lnTo>
                  <a:lnTo>
                    <a:pt x="163" y="82"/>
                  </a:lnTo>
                  <a:lnTo>
                    <a:pt x="151" y="66"/>
                  </a:lnTo>
                  <a:lnTo>
                    <a:pt x="142" y="55"/>
                  </a:lnTo>
                  <a:lnTo>
                    <a:pt x="131" y="49"/>
                  </a:lnTo>
                  <a:lnTo>
                    <a:pt x="130" y="55"/>
                  </a:lnTo>
                  <a:lnTo>
                    <a:pt x="126" y="57"/>
                  </a:lnTo>
                  <a:lnTo>
                    <a:pt x="110" y="56"/>
                  </a:lnTo>
                  <a:lnTo>
                    <a:pt x="102" y="60"/>
                  </a:lnTo>
                  <a:lnTo>
                    <a:pt x="98" y="64"/>
                  </a:lnTo>
                  <a:lnTo>
                    <a:pt x="92" y="66"/>
                  </a:lnTo>
                  <a:lnTo>
                    <a:pt x="89" y="63"/>
                  </a:lnTo>
                  <a:lnTo>
                    <a:pt x="76" y="66"/>
                  </a:lnTo>
                  <a:lnTo>
                    <a:pt x="71" y="62"/>
                  </a:lnTo>
                  <a:lnTo>
                    <a:pt x="58" y="63"/>
                  </a:lnTo>
                  <a:lnTo>
                    <a:pt x="46" y="66"/>
                  </a:lnTo>
                  <a:lnTo>
                    <a:pt x="33" y="68"/>
                  </a:lnTo>
                </a:path>
              </a:pathLst>
            </a:custGeom>
            <a:solidFill>
              <a:schemeClr val="accent1">
                <a:lumMod val="75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9" name="Freeform 106"/>
            <p:cNvSpPr>
              <a:spLocks/>
            </p:cNvSpPr>
            <p:nvPr/>
          </p:nvSpPr>
          <p:spPr bwMode="auto">
            <a:xfrm>
              <a:off x="3757613" y="4057650"/>
              <a:ext cx="71438" cy="61912"/>
            </a:xfrm>
            <a:custGeom>
              <a:avLst/>
              <a:gdLst>
                <a:gd name="T0" fmla="*/ 0 w 68"/>
                <a:gd name="T1" fmla="*/ 5 h 57"/>
                <a:gd name="T2" fmla="*/ 3 w 68"/>
                <a:gd name="T3" fmla="*/ 15 h 57"/>
                <a:gd name="T4" fmla="*/ 12 w 68"/>
                <a:gd name="T5" fmla="*/ 18 h 57"/>
                <a:gd name="T6" fmla="*/ 20 w 68"/>
                <a:gd name="T7" fmla="*/ 27 h 57"/>
                <a:gd name="T8" fmla="*/ 18 w 68"/>
                <a:gd name="T9" fmla="*/ 29 h 57"/>
                <a:gd name="T10" fmla="*/ 21 w 68"/>
                <a:gd name="T11" fmla="*/ 32 h 57"/>
                <a:gd name="T12" fmla="*/ 21 w 68"/>
                <a:gd name="T13" fmla="*/ 36 h 57"/>
                <a:gd name="T14" fmla="*/ 21 w 68"/>
                <a:gd name="T15" fmla="*/ 41 h 57"/>
                <a:gd name="T16" fmla="*/ 27 w 68"/>
                <a:gd name="T17" fmla="*/ 47 h 57"/>
                <a:gd name="T18" fmla="*/ 26 w 68"/>
                <a:gd name="T19" fmla="*/ 48 h 57"/>
                <a:gd name="T20" fmla="*/ 30 w 68"/>
                <a:gd name="T21" fmla="*/ 54 h 57"/>
                <a:gd name="T22" fmla="*/ 38 w 68"/>
                <a:gd name="T23" fmla="*/ 55 h 57"/>
                <a:gd name="T24" fmla="*/ 37 w 68"/>
                <a:gd name="T25" fmla="*/ 53 h 57"/>
                <a:gd name="T26" fmla="*/ 41 w 68"/>
                <a:gd name="T27" fmla="*/ 54 h 57"/>
                <a:gd name="T28" fmla="*/ 48 w 68"/>
                <a:gd name="T29" fmla="*/ 56 h 57"/>
                <a:gd name="T30" fmla="*/ 59 w 68"/>
                <a:gd name="T31" fmla="*/ 56 h 57"/>
                <a:gd name="T32" fmla="*/ 61 w 68"/>
                <a:gd name="T33" fmla="*/ 53 h 57"/>
                <a:gd name="T34" fmla="*/ 61 w 68"/>
                <a:gd name="T35" fmla="*/ 49 h 57"/>
                <a:gd name="T36" fmla="*/ 57 w 68"/>
                <a:gd name="T37" fmla="*/ 48 h 57"/>
                <a:gd name="T38" fmla="*/ 61 w 68"/>
                <a:gd name="T39" fmla="*/ 48 h 57"/>
                <a:gd name="T40" fmla="*/ 67 w 68"/>
                <a:gd name="T41" fmla="*/ 41 h 57"/>
                <a:gd name="T42" fmla="*/ 67 w 68"/>
                <a:gd name="T43" fmla="*/ 36 h 57"/>
                <a:gd name="T44" fmla="*/ 60 w 68"/>
                <a:gd name="T45" fmla="*/ 29 h 57"/>
                <a:gd name="T46" fmla="*/ 55 w 68"/>
                <a:gd name="T47" fmla="*/ 27 h 57"/>
                <a:gd name="T48" fmla="*/ 55 w 68"/>
                <a:gd name="T49" fmla="*/ 29 h 57"/>
                <a:gd name="T50" fmla="*/ 51 w 68"/>
                <a:gd name="T51" fmla="*/ 32 h 57"/>
                <a:gd name="T52" fmla="*/ 55 w 68"/>
                <a:gd name="T53" fmla="*/ 41 h 57"/>
                <a:gd name="T54" fmla="*/ 59 w 68"/>
                <a:gd name="T55" fmla="*/ 44 h 57"/>
                <a:gd name="T56" fmla="*/ 57 w 68"/>
                <a:gd name="T57" fmla="*/ 45 h 57"/>
                <a:gd name="T58" fmla="*/ 53 w 68"/>
                <a:gd name="T59" fmla="*/ 43 h 57"/>
                <a:gd name="T60" fmla="*/ 50 w 68"/>
                <a:gd name="T61" fmla="*/ 44 h 57"/>
                <a:gd name="T62" fmla="*/ 48 w 68"/>
                <a:gd name="T63" fmla="*/ 47 h 57"/>
                <a:gd name="T64" fmla="*/ 45 w 68"/>
                <a:gd name="T65" fmla="*/ 50 h 57"/>
                <a:gd name="T66" fmla="*/ 40 w 68"/>
                <a:gd name="T67" fmla="*/ 45 h 57"/>
                <a:gd name="T68" fmla="*/ 31 w 68"/>
                <a:gd name="T69" fmla="*/ 39 h 57"/>
                <a:gd name="T70" fmla="*/ 26 w 68"/>
                <a:gd name="T71" fmla="*/ 38 h 57"/>
                <a:gd name="T72" fmla="*/ 25 w 68"/>
                <a:gd name="T73" fmla="*/ 26 h 57"/>
                <a:gd name="T74" fmla="*/ 15 w 68"/>
                <a:gd name="T75" fmla="*/ 4 h 57"/>
                <a:gd name="T76" fmla="*/ 12 w 68"/>
                <a:gd name="T77" fmla="*/ 0 h 57"/>
                <a:gd name="T78" fmla="*/ 0 w 68"/>
                <a:gd name="T79"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57">
                  <a:moveTo>
                    <a:pt x="0" y="5"/>
                  </a:moveTo>
                  <a:lnTo>
                    <a:pt x="3" y="15"/>
                  </a:lnTo>
                  <a:lnTo>
                    <a:pt x="12" y="18"/>
                  </a:lnTo>
                  <a:lnTo>
                    <a:pt x="20" y="27"/>
                  </a:lnTo>
                  <a:lnTo>
                    <a:pt x="18" y="29"/>
                  </a:lnTo>
                  <a:lnTo>
                    <a:pt x="21" y="32"/>
                  </a:lnTo>
                  <a:lnTo>
                    <a:pt x="21" y="36"/>
                  </a:lnTo>
                  <a:lnTo>
                    <a:pt x="21" y="41"/>
                  </a:lnTo>
                  <a:lnTo>
                    <a:pt x="27" y="47"/>
                  </a:lnTo>
                  <a:lnTo>
                    <a:pt x="26" y="48"/>
                  </a:lnTo>
                  <a:lnTo>
                    <a:pt x="30" y="54"/>
                  </a:lnTo>
                  <a:lnTo>
                    <a:pt x="38" y="55"/>
                  </a:lnTo>
                  <a:lnTo>
                    <a:pt x="37" y="53"/>
                  </a:lnTo>
                  <a:lnTo>
                    <a:pt x="41" y="54"/>
                  </a:lnTo>
                  <a:lnTo>
                    <a:pt x="48" y="56"/>
                  </a:lnTo>
                  <a:lnTo>
                    <a:pt x="59" y="56"/>
                  </a:lnTo>
                  <a:lnTo>
                    <a:pt x="61" y="53"/>
                  </a:lnTo>
                  <a:lnTo>
                    <a:pt x="61" y="49"/>
                  </a:lnTo>
                  <a:lnTo>
                    <a:pt x="57" y="48"/>
                  </a:lnTo>
                  <a:lnTo>
                    <a:pt x="61" y="48"/>
                  </a:lnTo>
                  <a:lnTo>
                    <a:pt x="67" y="41"/>
                  </a:lnTo>
                  <a:lnTo>
                    <a:pt x="67" y="36"/>
                  </a:lnTo>
                  <a:lnTo>
                    <a:pt x="60" y="29"/>
                  </a:lnTo>
                  <a:lnTo>
                    <a:pt x="55" y="27"/>
                  </a:lnTo>
                  <a:lnTo>
                    <a:pt x="55" y="29"/>
                  </a:lnTo>
                  <a:lnTo>
                    <a:pt x="51" y="32"/>
                  </a:lnTo>
                  <a:lnTo>
                    <a:pt x="55" y="41"/>
                  </a:lnTo>
                  <a:lnTo>
                    <a:pt x="59" y="44"/>
                  </a:lnTo>
                  <a:lnTo>
                    <a:pt x="57" y="45"/>
                  </a:lnTo>
                  <a:lnTo>
                    <a:pt x="53" y="43"/>
                  </a:lnTo>
                  <a:lnTo>
                    <a:pt x="50" y="44"/>
                  </a:lnTo>
                  <a:lnTo>
                    <a:pt x="48" y="47"/>
                  </a:lnTo>
                  <a:lnTo>
                    <a:pt x="45" y="50"/>
                  </a:lnTo>
                  <a:lnTo>
                    <a:pt x="40" y="45"/>
                  </a:lnTo>
                  <a:lnTo>
                    <a:pt x="31" y="39"/>
                  </a:lnTo>
                  <a:lnTo>
                    <a:pt x="26" y="38"/>
                  </a:lnTo>
                  <a:lnTo>
                    <a:pt x="25" y="26"/>
                  </a:lnTo>
                  <a:lnTo>
                    <a:pt x="15" y="4"/>
                  </a:lnTo>
                  <a:lnTo>
                    <a:pt x="12" y="0"/>
                  </a:lnTo>
                  <a:lnTo>
                    <a:pt x="0" y="5"/>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0" name="Freeform 107"/>
            <p:cNvSpPr>
              <a:spLocks/>
            </p:cNvSpPr>
            <p:nvPr/>
          </p:nvSpPr>
          <p:spPr bwMode="auto">
            <a:xfrm>
              <a:off x="3678238" y="4049713"/>
              <a:ext cx="47625" cy="34925"/>
            </a:xfrm>
            <a:custGeom>
              <a:avLst/>
              <a:gdLst>
                <a:gd name="T0" fmla="*/ 26 w 46"/>
                <a:gd name="T1" fmla="*/ 4 h 33"/>
                <a:gd name="T2" fmla="*/ 26 w 46"/>
                <a:gd name="T3" fmla="*/ 9 h 33"/>
                <a:gd name="T4" fmla="*/ 29 w 46"/>
                <a:gd name="T5" fmla="*/ 13 h 33"/>
                <a:gd name="T6" fmla="*/ 28 w 46"/>
                <a:gd name="T7" fmla="*/ 16 h 33"/>
                <a:gd name="T8" fmla="*/ 26 w 46"/>
                <a:gd name="T9" fmla="*/ 18 h 33"/>
                <a:gd name="T10" fmla="*/ 17 w 46"/>
                <a:gd name="T11" fmla="*/ 2 h 33"/>
                <a:gd name="T12" fmla="*/ 11 w 46"/>
                <a:gd name="T13" fmla="*/ 0 h 33"/>
                <a:gd name="T14" fmla="*/ 4 w 46"/>
                <a:gd name="T15" fmla="*/ 2 h 33"/>
                <a:gd name="T16" fmla="*/ 0 w 46"/>
                <a:gd name="T17" fmla="*/ 8 h 33"/>
                <a:gd name="T18" fmla="*/ 5 w 46"/>
                <a:gd name="T19" fmla="*/ 18 h 33"/>
                <a:gd name="T20" fmla="*/ 13 w 46"/>
                <a:gd name="T21" fmla="*/ 29 h 33"/>
                <a:gd name="T22" fmla="*/ 22 w 46"/>
                <a:gd name="T23" fmla="*/ 32 h 33"/>
                <a:gd name="T24" fmla="*/ 33 w 46"/>
                <a:gd name="T25" fmla="*/ 32 h 33"/>
                <a:gd name="T26" fmla="*/ 45 w 46"/>
                <a:gd name="T27" fmla="*/ 23 h 33"/>
                <a:gd name="T28" fmla="*/ 40 w 46"/>
                <a:gd name="T29" fmla="*/ 16 h 33"/>
                <a:gd name="T30" fmla="*/ 37 w 46"/>
                <a:gd name="T31" fmla="*/ 15 h 33"/>
                <a:gd name="T32" fmla="*/ 37 w 46"/>
                <a:gd name="T33" fmla="*/ 8 h 33"/>
                <a:gd name="T34" fmla="*/ 26 w 46"/>
                <a:gd name="T35"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3">
                  <a:moveTo>
                    <a:pt x="26" y="4"/>
                  </a:moveTo>
                  <a:lnTo>
                    <a:pt x="26" y="9"/>
                  </a:lnTo>
                  <a:lnTo>
                    <a:pt x="29" y="13"/>
                  </a:lnTo>
                  <a:lnTo>
                    <a:pt x="28" y="16"/>
                  </a:lnTo>
                  <a:lnTo>
                    <a:pt x="26" y="18"/>
                  </a:lnTo>
                  <a:lnTo>
                    <a:pt x="17" y="2"/>
                  </a:lnTo>
                  <a:lnTo>
                    <a:pt x="11" y="0"/>
                  </a:lnTo>
                  <a:lnTo>
                    <a:pt x="4" y="2"/>
                  </a:lnTo>
                  <a:lnTo>
                    <a:pt x="0" y="8"/>
                  </a:lnTo>
                  <a:lnTo>
                    <a:pt x="5" y="18"/>
                  </a:lnTo>
                  <a:lnTo>
                    <a:pt x="13" y="29"/>
                  </a:lnTo>
                  <a:lnTo>
                    <a:pt x="22" y="32"/>
                  </a:lnTo>
                  <a:lnTo>
                    <a:pt x="33" y="32"/>
                  </a:lnTo>
                  <a:lnTo>
                    <a:pt x="45" y="23"/>
                  </a:lnTo>
                  <a:lnTo>
                    <a:pt x="40" y="16"/>
                  </a:lnTo>
                  <a:lnTo>
                    <a:pt x="37" y="15"/>
                  </a:lnTo>
                  <a:lnTo>
                    <a:pt x="37" y="8"/>
                  </a:lnTo>
                  <a:lnTo>
                    <a:pt x="26" y="4"/>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1" name="Freeform 108"/>
            <p:cNvSpPr>
              <a:spLocks/>
            </p:cNvSpPr>
            <p:nvPr/>
          </p:nvSpPr>
          <p:spPr bwMode="auto">
            <a:xfrm>
              <a:off x="3776663" y="4059238"/>
              <a:ext cx="36513" cy="47625"/>
            </a:xfrm>
            <a:custGeom>
              <a:avLst/>
              <a:gdLst>
                <a:gd name="T0" fmla="*/ 0 w 36"/>
                <a:gd name="T1" fmla="*/ 3 h 44"/>
                <a:gd name="T2" fmla="*/ 4 w 36"/>
                <a:gd name="T3" fmla="*/ 9 h 44"/>
                <a:gd name="T4" fmla="*/ 4 w 36"/>
                <a:gd name="T5" fmla="*/ 15 h 44"/>
                <a:gd name="T6" fmla="*/ 15 w 36"/>
                <a:gd name="T7" fmla="*/ 36 h 44"/>
                <a:gd name="T8" fmla="*/ 30 w 36"/>
                <a:gd name="T9" fmla="*/ 43 h 44"/>
                <a:gd name="T10" fmla="*/ 34 w 36"/>
                <a:gd name="T11" fmla="*/ 41 h 44"/>
                <a:gd name="T12" fmla="*/ 35 w 36"/>
                <a:gd name="T13" fmla="*/ 38 h 44"/>
                <a:gd name="T14" fmla="*/ 31 w 36"/>
                <a:gd name="T15" fmla="*/ 36 h 44"/>
                <a:gd name="T16" fmla="*/ 30 w 36"/>
                <a:gd name="T17" fmla="*/ 30 h 44"/>
                <a:gd name="T18" fmla="*/ 31 w 36"/>
                <a:gd name="T19" fmla="*/ 23 h 44"/>
                <a:gd name="T20" fmla="*/ 28 w 36"/>
                <a:gd name="T21" fmla="*/ 16 h 44"/>
                <a:gd name="T22" fmla="*/ 26 w 36"/>
                <a:gd name="T23" fmla="*/ 15 h 44"/>
                <a:gd name="T24" fmla="*/ 24 w 36"/>
                <a:gd name="T25" fmla="*/ 6 h 44"/>
                <a:gd name="T26" fmla="*/ 15 w 36"/>
                <a:gd name="T27" fmla="*/ 2 h 44"/>
                <a:gd name="T28" fmla="*/ 12 w 36"/>
                <a:gd name="T29" fmla="*/ 1 h 44"/>
                <a:gd name="T30" fmla="*/ 4 w 36"/>
                <a:gd name="T31" fmla="*/ 0 h 44"/>
                <a:gd name="T32" fmla="*/ 0 w 36"/>
                <a:gd name="T33"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4">
                  <a:moveTo>
                    <a:pt x="0" y="3"/>
                  </a:moveTo>
                  <a:lnTo>
                    <a:pt x="4" y="9"/>
                  </a:lnTo>
                  <a:lnTo>
                    <a:pt x="4" y="15"/>
                  </a:lnTo>
                  <a:lnTo>
                    <a:pt x="15" y="36"/>
                  </a:lnTo>
                  <a:lnTo>
                    <a:pt x="30" y="43"/>
                  </a:lnTo>
                  <a:lnTo>
                    <a:pt x="34" y="41"/>
                  </a:lnTo>
                  <a:lnTo>
                    <a:pt x="35" y="38"/>
                  </a:lnTo>
                  <a:lnTo>
                    <a:pt x="31" y="36"/>
                  </a:lnTo>
                  <a:lnTo>
                    <a:pt x="30" y="30"/>
                  </a:lnTo>
                  <a:lnTo>
                    <a:pt x="31" y="23"/>
                  </a:lnTo>
                  <a:lnTo>
                    <a:pt x="28" y="16"/>
                  </a:lnTo>
                  <a:lnTo>
                    <a:pt x="26" y="15"/>
                  </a:lnTo>
                  <a:lnTo>
                    <a:pt x="24" y="6"/>
                  </a:lnTo>
                  <a:lnTo>
                    <a:pt x="15" y="2"/>
                  </a:lnTo>
                  <a:lnTo>
                    <a:pt x="12" y="1"/>
                  </a:lnTo>
                  <a:lnTo>
                    <a:pt x="4" y="0"/>
                  </a:lnTo>
                  <a:lnTo>
                    <a:pt x="0" y="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2" name="Freeform 109"/>
            <p:cNvSpPr>
              <a:spLocks/>
            </p:cNvSpPr>
            <p:nvPr/>
          </p:nvSpPr>
          <p:spPr bwMode="auto">
            <a:xfrm>
              <a:off x="3654425" y="4033838"/>
              <a:ext cx="26988" cy="49212"/>
            </a:xfrm>
            <a:custGeom>
              <a:avLst/>
              <a:gdLst>
                <a:gd name="T0" fmla="*/ 6 w 27"/>
                <a:gd name="T1" fmla="*/ 0 h 45"/>
                <a:gd name="T2" fmla="*/ 2 w 27"/>
                <a:gd name="T3" fmla="*/ 6 h 45"/>
                <a:gd name="T4" fmla="*/ 6 w 27"/>
                <a:gd name="T5" fmla="*/ 12 h 45"/>
                <a:gd name="T6" fmla="*/ 0 w 27"/>
                <a:gd name="T7" fmla="*/ 17 h 45"/>
                <a:gd name="T8" fmla="*/ 2 w 27"/>
                <a:gd name="T9" fmla="*/ 24 h 45"/>
                <a:gd name="T10" fmla="*/ 20 w 27"/>
                <a:gd name="T11" fmla="*/ 44 h 45"/>
                <a:gd name="T12" fmla="*/ 23 w 27"/>
                <a:gd name="T13" fmla="*/ 43 h 45"/>
                <a:gd name="T14" fmla="*/ 24 w 27"/>
                <a:gd name="T15" fmla="*/ 38 h 45"/>
                <a:gd name="T16" fmla="*/ 22 w 27"/>
                <a:gd name="T17" fmla="*/ 36 h 45"/>
                <a:gd name="T18" fmla="*/ 18 w 27"/>
                <a:gd name="T19" fmla="*/ 29 h 45"/>
                <a:gd name="T20" fmla="*/ 19 w 27"/>
                <a:gd name="T21" fmla="*/ 24 h 45"/>
                <a:gd name="T22" fmla="*/ 14 w 27"/>
                <a:gd name="T23" fmla="*/ 16 h 45"/>
                <a:gd name="T24" fmla="*/ 15 w 27"/>
                <a:gd name="T25" fmla="*/ 14 h 45"/>
                <a:gd name="T26" fmla="*/ 23 w 27"/>
                <a:gd name="T27" fmla="*/ 15 h 45"/>
                <a:gd name="T28" fmla="*/ 26 w 27"/>
                <a:gd name="T29" fmla="*/ 11 h 45"/>
                <a:gd name="T30" fmla="*/ 25 w 27"/>
                <a:gd name="T31" fmla="*/ 8 h 45"/>
                <a:gd name="T32" fmla="*/ 19 w 27"/>
                <a:gd name="T33" fmla="*/ 2 h 45"/>
                <a:gd name="T34" fmla="*/ 9 w 27"/>
                <a:gd name="T35" fmla="*/ 0 h 45"/>
                <a:gd name="T36" fmla="*/ 6 w 27"/>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45">
                  <a:moveTo>
                    <a:pt x="6" y="0"/>
                  </a:moveTo>
                  <a:lnTo>
                    <a:pt x="2" y="6"/>
                  </a:lnTo>
                  <a:lnTo>
                    <a:pt x="6" y="12"/>
                  </a:lnTo>
                  <a:lnTo>
                    <a:pt x="0" y="17"/>
                  </a:lnTo>
                  <a:lnTo>
                    <a:pt x="2" y="24"/>
                  </a:lnTo>
                  <a:lnTo>
                    <a:pt x="20" y="44"/>
                  </a:lnTo>
                  <a:lnTo>
                    <a:pt x="23" y="43"/>
                  </a:lnTo>
                  <a:lnTo>
                    <a:pt x="24" y="38"/>
                  </a:lnTo>
                  <a:lnTo>
                    <a:pt x="22" y="36"/>
                  </a:lnTo>
                  <a:lnTo>
                    <a:pt x="18" y="29"/>
                  </a:lnTo>
                  <a:lnTo>
                    <a:pt x="19" y="24"/>
                  </a:lnTo>
                  <a:lnTo>
                    <a:pt x="14" y="16"/>
                  </a:lnTo>
                  <a:lnTo>
                    <a:pt x="15" y="14"/>
                  </a:lnTo>
                  <a:lnTo>
                    <a:pt x="23" y="15"/>
                  </a:lnTo>
                  <a:lnTo>
                    <a:pt x="26" y="11"/>
                  </a:lnTo>
                  <a:lnTo>
                    <a:pt x="25" y="8"/>
                  </a:lnTo>
                  <a:lnTo>
                    <a:pt x="19" y="2"/>
                  </a:lnTo>
                  <a:lnTo>
                    <a:pt x="9" y="0"/>
                  </a:lnTo>
                  <a:lnTo>
                    <a:pt x="6"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3" name="Freeform 110"/>
            <p:cNvSpPr>
              <a:spLocks/>
            </p:cNvSpPr>
            <p:nvPr/>
          </p:nvSpPr>
          <p:spPr bwMode="auto">
            <a:xfrm>
              <a:off x="3744913" y="4064000"/>
              <a:ext cx="15875" cy="30162"/>
            </a:xfrm>
            <a:custGeom>
              <a:avLst/>
              <a:gdLst>
                <a:gd name="T0" fmla="*/ 3 w 16"/>
                <a:gd name="T1" fmla="*/ 0 h 28"/>
                <a:gd name="T2" fmla="*/ 0 w 16"/>
                <a:gd name="T3" fmla="*/ 2 h 28"/>
                <a:gd name="T4" fmla="*/ 1 w 16"/>
                <a:gd name="T5" fmla="*/ 13 h 28"/>
                <a:gd name="T6" fmla="*/ 10 w 16"/>
                <a:gd name="T7" fmla="*/ 27 h 28"/>
                <a:gd name="T8" fmla="*/ 15 w 16"/>
                <a:gd name="T9" fmla="*/ 27 h 28"/>
                <a:gd name="T10" fmla="*/ 15 w 16"/>
                <a:gd name="T11" fmla="*/ 16 h 28"/>
                <a:gd name="T12" fmla="*/ 14 w 16"/>
                <a:gd name="T13" fmla="*/ 10 h 28"/>
                <a:gd name="T14" fmla="*/ 6 w 16"/>
                <a:gd name="T15" fmla="*/ 0 h 28"/>
                <a:gd name="T16" fmla="*/ 3 w 1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0"/>
                  </a:moveTo>
                  <a:lnTo>
                    <a:pt x="0" y="2"/>
                  </a:lnTo>
                  <a:lnTo>
                    <a:pt x="1" y="13"/>
                  </a:lnTo>
                  <a:lnTo>
                    <a:pt x="10" y="27"/>
                  </a:lnTo>
                  <a:lnTo>
                    <a:pt x="15" y="27"/>
                  </a:lnTo>
                  <a:lnTo>
                    <a:pt x="15" y="16"/>
                  </a:lnTo>
                  <a:lnTo>
                    <a:pt x="14" y="10"/>
                  </a:lnTo>
                  <a:lnTo>
                    <a:pt x="6" y="0"/>
                  </a:lnTo>
                  <a:lnTo>
                    <a:pt x="3"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4" name="Freeform 111"/>
            <p:cNvSpPr>
              <a:spLocks/>
            </p:cNvSpPr>
            <p:nvPr/>
          </p:nvSpPr>
          <p:spPr bwMode="auto">
            <a:xfrm>
              <a:off x="3690938" y="4030663"/>
              <a:ext cx="15875" cy="19050"/>
            </a:xfrm>
            <a:custGeom>
              <a:avLst/>
              <a:gdLst>
                <a:gd name="T0" fmla="*/ 0 w 14"/>
                <a:gd name="T1" fmla="*/ 0 h 18"/>
                <a:gd name="T2" fmla="*/ 0 w 14"/>
                <a:gd name="T3" fmla="*/ 6 h 18"/>
                <a:gd name="T4" fmla="*/ 2 w 14"/>
                <a:gd name="T5" fmla="*/ 10 h 18"/>
                <a:gd name="T6" fmla="*/ 12 w 14"/>
                <a:gd name="T7" fmla="*/ 17 h 18"/>
                <a:gd name="T8" fmla="*/ 13 w 14"/>
                <a:gd name="T9" fmla="*/ 15 h 18"/>
                <a:gd name="T10" fmla="*/ 11 w 14"/>
                <a:gd name="T11" fmla="*/ 11 h 18"/>
                <a:gd name="T12" fmla="*/ 8 w 14"/>
                <a:gd name="T13" fmla="*/ 5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0" y="6"/>
                  </a:lnTo>
                  <a:lnTo>
                    <a:pt x="2" y="10"/>
                  </a:lnTo>
                  <a:lnTo>
                    <a:pt x="12" y="17"/>
                  </a:lnTo>
                  <a:lnTo>
                    <a:pt x="13" y="15"/>
                  </a:lnTo>
                  <a:lnTo>
                    <a:pt x="11" y="11"/>
                  </a:lnTo>
                  <a:lnTo>
                    <a:pt x="8" y="5"/>
                  </a:lnTo>
                  <a:lnTo>
                    <a:pt x="0" y="0"/>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5" name="Freeform 112"/>
            <p:cNvSpPr>
              <a:spLocks/>
            </p:cNvSpPr>
            <p:nvPr/>
          </p:nvSpPr>
          <p:spPr bwMode="auto">
            <a:xfrm>
              <a:off x="3352800" y="4103688"/>
              <a:ext cx="188913" cy="73025"/>
            </a:xfrm>
            <a:custGeom>
              <a:avLst/>
              <a:gdLst>
                <a:gd name="T0" fmla="*/ 92 w 181"/>
                <a:gd name="T1" fmla="*/ 67 h 68"/>
                <a:gd name="T2" fmla="*/ 81 w 181"/>
                <a:gd name="T3" fmla="*/ 66 h 68"/>
                <a:gd name="T4" fmla="*/ 66 w 181"/>
                <a:gd name="T5" fmla="*/ 59 h 68"/>
                <a:gd name="T6" fmla="*/ 57 w 181"/>
                <a:gd name="T7" fmla="*/ 51 h 68"/>
                <a:gd name="T8" fmla="*/ 60 w 181"/>
                <a:gd name="T9" fmla="*/ 48 h 68"/>
                <a:gd name="T10" fmla="*/ 61 w 181"/>
                <a:gd name="T11" fmla="*/ 43 h 68"/>
                <a:gd name="T12" fmla="*/ 66 w 181"/>
                <a:gd name="T13" fmla="*/ 40 h 68"/>
                <a:gd name="T14" fmla="*/ 62 w 181"/>
                <a:gd name="T15" fmla="*/ 34 h 68"/>
                <a:gd name="T16" fmla="*/ 50 w 181"/>
                <a:gd name="T17" fmla="*/ 30 h 68"/>
                <a:gd name="T18" fmla="*/ 50 w 181"/>
                <a:gd name="T19" fmla="*/ 27 h 68"/>
                <a:gd name="T20" fmla="*/ 57 w 181"/>
                <a:gd name="T21" fmla="*/ 24 h 68"/>
                <a:gd name="T22" fmla="*/ 53 w 181"/>
                <a:gd name="T23" fmla="*/ 17 h 68"/>
                <a:gd name="T24" fmla="*/ 52 w 181"/>
                <a:gd name="T25" fmla="*/ 17 h 68"/>
                <a:gd name="T26" fmla="*/ 47 w 181"/>
                <a:gd name="T27" fmla="*/ 24 h 68"/>
                <a:gd name="T28" fmla="*/ 36 w 181"/>
                <a:gd name="T29" fmla="*/ 27 h 68"/>
                <a:gd name="T30" fmla="*/ 20 w 181"/>
                <a:gd name="T31" fmla="*/ 22 h 68"/>
                <a:gd name="T32" fmla="*/ 6 w 181"/>
                <a:gd name="T33" fmla="*/ 19 h 68"/>
                <a:gd name="T34" fmla="*/ 0 w 181"/>
                <a:gd name="T35" fmla="*/ 15 h 68"/>
                <a:gd name="T36" fmla="*/ 0 w 181"/>
                <a:gd name="T37" fmla="*/ 11 h 68"/>
                <a:gd name="T38" fmla="*/ 6 w 181"/>
                <a:gd name="T39" fmla="*/ 10 h 68"/>
                <a:gd name="T40" fmla="*/ 20 w 181"/>
                <a:gd name="T41" fmla="*/ 11 h 68"/>
                <a:gd name="T42" fmla="*/ 33 w 181"/>
                <a:gd name="T43" fmla="*/ 11 h 68"/>
                <a:gd name="T44" fmla="*/ 57 w 181"/>
                <a:gd name="T45" fmla="*/ 0 h 68"/>
                <a:gd name="T46" fmla="*/ 62 w 181"/>
                <a:gd name="T47" fmla="*/ 5 h 68"/>
                <a:gd name="T48" fmla="*/ 69 w 181"/>
                <a:gd name="T49" fmla="*/ 9 h 68"/>
                <a:gd name="T50" fmla="*/ 83 w 181"/>
                <a:gd name="T51" fmla="*/ 5 h 68"/>
                <a:gd name="T52" fmla="*/ 87 w 181"/>
                <a:gd name="T53" fmla="*/ 9 h 68"/>
                <a:gd name="T54" fmla="*/ 87 w 181"/>
                <a:gd name="T55" fmla="*/ 17 h 68"/>
                <a:gd name="T56" fmla="*/ 96 w 181"/>
                <a:gd name="T57" fmla="*/ 22 h 68"/>
                <a:gd name="T58" fmla="*/ 105 w 181"/>
                <a:gd name="T59" fmla="*/ 14 h 68"/>
                <a:gd name="T60" fmla="*/ 110 w 181"/>
                <a:gd name="T61" fmla="*/ 17 h 68"/>
                <a:gd name="T62" fmla="*/ 112 w 181"/>
                <a:gd name="T63" fmla="*/ 15 h 68"/>
                <a:gd name="T64" fmla="*/ 118 w 181"/>
                <a:gd name="T65" fmla="*/ 14 h 68"/>
                <a:gd name="T66" fmla="*/ 124 w 181"/>
                <a:gd name="T67" fmla="*/ 19 h 68"/>
                <a:gd name="T68" fmla="*/ 130 w 181"/>
                <a:gd name="T69" fmla="*/ 16 h 68"/>
                <a:gd name="T70" fmla="*/ 137 w 181"/>
                <a:gd name="T71" fmla="*/ 22 h 68"/>
                <a:gd name="T72" fmla="*/ 146 w 181"/>
                <a:gd name="T73" fmla="*/ 25 h 68"/>
                <a:gd name="T74" fmla="*/ 149 w 181"/>
                <a:gd name="T75" fmla="*/ 19 h 68"/>
                <a:gd name="T76" fmla="*/ 164 w 181"/>
                <a:gd name="T77" fmla="*/ 19 h 68"/>
                <a:gd name="T78" fmla="*/ 176 w 181"/>
                <a:gd name="T79" fmla="*/ 11 h 68"/>
                <a:gd name="T80" fmla="*/ 180 w 181"/>
                <a:gd name="T81" fmla="*/ 13 h 68"/>
                <a:gd name="T82" fmla="*/ 179 w 181"/>
                <a:gd name="T83" fmla="*/ 19 h 68"/>
                <a:gd name="T84" fmla="*/ 165 w 181"/>
                <a:gd name="T85" fmla="*/ 30 h 68"/>
                <a:gd name="T86" fmla="*/ 152 w 181"/>
                <a:gd name="T87" fmla="*/ 30 h 68"/>
                <a:gd name="T88" fmla="*/ 148 w 181"/>
                <a:gd name="T89" fmla="*/ 31 h 68"/>
                <a:gd name="T90" fmla="*/ 142 w 181"/>
                <a:gd name="T91" fmla="*/ 32 h 68"/>
                <a:gd name="T92" fmla="*/ 137 w 181"/>
                <a:gd name="T93" fmla="*/ 34 h 68"/>
                <a:gd name="T94" fmla="*/ 130 w 181"/>
                <a:gd name="T95" fmla="*/ 42 h 68"/>
                <a:gd name="T96" fmla="*/ 122 w 181"/>
                <a:gd name="T97" fmla="*/ 40 h 68"/>
                <a:gd name="T98" fmla="*/ 110 w 181"/>
                <a:gd name="T99" fmla="*/ 46 h 68"/>
                <a:gd name="T100" fmla="*/ 111 w 181"/>
                <a:gd name="T101" fmla="*/ 52 h 68"/>
                <a:gd name="T102" fmla="*/ 116 w 181"/>
                <a:gd name="T103" fmla="*/ 56 h 68"/>
                <a:gd name="T104" fmla="*/ 113 w 181"/>
                <a:gd name="T105" fmla="*/ 59 h 68"/>
                <a:gd name="T106" fmla="*/ 112 w 181"/>
                <a:gd name="T107" fmla="*/ 59 h 68"/>
                <a:gd name="T108" fmla="*/ 108 w 181"/>
                <a:gd name="T109" fmla="*/ 60 h 68"/>
                <a:gd name="T110" fmla="*/ 99 w 181"/>
                <a:gd name="T111" fmla="*/ 67 h 68"/>
                <a:gd name="T112" fmla="*/ 92 w 181"/>
                <a:gd name="T113"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 h="68">
                  <a:moveTo>
                    <a:pt x="92" y="67"/>
                  </a:moveTo>
                  <a:lnTo>
                    <a:pt x="81" y="66"/>
                  </a:lnTo>
                  <a:lnTo>
                    <a:pt x="66" y="59"/>
                  </a:lnTo>
                  <a:lnTo>
                    <a:pt x="57" y="51"/>
                  </a:lnTo>
                  <a:lnTo>
                    <a:pt x="60" y="48"/>
                  </a:lnTo>
                  <a:lnTo>
                    <a:pt x="61" y="43"/>
                  </a:lnTo>
                  <a:lnTo>
                    <a:pt x="66" y="40"/>
                  </a:lnTo>
                  <a:lnTo>
                    <a:pt x="62" y="34"/>
                  </a:lnTo>
                  <a:lnTo>
                    <a:pt x="50" y="30"/>
                  </a:lnTo>
                  <a:lnTo>
                    <a:pt x="50" y="27"/>
                  </a:lnTo>
                  <a:lnTo>
                    <a:pt x="57" y="24"/>
                  </a:lnTo>
                  <a:lnTo>
                    <a:pt x="53" y="17"/>
                  </a:lnTo>
                  <a:lnTo>
                    <a:pt x="52" y="17"/>
                  </a:lnTo>
                  <a:lnTo>
                    <a:pt x="47" y="24"/>
                  </a:lnTo>
                  <a:lnTo>
                    <a:pt x="36" y="27"/>
                  </a:lnTo>
                  <a:lnTo>
                    <a:pt x="20" y="22"/>
                  </a:lnTo>
                  <a:lnTo>
                    <a:pt x="6" y="19"/>
                  </a:lnTo>
                  <a:lnTo>
                    <a:pt x="0" y="15"/>
                  </a:lnTo>
                  <a:lnTo>
                    <a:pt x="0" y="11"/>
                  </a:lnTo>
                  <a:lnTo>
                    <a:pt x="6" y="10"/>
                  </a:lnTo>
                  <a:lnTo>
                    <a:pt x="20" y="11"/>
                  </a:lnTo>
                  <a:lnTo>
                    <a:pt x="33" y="11"/>
                  </a:lnTo>
                  <a:lnTo>
                    <a:pt x="57" y="0"/>
                  </a:lnTo>
                  <a:lnTo>
                    <a:pt x="62" y="5"/>
                  </a:lnTo>
                  <a:lnTo>
                    <a:pt x="69" y="9"/>
                  </a:lnTo>
                  <a:lnTo>
                    <a:pt x="83" y="5"/>
                  </a:lnTo>
                  <a:lnTo>
                    <a:pt x="87" y="9"/>
                  </a:lnTo>
                  <a:lnTo>
                    <a:pt x="87" y="17"/>
                  </a:lnTo>
                  <a:lnTo>
                    <a:pt x="96" y="22"/>
                  </a:lnTo>
                  <a:lnTo>
                    <a:pt x="105" y="14"/>
                  </a:lnTo>
                  <a:lnTo>
                    <a:pt x="110" y="17"/>
                  </a:lnTo>
                  <a:lnTo>
                    <a:pt x="112" y="15"/>
                  </a:lnTo>
                  <a:lnTo>
                    <a:pt x="118" y="14"/>
                  </a:lnTo>
                  <a:lnTo>
                    <a:pt x="124" y="19"/>
                  </a:lnTo>
                  <a:lnTo>
                    <a:pt x="130" y="16"/>
                  </a:lnTo>
                  <a:lnTo>
                    <a:pt x="137" y="22"/>
                  </a:lnTo>
                  <a:lnTo>
                    <a:pt x="146" y="25"/>
                  </a:lnTo>
                  <a:lnTo>
                    <a:pt x="149" y="19"/>
                  </a:lnTo>
                  <a:lnTo>
                    <a:pt x="164" y="19"/>
                  </a:lnTo>
                  <a:lnTo>
                    <a:pt x="176" y="11"/>
                  </a:lnTo>
                  <a:lnTo>
                    <a:pt x="180" y="13"/>
                  </a:lnTo>
                  <a:lnTo>
                    <a:pt x="179" y="19"/>
                  </a:lnTo>
                  <a:lnTo>
                    <a:pt x="165" y="30"/>
                  </a:lnTo>
                  <a:lnTo>
                    <a:pt x="152" y="30"/>
                  </a:lnTo>
                  <a:lnTo>
                    <a:pt x="148" y="31"/>
                  </a:lnTo>
                  <a:lnTo>
                    <a:pt x="142" y="32"/>
                  </a:lnTo>
                  <a:lnTo>
                    <a:pt x="137" y="34"/>
                  </a:lnTo>
                  <a:lnTo>
                    <a:pt x="130" y="42"/>
                  </a:lnTo>
                  <a:lnTo>
                    <a:pt x="122" y="40"/>
                  </a:lnTo>
                  <a:lnTo>
                    <a:pt x="110" y="46"/>
                  </a:lnTo>
                  <a:lnTo>
                    <a:pt x="111" y="52"/>
                  </a:lnTo>
                  <a:lnTo>
                    <a:pt x="116" y="56"/>
                  </a:lnTo>
                  <a:lnTo>
                    <a:pt x="113" y="59"/>
                  </a:lnTo>
                  <a:lnTo>
                    <a:pt x="112" y="59"/>
                  </a:lnTo>
                  <a:lnTo>
                    <a:pt x="108" y="60"/>
                  </a:lnTo>
                  <a:lnTo>
                    <a:pt x="99" y="67"/>
                  </a:lnTo>
                  <a:lnTo>
                    <a:pt x="92" y="67"/>
                  </a:lnTo>
                </a:path>
              </a:pathLst>
            </a:custGeom>
            <a:solidFill>
              <a:schemeClr val="accent1">
                <a:lumMod val="75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6" name="Freeform 113"/>
            <p:cNvSpPr>
              <a:spLocks/>
            </p:cNvSpPr>
            <p:nvPr/>
          </p:nvSpPr>
          <p:spPr bwMode="auto">
            <a:xfrm>
              <a:off x="3611563" y="1482725"/>
              <a:ext cx="227013" cy="292100"/>
            </a:xfrm>
            <a:custGeom>
              <a:avLst/>
              <a:gdLst>
                <a:gd name="T0" fmla="*/ 144 w 218"/>
                <a:gd name="T1" fmla="*/ 188 h 271"/>
                <a:gd name="T2" fmla="*/ 162 w 218"/>
                <a:gd name="T3" fmla="*/ 223 h 271"/>
                <a:gd name="T4" fmla="*/ 182 w 218"/>
                <a:gd name="T5" fmla="*/ 226 h 271"/>
                <a:gd name="T6" fmla="*/ 197 w 218"/>
                <a:gd name="T7" fmla="*/ 223 h 271"/>
                <a:gd name="T8" fmla="*/ 203 w 218"/>
                <a:gd name="T9" fmla="*/ 225 h 271"/>
                <a:gd name="T10" fmla="*/ 205 w 218"/>
                <a:gd name="T11" fmla="*/ 243 h 271"/>
                <a:gd name="T12" fmla="*/ 217 w 218"/>
                <a:gd name="T13" fmla="*/ 262 h 271"/>
                <a:gd name="T14" fmla="*/ 211 w 218"/>
                <a:gd name="T15" fmla="*/ 270 h 271"/>
                <a:gd name="T16" fmla="*/ 188 w 218"/>
                <a:gd name="T17" fmla="*/ 268 h 271"/>
                <a:gd name="T18" fmla="*/ 170 w 218"/>
                <a:gd name="T19" fmla="*/ 258 h 271"/>
                <a:gd name="T20" fmla="*/ 162 w 218"/>
                <a:gd name="T21" fmla="*/ 238 h 271"/>
                <a:gd name="T22" fmla="*/ 153 w 218"/>
                <a:gd name="T23" fmla="*/ 222 h 271"/>
                <a:gd name="T24" fmla="*/ 141 w 218"/>
                <a:gd name="T25" fmla="*/ 192 h 271"/>
                <a:gd name="T26" fmla="*/ 125 w 218"/>
                <a:gd name="T27" fmla="*/ 183 h 271"/>
                <a:gd name="T28" fmla="*/ 121 w 218"/>
                <a:gd name="T29" fmla="*/ 201 h 271"/>
                <a:gd name="T30" fmla="*/ 111 w 218"/>
                <a:gd name="T31" fmla="*/ 201 h 271"/>
                <a:gd name="T32" fmla="*/ 105 w 218"/>
                <a:gd name="T33" fmla="*/ 183 h 271"/>
                <a:gd name="T34" fmla="*/ 110 w 218"/>
                <a:gd name="T35" fmla="*/ 166 h 271"/>
                <a:gd name="T36" fmla="*/ 109 w 218"/>
                <a:gd name="T37" fmla="*/ 158 h 271"/>
                <a:gd name="T38" fmla="*/ 93 w 218"/>
                <a:gd name="T39" fmla="*/ 144 h 271"/>
                <a:gd name="T40" fmla="*/ 90 w 218"/>
                <a:gd name="T41" fmla="*/ 130 h 271"/>
                <a:gd name="T42" fmla="*/ 101 w 218"/>
                <a:gd name="T43" fmla="*/ 128 h 271"/>
                <a:gd name="T44" fmla="*/ 106 w 218"/>
                <a:gd name="T45" fmla="*/ 127 h 271"/>
                <a:gd name="T46" fmla="*/ 111 w 218"/>
                <a:gd name="T47" fmla="*/ 119 h 271"/>
                <a:gd name="T48" fmla="*/ 109 w 218"/>
                <a:gd name="T49" fmla="*/ 110 h 271"/>
                <a:gd name="T50" fmla="*/ 94 w 218"/>
                <a:gd name="T51" fmla="*/ 102 h 271"/>
                <a:gd name="T52" fmla="*/ 85 w 218"/>
                <a:gd name="T53" fmla="*/ 88 h 271"/>
                <a:gd name="T54" fmla="*/ 80 w 218"/>
                <a:gd name="T55" fmla="*/ 79 h 271"/>
                <a:gd name="T56" fmla="*/ 69 w 218"/>
                <a:gd name="T57" fmla="*/ 77 h 271"/>
                <a:gd name="T58" fmla="*/ 60 w 218"/>
                <a:gd name="T59" fmla="*/ 79 h 271"/>
                <a:gd name="T60" fmla="*/ 59 w 218"/>
                <a:gd name="T61" fmla="*/ 70 h 271"/>
                <a:gd name="T62" fmla="*/ 64 w 218"/>
                <a:gd name="T63" fmla="*/ 61 h 271"/>
                <a:gd name="T64" fmla="*/ 44 w 218"/>
                <a:gd name="T65" fmla="*/ 42 h 271"/>
                <a:gd name="T66" fmla="*/ 41 w 218"/>
                <a:gd name="T67" fmla="*/ 35 h 271"/>
                <a:gd name="T68" fmla="*/ 21 w 218"/>
                <a:gd name="T69" fmla="*/ 25 h 271"/>
                <a:gd name="T70" fmla="*/ 8 w 218"/>
                <a:gd name="T71" fmla="*/ 18 h 271"/>
                <a:gd name="T72" fmla="*/ 8 w 218"/>
                <a:gd name="T73" fmla="*/ 9 h 271"/>
                <a:gd name="T74" fmla="*/ 0 w 218"/>
                <a:gd name="T75" fmla="*/ 4 h 271"/>
                <a:gd name="T76" fmla="*/ 5 w 218"/>
                <a:gd name="T77" fmla="*/ 0 h 271"/>
                <a:gd name="T78" fmla="*/ 15 w 218"/>
                <a:gd name="T79" fmla="*/ 11 h 271"/>
                <a:gd name="T80" fmla="*/ 47 w 218"/>
                <a:gd name="T81" fmla="*/ 26 h 271"/>
                <a:gd name="T82" fmla="*/ 80 w 218"/>
                <a:gd name="T83" fmla="*/ 66 h 271"/>
                <a:gd name="T84" fmla="*/ 89 w 218"/>
                <a:gd name="T85" fmla="*/ 75 h 271"/>
                <a:gd name="T86" fmla="*/ 106 w 218"/>
                <a:gd name="T87" fmla="*/ 82 h 271"/>
                <a:gd name="T88" fmla="*/ 115 w 218"/>
                <a:gd name="T89" fmla="*/ 99 h 271"/>
                <a:gd name="T90" fmla="*/ 127 w 218"/>
                <a:gd name="T91" fmla="*/ 114 h 271"/>
                <a:gd name="T92" fmla="*/ 136 w 218"/>
                <a:gd name="T93" fmla="*/ 114 h 271"/>
                <a:gd name="T94" fmla="*/ 141 w 218"/>
                <a:gd name="T95" fmla="*/ 116 h 271"/>
                <a:gd name="T96" fmla="*/ 139 w 218"/>
                <a:gd name="T97" fmla="*/ 122 h 271"/>
                <a:gd name="T98" fmla="*/ 127 w 218"/>
                <a:gd name="T99" fmla="*/ 123 h 271"/>
                <a:gd name="T100" fmla="*/ 123 w 218"/>
                <a:gd name="T101" fmla="*/ 127 h 271"/>
                <a:gd name="T102" fmla="*/ 121 w 218"/>
                <a:gd name="T103" fmla="*/ 140 h 271"/>
                <a:gd name="T104" fmla="*/ 134 w 218"/>
                <a:gd name="T105" fmla="*/ 155 h 271"/>
                <a:gd name="T106" fmla="*/ 130 w 218"/>
                <a:gd name="T107" fmla="*/ 171 h 271"/>
                <a:gd name="T108" fmla="*/ 129 w 218"/>
                <a:gd name="T109" fmla="*/ 178 h 271"/>
                <a:gd name="T110" fmla="*/ 144 w 218"/>
                <a:gd name="T111" fmla="*/ 18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 h="271">
                  <a:moveTo>
                    <a:pt x="144" y="188"/>
                  </a:moveTo>
                  <a:lnTo>
                    <a:pt x="162" y="223"/>
                  </a:lnTo>
                  <a:lnTo>
                    <a:pt x="182" y="226"/>
                  </a:lnTo>
                  <a:lnTo>
                    <a:pt x="197" y="223"/>
                  </a:lnTo>
                  <a:lnTo>
                    <a:pt x="203" y="225"/>
                  </a:lnTo>
                  <a:lnTo>
                    <a:pt x="205" y="243"/>
                  </a:lnTo>
                  <a:lnTo>
                    <a:pt x="217" y="262"/>
                  </a:lnTo>
                  <a:lnTo>
                    <a:pt x="211" y="270"/>
                  </a:lnTo>
                  <a:lnTo>
                    <a:pt x="188" y="268"/>
                  </a:lnTo>
                  <a:lnTo>
                    <a:pt x="170" y="258"/>
                  </a:lnTo>
                  <a:lnTo>
                    <a:pt x="162" y="238"/>
                  </a:lnTo>
                  <a:lnTo>
                    <a:pt x="153" y="222"/>
                  </a:lnTo>
                  <a:lnTo>
                    <a:pt x="141" y="192"/>
                  </a:lnTo>
                  <a:lnTo>
                    <a:pt x="125" y="183"/>
                  </a:lnTo>
                  <a:lnTo>
                    <a:pt x="121" y="201"/>
                  </a:lnTo>
                  <a:lnTo>
                    <a:pt x="111" y="201"/>
                  </a:lnTo>
                  <a:lnTo>
                    <a:pt x="105" y="183"/>
                  </a:lnTo>
                  <a:lnTo>
                    <a:pt x="110" y="166"/>
                  </a:lnTo>
                  <a:lnTo>
                    <a:pt x="109" y="158"/>
                  </a:lnTo>
                  <a:lnTo>
                    <a:pt x="93" y="144"/>
                  </a:lnTo>
                  <a:lnTo>
                    <a:pt x="90" y="130"/>
                  </a:lnTo>
                  <a:lnTo>
                    <a:pt x="101" y="128"/>
                  </a:lnTo>
                  <a:lnTo>
                    <a:pt x="106" y="127"/>
                  </a:lnTo>
                  <a:lnTo>
                    <a:pt x="111" y="119"/>
                  </a:lnTo>
                  <a:lnTo>
                    <a:pt x="109" y="110"/>
                  </a:lnTo>
                  <a:lnTo>
                    <a:pt x="94" y="102"/>
                  </a:lnTo>
                  <a:lnTo>
                    <a:pt x="85" y="88"/>
                  </a:lnTo>
                  <a:lnTo>
                    <a:pt x="80" y="79"/>
                  </a:lnTo>
                  <a:lnTo>
                    <a:pt x="69" y="77"/>
                  </a:lnTo>
                  <a:lnTo>
                    <a:pt x="60" y="79"/>
                  </a:lnTo>
                  <a:lnTo>
                    <a:pt x="59" y="70"/>
                  </a:lnTo>
                  <a:lnTo>
                    <a:pt x="64" y="61"/>
                  </a:lnTo>
                  <a:lnTo>
                    <a:pt x="44" y="42"/>
                  </a:lnTo>
                  <a:lnTo>
                    <a:pt x="41" y="35"/>
                  </a:lnTo>
                  <a:lnTo>
                    <a:pt x="21" y="25"/>
                  </a:lnTo>
                  <a:lnTo>
                    <a:pt x="8" y="18"/>
                  </a:lnTo>
                  <a:lnTo>
                    <a:pt x="8" y="9"/>
                  </a:lnTo>
                  <a:lnTo>
                    <a:pt x="0" y="4"/>
                  </a:lnTo>
                  <a:lnTo>
                    <a:pt x="5" y="0"/>
                  </a:lnTo>
                  <a:lnTo>
                    <a:pt x="15" y="11"/>
                  </a:lnTo>
                  <a:lnTo>
                    <a:pt x="47" y="26"/>
                  </a:lnTo>
                  <a:lnTo>
                    <a:pt x="80" y="66"/>
                  </a:lnTo>
                  <a:lnTo>
                    <a:pt x="89" y="75"/>
                  </a:lnTo>
                  <a:lnTo>
                    <a:pt x="106" y="82"/>
                  </a:lnTo>
                  <a:lnTo>
                    <a:pt x="115" y="99"/>
                  </a:lnTo>
                  <a:lnTo>
                    <a:pt x="127" y="114"/>
                  </a:lnTo>
                  <a:lnTo>
                    <a:pt x="136" y="114"/>
                  </a:lnTo>
                  <a:lnTo>
                    <a:pt x="141" y="116"/>
                  </a:lnTo>
                  <a:lnTo>
                    <a:pt x="139" y="122"/>
                  </a:lnTo>
                  <a:lnTo>
                    <a:pt x="127" y="123"/>
                  </a:lnTo>
                  <a:lnTo>
                    <a:pt x="123" y="127"/>
                  </a:lnTo>
                  <a:lnTo>
                    <a:pt x="121" y="140"/>
                  </a:lnTo>
                  <a:lnTo>
                    <a:pt x="134" y="155"/>
                  </a:lnTo>
                  <a:lnTo>
                    <a:pt x="130" y="171"/>
                  </a:lnTo>
                  <a:lnTo>
                    <a:pt x="129" y="178"/>
                  </a:lnTo>
                  <a:lnTo>
                    <a:pt x="144" y="188"/>
                  </a:lnTo>
                </a:path>
              </a:pathLst>
            </a:custGeom>
            <a:solidFill>
              <a:schemeClr val="accent1">
                <a:lumMod val="75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7" name="Freeform 114"/>
            <p:cNvSpPr>
              <a:spLocks/>
            </p:cNvSpPr>
            <p:nvPr/>
          </p:nvSpPr>
          <p:spPr bwMode="auto">
            <a:xfrm>
              <a:off x="3224213" y="3438525"/>
              <a:ext cx="23813" cy="38100"/>
            </a:xfrm>
            <a:custGeom>
              <a:avLst/>
              <a:gdLst>
                <a:gd name="T0" fmla="*/ 17 w 23"/>
                <a:gd name="T1" fmla="*/ 23 h 35"/>
                <a:gd name="T2" fmla="*/ 16 w 23"/>
                <a:gd name="T3" fmla="*/ 29 h 35"/>
                <a:gd name="T4" fmla="*/ 15 w 23"/>
                <a:gd name="T5" fmla="*/ 34 h 35"/>
                <a:gd name="T6" fmla="*/ 10 w 23"/>
                <a:gd name="T7" fmla="*/ 34 h 35"/>
                <a:gd name="T8" fmla="*/ 9 w 23"/>
                <a:gd name="T9" fmla="*/ 33 h 35"/>
                <a:gd name="T10" fmla="*/ 7 w 23"/>
                <a:gd name="T11" fmla="*/ 31 h 35"/>
                <a:gd name="T12" fmla="*/ 7 w 23"/>
                <a:gd name="T13" fmla="*/ 28 h 35"/>
                <a:gd name="T14" fmla="*/ 2 w 23"/>
                <a:gd name="T15" fmla="*/ 27 h 35"/>
                <a:gd name="T16" fmla="*/ 1 w 23"/>
                <a:gd name="T17" fmla="*/ 25 h 35"/>
                <a:gd name="T18" fmla="*/ 0 w 23"/>
                <a:gd name="T19" fmla="*/ 23 h 35"/>
                <a:gd name="T20" fmla="*/ 2 w 23"/>
                <a:gd name="T21" fmla="*/ 20 h 35"/>
                <a:gd name="T22" fmla="*/ 2 w 23"/>
                <a:gd name="T23" fmla="*/ 14 h 35"/>
                <a:gd name="T24" fmla="*/ 0 w 23"/>
                <a:gd name="T25" fmla="*/ 10 h 35"/>
                <a:gd name="T26" fmla="*/ 0 w 23"/>
                <a:gd name="T27" fmla="*/ 4 h 35"/>
                <a:gd name="T28" fmla="*/ 2 w 23"/>
                <a:gd name="T29" fmla="*/ 4 h 35"/>
                <a:gd name="T30" fmla="*/ 7 w 23"/>
                <a:gd name="T31" fmla="*/ 6 h 35"/>
                <a:gd name="T32" fmla="*/ 7 w 23"/>
                <a:gd name="T33" fmla="*/ 3 h 35"/>
                <a:gd name="T34" fmla="*/ 7 w 23"/>
                <a:gd name="T35" fmla="*/ 2 h 35"/>
                <a:gd name="T36" fmla="*/ 9 w 23"/>
                <a:gd name="T37" fmla="*/ 0 h 35"/>
                <a:gd name="T38" fmla="*/ 15 w 23"/>
                <a:gd name="T39" fmla="*/ 1 h 35"/>
                <a:gd name="T40" fmla="*/ 20 w 23"/>
                <a:gd name="T41" fmla="*/ 4 h 35"/>
                <a:gd name="T42" fmla="*/ 22 w 23"/>
                <a:gd name="T43" fmla="*/ 8 h 35"/>
                <a:gd name="T44" fmla="*/ 22 w 23"/>
                <a:gd name="T45" fmla="*/ 10 h 35"/>
                <a:gd name="T46" fmla="*/ 20 w 23"/>
                <a:gd name="T47" fmla="*/ 13 h 35"/>
                <a:gd name="T48" fmla="*/ 19 w 23"/>
                <a:gd name="T49" fmla="*/ 12 h 35"/>
                <a:gd name="T50" fmla="*/ 18 w 23"/>
                <a:gd name="T51" fmla="*/ 14 h 35"/>
                <a:gd name="T52" fmla="*/ 17 w 23"/>
                <a:gd name="T53"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35">
                  <a:moveTo>
                    <a:pt x="17" y="23"/>
                  </a:moveTo>
                  <a:lnTo>
                    <a:pt x="16" y="29"/>
                  </a:lnTo>
                  <a:lnTo>
                    <a:pt x="15" y="34"/>
                  </a:lnTo>
                  <a:lnTo>
                    <a:pt x="10" y="34"/>
                  </a:lnTo>
                  <a:lnTo>
                    <a:pt x="9" y="33"/>
                  </a:lnTo>
                  <a:lnTo>
                    <a:pt x="7" y="31"/>
                  </a:lnTo>
                  <a:lnTo>
                    <a:pt x="7" y="28"/>
                  </a:lnTo>
                  <a:lnTo>
                    <a:pt x="2" y="27"/>
                  </a:lnTo>
                  <a:lnTo>
                    <a:pt x="1" y="25"/>
                  </a:lnTo>
                  <a:lnTo>
                    <a:pt x="0" y="23"/>
                  </a:lnTo>
                  <a:lnTo>
                    <a:pt x="2" y="20"/>
                  </a:lnTo>
                  <a:lnTo>
                    <a:pt x="2" y="14"/>
                  </a:lnTo>
                  <a:lnTo>
                    <a:pt x="0" y="10"/>
                  </a:lnTo>
                  <a:lnTo>
                    <a:pt x="0" y="4"/>
                  </a:lnTo>
                  <a:lnTo>
                    <a:pt x="2" y="4"/>
                  </a:lnTo>
                  <a:lnTo>
                    <a:pt x="7" y="6"/>
                  </a:lnTo>
                  <a:lnTo>
                    <a:pt x="7" y="3"/>
                  </a:lnTo>
                  <a:lnTo>
                    <a:pt x="7" y="2"/>
                  </a:lnTo>
                  <a:lnTo>
                    <a:pt x="9" y="0"/>
                  </a:lnTo>
                  <a:lnTo>
                    <a:pt x="15" y="1"/>
                  </a:lnTo>
                  <a:lnTo>
                    <a:pt x="20" y="4"/>
                  </a:lnTo>
                  <a:lnTo>
                    <a:pt x="22" y="8"/>
                  </a:lnTo>
                  <a:lnTo>
                    <a:pt x="22" y="10"/>
                  </a:lnTo>
                  <a:lnTo>
                    <a:pt x="20" y="13"/>
                  </a:lnTo>
                  <a:lnTo>
                    <a:pt x="19" y="12"/>
                  </a:lnTo>
                  <a:lnTo>
                    <a:pt x="18" y="14"/>
                  </a:lnTo>
                  <a:lnTo>
                    <a:pt x="17" y="23"/>
                  </a:lnTo>
                </a:path>
              </a:pathLst>
            </a:custGeom>
            <a:solidFill>
              <a:srgbClr val="FFFF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8" name="Rectangle 126"/>
            <p:cNvSpPr>
              <a:spLocks noChangeArrowheads="1"/>
            </p:cNvSpPr>
            <p:nvPr/>
          </p:nvSpPr>
          <p:spPr bwMode="auto">
            <a:xfrm>
              <a:off x="3065463" y="4343400"/>
              <a:ext cx="23813" cy="23812"/>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19" name="Rectangle 130"/>
            <p:cNvSpPr>
              <a:spLocks noChangeArrowheads="1"/>
            </p:cNvSpPr>
            <p:nvPr/>
          </p:nvSpPr>
          <p:spPr bwMode="auto">
            <a:xfrm>
              <a:off x="3441700" y="4071938"/>
              <a:ext cx="23813" cy="23812"/>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0" name="Rectangle 134"/>
            <p:cNvSpPr>
              <a:spLocks noChangeArrowheads="1"/>
            </p:cNvSpPr>
            <p:nvPr/>
          </p:nvSpPr>
          <p:spPr bwMode="auto">
            <a:xfrm>
              <a:off x="2727325" y="4514850"/>
              <a:ext cx="23813" cy="23812"/>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1" name="Rectangle 136"/>
            <p:cNvSpPr>
              <a:spLocks noChangeArrowheads="1"/>
            </p:cNvSpPr>
            <p:nvPr/>
          </p:nvSpPr>
          <p:spPr bwMode="auto">
            <a:xfrm>
              <a:off x="2708275" y="4760913"/>
              <a:ext cx="23813" cy="2381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2" name="Rectangle 138"/>
            <p:cNvSpPr>
              <a:spLocks noChangeArrowheads="1"/>
            </p:cNvSpPr>
            <p:nvPr/>
          </p:nvSpPr>
          <p:spPr bwMode="auto">
            <a:xfrm>
              <a:off x="2909888" y="5297488"/>
              <a:ext cx="22225" cy="2381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3" name="Rectangle 140"/>
            <p:cNvSpPr>
              <a:spLocks noChangeArrowheads="1"/>
            </p:cNvSpPr>
            <p:nvPr/>
          </p:nvSpPr>
          <p:spPr bwMode="auto">
            <a:xfrm>
              <a:off x="3724275" y="4287838"/>
              <a:ext cx="22225" cy="2381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4" name="Rectangle 142"/>
            <p:cNvSpPr>
              <a:spLocks noChangeArrowheads="1"/>
            </p:cNvSpPr>
            <p:nvPr/>
          </p:nvSpPr>
          <p:spPr bwMode="auto">
            <a:xfrm>
              <a:off x="3598863" y="4813300"/>
              <a:ext cx="22225" cy="22225"/>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5" name="Rectangle 144"/>
            <p:cNvSpPr>
              <a:spLocks noChangeArrowheads="1"/>
            </p:cNvSpPr>
            <p:nvPr/>
          </p:nvSpPr>
          <p:spPr bwMode="auto">
            <a:xfrm>
              <a:off x="3908425" y="4954588"/>
              <a:ext cx="23813" cy="2381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6" name="Rectangle 146"/>
            <p:cNvSpPr>
              <a:spLocks noChangeArrowheads="1"/>
            </p:cNvSpPr>
            <p:nvPr/>
          </p:nvSpPr>
          <p:spPr bwMode="auto">
            <a:xfrm>
              <a:off x="3328988" y="2452688"/>
              <a:ext cx="23813" cy="2381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7" name="Line 148"/>
            <p:cNvSpPr>
              <a:spLocks noChangeShapeType="1"/>
            </p:cNvSpPr>
            <p:nvPr/>
          </p:nvSpPr>
          <p:spPr bwMode="auto">
            <a:xfrm flipV="1">
              <a:off x="3097213" y="4264025"/>
              <a:ext cx="66675" cy="825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8" name="Line 149"/>
            <p:cNvSpPr>
              <a:spLocks noChangeShapeType="1"/>
            </p:cNvSpPr>
            <p:nvPr/>
          </p:nvSpPr>
          <p:spPr bwMode="auto">
            <a:xfrm flipH="1" flipV="1">
              <a:off x="3395663" y="4049713"/>
              <a:ext cx="46038" cy="34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29" name="Line 152"/>
            <p:cNvSpPr>
              <a:spLocks noChangeShapeType="1"/>
            </p:cNvSpPr>
            <p:nvPr/>
          </p:nvSpPr>
          <p:spPr bwMode="auto">
            <a:xfrm>
              <a:off x="2746375" y="4546600"/>
              <a:ext cx="12700" cy="476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30" name="Line 160"/>
            <p:cNvSpPr>
              <a:spLocks noChangeShapeType="1"/>
            </p:cNvSpPr>
            <p:nvPr/>
          </p:nvSpPr>
          <p:spPr bwMode="auto">
            <a:xfrm flipH="1">
              <a:off x="3941763" y="4059238"/>
              <a:ext cx="500063"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31" name="Line 838"/>
            <p:cNvSpPr>
              <a:spLocks noChangeShapeType="1"/>
            </p:cNvSpPr>
            <p:nvPr/>
          </p:nvSpPr>
          <p:spPr bwMode="auto">
            <a:xfrm>
              <a:off x="2386013" y="5305425"/>
              <a:ext cx="533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32" name="Text Box 1844"/>
            <p:cNvSpPr txBox="1">
              <a:spLocks noChangeArrowheads="1"/>
            </p:cNvSpPr>
            <p:nvPr/>
          </p:nvSpPr>
          <p:spPr bwMode="auto">
            <a:xfrm>
              <a:off x="4229100" y="3732212"/>
              <a:ext cx="8178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GB" sz="1200" dirty="0" err="1" smtClean="0"/>
                <a:t>Aspvreten</a:t>
              </a:r>
              <a:endParaRPr lang="en-GB" sz="1200" dirty="0"/>
            </a:p>
          </p:txBody>
        </p:sp>
        <p:sp>
          <p:nvSpPr>
            <p:cNvPr id="133" name="Text Box 1845"/>
            <p:cNvSpPr txBox="1">
              <a:spLocks noChangeArrowheads="1"/>
            </p:cNvSpPr>
            <p:nvPr/>
          </p:nvSpPr>
          <p:spPr bwMode="auto">
            <a:xfrm>
              <a:off x="2166938" y="5253038"/>
              <a:ext cx="685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GB" sz="1200"/>
                <a:t>Vavihill</a:t>
              </a:r>
            </a:p>
          </p:txBody>
        </p:sp>
      </p:grpSp>
      <p:grpSp>
        <p:nvGrpSpPr>
          <p:cNvPr id="134" name="Group 133"/>
          <p:cNvGrpSpPr/>
          <p:nvPr/>
        </p:nvGrpSpPr>
        <p:grpSpPr>
          <a:xfrm rot="20078685">
            <a:off x="1174439" y="1861915"/>
            <a:ext cx="7056784" cy="6017000"/>
            <a:chOff x="-1467545" y="1258634"/>
            <a:chExt cx="7056784" cy="6017000"/>
          </a:xfrm>
        </p:grpSpPr>
        <p:cxnSp>
          <p:nvCxnSpPr>
            <p:cNvPr id="135" name="Straight Connector 134"/>
            <p:cNvCxnSpPr/>
            <p:nvPr/>
          </p:nvCxnSpPr>
          <p:spPr bwMode="auto">
            <a:xfrm flipV="1">
              <a:off x="16445" y="2090514"/>
              <a:ext cx="4536504" cy="453650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Connector 135"/>
            <p:cNvCxnSpPr/>
            <p:nvPr/>
          </p:nvCxnSpPr>
          <p:spPr bwMode="auto">
            <a:xfrm rot="1521315">
              <a:off x="697619" y="1258634"/>
              <a:ext cx="2851325" cy="60170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bwMode="auto">
            <a:xfrm>
              <a:off x="-1467545" y="4518819"/>
              <a:ext cx="705678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Connector 137"/>
            <p:cNvCxnSpPr/>
            <p:nvPr/>
          </p:nvCxnSpPr>
          <p:spPr bwMode="auto">
            <a:xfrm rot="1521315">
              <a:off x="-1119638" y="3390941"/>
              <a:ext cx="6573359" cy="234645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9" name="TextBox 138"/>
          <p:cNvSpPr txBox="1"/>
          <p:nvPr/>
        </p:nvSpPr>
        <p:spPr>
          <a:xfrm>
            <a:off x="6177751" y="3251199"/>
            <a:ext cx="503664" cy="369332"/>
          </a:xfrm>
          <a:prstGeom prst="rect">
            <a:avLst/>
          </a:prstGeom>
          <a:noFill/>
        </p:spPr>
        <p:txBody>
          <a:bodyPr wrap="none" rtlCol="0">
            <a:spAutoFit/>
          </a:bodyPr>
          <a:lstStyle/>
          <a:p>
            <a:r>
              <a:rPr lang="sv-SE" dirty="0" smtClean="0"/>
              <a:t>NE</a:t>
            </a:r>
            <a:endParaRPr lang="sv-SE" dirty="0"/>
          </a:p>
        </p:txBody>
      </p:sp>
      <p:sp>
        <p:nvSpPr>
          <p:cNvPr id="140" name="TextBox 139"/>
          <p:cNvSpPr txBox="1"/>
          <p:nvPr/>
        </p:nvSpPr>
        <p:spPr>
          <a:xfrm>
            <a:off x="3504083" y="6013673"/>
            <a:ext cx="569387" cy="369332"/>
          </a:xfrm>
          <a:prstGeom prst="rect">
            <a:avLst/>
          </a:prstGeom>
          <a:noFill/>
        </p:spPr>
        <p:txBody>
          <a:bodyPr wrap="none" rtlCol="0">
            <a:spAutoFit/>
          </a:bodyPr>
          <a:lstStyle/>
          <a:p>
            <a:r>
              <a:rPr lang="sv-SE" dirty="0" smtClean="0"/>
              <a:t>SW</a:t>
            </a:r>
            <a:endParaRPr lang="sv-SE" dirty="0"/>
          </a:p>
        </p:txBody>
      </p:sp>
    </p:spTree>
    <p:extLst>
      <p:ext uri="{BB962C8B-B14F-4D97-AF65-F5344CB8AC3E}">
        <p14:creationId xmlns:p14="http://schemas.microsoft.com/office/powerpoint/2010/main" val="768396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5" name="Object 4"/>
          <p:cNvGraphicFramePr>
            <a:graphicFrameLocks noChangeAspect="1"/>
          </p:cNvGraphicFramePr>
          <p:nvPr>
            <p:extLst>
              <p:ext uri="{D42A27DB-BD31-4B8C-83A1-F6EECF244321}">
                <p14:modId xmlns:p14="http://schemas.microsoft.com/office/powerpoint/2010/main" val="2369610619"/>
              </p:ext>
            </p:extLst>
          </p:nvPr>
        </p:nvGraphicFramePr>
        <p:xfrm>
          <a:off x="594966" y="181025"/>
          <a:ext cx="9054201" cy="5149577"/>
        </p:xfrm>
        <a:graphic>
          <a:graphicData uri="http://schemas.openxmlformats.org/presentationml/2006/ole">
            <mc:AlternateContent xmlns:mc="http://schemas.openxmlformats.org/markup-compatibility/2006">
              <mc:Choice xmlns:v="urn:schemas-microsoft-com:vml" Requires="v">
                <p:oleObj spid="_x0000_s25618" name="Worksheet" r:id="rId4" imgW="4572071" imgH="2600325" progId="Excel.Sheet.12">
                  <p:embed/>
                </p:oleObj>
              </mc:Choice>
              <mc:Fallback>
                <p:oleObj name="Worksheet" r:id="rId4" imgW="4572071" imgH="2600325"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66" y="181025"/>
                        <a:ext cx="9054201" cy="5149577"/>
                      </a:xfrm>
                      <a:prstGeom prst="rect">
                        <a:avLst/>
                      </a:prstGeom>
                      <a:noFill/>
                    </p:spPr>
                  </p:pic>
                </p:oleObj>
              </mc:Fallback>
            </mc:AlternateContent>
          </a:graphicData>
        </a:graphic>
      </p:graphicFrame>
      <p:sp>
        <p:nvSpPr>
          <p:cNvPr id="6" name="TextBox 5"/>
          <p:cNvSpPr txBox="1"/>
          <p:nvPr/>
        </p:nvSpPr>
        <p:spPr>
          <a:xfrm>
            <a:off x="1099022" y="5437609"/>
            <a:ext cx="8838043" cy="1323439"/>
          </a:xfrm>
          <a:prstGeom prst="rect">
            <a:avLst/>
          </a:prstGeom>
          <a:noFill/>
        </p:spPr>
        <p:txBody>
          <a:bodyPr wrap="square" rtlCol="0">
            <a:spAutoFit/>
          </a:bodyPr>
          <a:lstStyle/>
          <a:p>
            <a:pPr algn="l"/>
            <a:r>
              <a:rPr lang="en-GB" sz="1600" dirty="0"/>
              <a:t>Average concentrations of particulate ammonium and gaseous ammonia during south westerly wind trajectories at both sites (128 days) or north easterly wind trajectories (66 days). The markers show the station that the wind first passes. Data represent the period 1993-1999.</a:t>
            </a:r>
            <a:endParaRPr lang="sv-SE" sz="1600" b="1" dirty="0"/>
          </a:p>
          <a:p>
            <a:pPr algn="l"/>
            <a:endParaRPr lang="sv-SE" sz="1600" dirty="0"/>
          </a:p>
        </p:txBody>
      </p:sp>
      <p:sp>
        <p:nvSpPr>
          <p:cNvPr id="7" name="TextBox 6"/>
          <p:cNvSpPr txBox="1"/>
          <p:nvPr/>
        </p:nvSpPr>
        <p:spPr>
          <a:xfrm>
            <a:off x="4880893" y="613073"/>
            <a:ext cx="3028394" cy="584775"/>
          </a:xfrm>
          <a:prstGeom prst="rect">
            <a:avLst/>
          </a:prstGeom>
          <a:noFill/>
        </p:spPr>
        <p:txBody>
          <a:bodyPr wrap="none" rtlCol="0">
            <a:spAutoFit/>
          </a:bodyPr>
          <a:lstStyle/>
          <a:p>
            <a:r>
              <a:rPr lang="en-GB" sz="3200" dirty="0"/>
              <a:t>C</a:t>
            </a:r>
            <a:r>
              <a:rPr lang="en-GB" sz="3200" baseline="-25000" dirty="0"/>
              <a:t>2</a:t>
            </a:r>
            <a:r>
              <a:rPr lang="en-GB" sz="3200" dirty="0"/>
              <a:t> = </a:t>
            </a:r>
            <a:r>
              <a:rPr lang="en-GB" sz="3200" dirty="0" smtClean="0"/>
              <a:t>f·C</a:t>
            </a:r>
            <a:r>
              <a:rPr lang="en-GB" sz="3200" baseline="-25000" dirty="0" smtClean="0"/>
              <a:t>1</a:t>
            </a:r>
            <a:r>
              <a:rPr lang="en-GB" sz="3200" dirty="0" smtClean="0"/>
              <a:t>+C</a:t>
            </a:r>
            <a:r>
              <a:rPr lang="en-GB" sz="3200" baseline="-25000" dirty="0" smtClean="0"/>
              <a:t>NE</a:t>
            </a:r>
            <a:endParaRPr lang="sv-SE" sz="3200" dirty="0"/>
          </a:p>
        </p:txBody>
      </p:sp>
      <p:sp>
        <p:nvSpPr>
          <p:cNvPr id="8" name="TextBox 7"/>
          <p:cNvSpPr txBox="1"/>
          <p:nvPr/>
        </p:nvSpPr>
        <p:spPr>
          <a:xfrm>
            <a:off x="4880893" y="2565931"/>
            <a:ext cx="5689378" cy="1077218"/>
          </a:xfrm>
          <a:prstGeom prst="rect">
            <a:avLst/>
          </a:prstGeom>
          <a:noFill/>
        </p:spPr>
        <p:txBody>
          <a:bodyPr wrap="none" rtlCol="0">
            <a:spAutoFit/>
          </a:bodyPr>
          <a:lstStyle/>
          <a:p>
            <a:pPr algn="l"/>
            <a:r>
              <a:rPr lang="en-GB" sz="3200" dirty="0" smtClean="0"/>
              <a:t>f=0.54 (46% is deposited)</a:t>
            </a:r>
          </a:p>
          <a:p>
            <a:pPr algn="l"/>
            <a:r>
              <a:rPr lang="en-GB" sz="3200" dirty="0" smtClean="0"/>
              <a:t>C</a:t>
            </a:r>
            <a:r>
              <a:rPr lang="en-GB" sz="3200" baseline="-25000" dirty="0" smtClean="0"/>
              <a:t>NE</a:t>
            </a:r>
            <a:r>
              <a:rPr lang="en-GB" sz="3200" dirty="0" smtClean="0"/>
              <a:t>=17 </a:t>
            </a:r>
            <a:r>
              <a:rPr lang="en-GB" sz="3200" dirty="0" err="1" smtClean="0"/>
              <a:t>nmol</a:t>
            </a:r>
            <a:r>
              <a:rPr lang="en-GB" sz="3200" dirty="0" smtClean="0"/>
              <a:t> m</a:t>
            </a:r>
            <a:r>
              <a:rPr lang="en-GB" sz="3200" baseline="30000" dirty="0" smtClean="0"/>
              <a:t>-3</a:t>
            </a:r>
            <a:endParaRPr lang="sv-SE" sz="3200" baseline="30000" dirty="0"/>
          </a:p>
        </p:txBody>
      </p:sp>
    </p:spTree>
    <p:extLst>
      <p:ext uri="{BB962C8B-B14F-4D97-AF65-F5344CB8AC3E}">
        <p14:creationId xmlns:p14="http://schemas.microsoft.com/office/powerpoint/2010/main" val="167268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2096" y="1909217"/>
            <a:ext cx="7481822" cy="1754326"/>
          </a:xfrm>
          <a:prstGeom prst="rect">
            <a:avLst/>
          </a:prstGeom>
          <a:noFill/>
        </p:spPr>
        <p:txBody>
          <a:bodyPr wrap="square" rtlCol="0">
            <a:spAutoFit/>
          </a:bodyPr>
          <a:lstStyle/>
          <a:p>
            <a:r>
              <a:rPr lang="sv-SE" sz="3600" dirty="0" smtClean="0">
                <a:latin typeface="Times New Roman" pitchFamily="18" charset="0"/>
                <a:cs typeface="Times New Roman" pitchFamily="18" charset="0"/>
              </a:rPr>
              <a:t>Main </a:t>
            </a:r>
            <a:r>
              <a:rPr lang="sv-SE" sz="3600" dirty="0" err="1" smtClean="0">
                <a:latin typeface="Times New Roman" pitchFamily="18" charset="0"/>
                <a:cs typeface="Times New Roman" pitchFamily="18" charset="0"/>
              </a:rPr>
              <a:t>conclusion</a:t>
            </a:r>
            <a:endParaRPr lang="sv-SE" sz="3600" dirty="0" smtClean="0">
              <a:latin typeface="Times New Roman" pitchFamily="18" charset="0"/>
              <a:cs typeface="Times New Roman" pitchFamily="18" charset="0"/>
            </a:endParaRPr>
          </a:p>
          <a:p>
            <a:endParaRPr lang="sv-SE" sz="2400" dirty="0">
              <a:latin typeface="Times New Roman" pitchFamily="18" charset="0"/>
              <a:cs typeface="Times New Roman" pitchFamily="18" charset="0"/>
            </a:endParaRPr>
          </a:p>
          <a:p>
            <a:r>
              <a:rPr lang="sv-SE" sz="2400" dirty="0" smtClean="0">
                <a:latin typeface="Times New Roman" pitchFamily="18" charset="0"/>
                <a:cs typeface="Times New Roman" pitchFamily="18" charset="0"/>
              </a:rPr>
              <a:t>Long-</a:t>
            </a:r>
            <a:r>
              <a:rPr lang="sv-SE" sz="2400" dirty="0" err="1" smtClean="0">
                <a:latin typeface="Times New Roman" pitchFamily="18" charset="0"/>
                <a:cs typeface="Times New Roman" pitchFamily="18" charset="0"/>
              </a:rPr>
              <a:t>range</a:t>
            </a:r>
            <a:r>
              <a:rPr lang="sv-SE" sz="2400" dirty="0" smtClean="0">
                <a:latin typeface="Times New Roman" pitchFamily="18" charset="0"/>
                <a:cs typeface="Times New Roman" pitchFamily="18" charset="0"/>
              </a:rPr>
              <a:t> transport </a:t>
            </a:r>
            <a:r>
              <a:rPr lang="sv-SE" sz="2400" dirty="0" err="1" smtClean="0">
                <a:latin typeface="Times New Roman" pitchFamily="18" charset="0"/>
                <a:cs typeface="Times New Roman" pitchFamily="18" charset="0"/>
              </a:rPr>
              <a:t>of</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particulate</a:t>
            </a:r>
            <a:r>
              <a:rPr lang="sv-SE" sz="2400" dirty="0" smtClean="0">
                <a:latin typeface="Times New Roman" pitchFamily="18" charset="0"/>
                <a:cs typeface="Times New Roman" pitchFamily="18" charset="0"/>
              </a:rPr>
              <a:t> ammonium is </a:t>
            </a:r>
            <a:r>
              <a:rPr lang="sv-SE" sz="2400" dirty="0" err="1" smtClean="0">
                <a:latin typeface="Times New Roman" pitchFamily="18" charset="0"/>
                <a:cs typeface="Times New Roman" pitchFamily="18" charset="0"/>
              </a:rPr>
              <a:t>limited</a:t>
            </a:r>
            <a:r>
              <a:rPr lang="sv-SE" sz="2400" dirty="0" smtClean="0">
                <a:latin typeface="Times New Roman" pitchFamily="18" charset="0"/>
                <a:cs typeface="Times New Roman" pitchFamily="18" charset="0"/>
              </a:rPr>
              <a:t> by the </a:t>
            </a:r>
            <a:r>
              <a:rPr lang="sv-SE" sz="2400" dirty="0" err="1" smtClean="0">
                <a:latin typeface="Times New Roman" pitchFamily="18" charset="0"/>
                <a:cs typeface="Times New Roman" pitchFamily="18" charset="0"/>
              </a:rPr>
              <a:t>availability</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of</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particulate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sulphate</a:t>
            </a:r>
            <a:r>
              <a:rPr lang="sv-SE" sz="2400" dirty="0" smtClean="0">
                <a:latin typeface="Times New Roman" pitchFamily="18" charset="0"/>
                <a:cs typeface="Times New Roman" pitchFamily="18" charset="0"/>
              </a:rPr>
              <a:t> and </a:t>
            </a:r>
            <a:r>
              <a:rPr lang="sv-SE" sz="2400" dirty="0" err="1" smtClean="0">
                <a:latin typeface="Times New Roman" pitchFamily="18" charset="0"/>
                <a:cs typeface="Times New Roman" pitchFamily="18" charset="0"/>
              </a:rPr>
              <a:t>nitrate</a:t>
            </a:r>
            <a:r>
              <a:rPr lang="sv-SE" sz="2400" dirty="0" smtClean="0">
                <a:latin typeface="Times New Roman" pitchFamily="18" charset="0"/>
                <a:cs typeface="Times New Roman" pitchFamily="18" charset="0"/>
              </a:rPr>
              <a:t>.</a:t>
            </a:r>
            <a:endParaRPr lang="sv-SE" sz="2400" dirty="0">
              <a:latin typeface="Times New Roman" pitchFamily="18" charset="0"/>
              <a:cs typeface="Times New Roman" pitchFamily="18" charset="0"/>
            </a:endParaRPr>
          </a:p>
        </p:txBody>
      </p:sp>
    </p:spTree>
    <p:extLst>
      <p:ext uri="{BB962C8B-B14F-4D97-AF65-F5344CB8AC3E}">
        <p14:creationId xmlns:p14="http://schemas.microsoft.com/office/powerpoint/2010/main" val="386873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38413" y="1477963"/>
            <a:ext cx="5376862"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7200">
                <a:solidFill>
                  <a:srgbClr val="FF0000"/>
                </a:solidFill>
              </a:rPr>
              <a:t>Thank You!</a:t>
            </a:r>
          </a:p>
        </p:txBody>
      </p:sp>
    </p:spTree>
    <p:extLst>
      <p:ext uri="{BB962C8B-B14F-4D97-AF65-F5344CB8AC3E}">
        <p14:creationId xmlns:p14="http://schemas.microsoft.com/office/powerpoint/2010/main" val="3130213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0" y="0"/>
            <a:ext cx="10694988" cy="6661150"/>
          </a:xfrm>
          <a:prstGeom prst="rect">
            <a:avLst/>
          </a:prstGeom>
          <a:gradFill rotWithShape="1">
            <a:gsLst>
              <a:gs pos="0">
                <a:srgbClr val="34B3D1"/>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5" y="1117600"/>
            <a:ext cx="226536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11"/>
          <p:cNvGrpSpPr>
            <a:grpSpLocks/>
          </p:cNvGrpSpPr>
          <p:nvPr/>
        </p:nvGrpSpPr>
        <p:grpSpPr bwMode="auto">
          <a:xfrm>
            <a:off x="4435475" y="3263900"/>
            <a:ext cx="3854450" cy="457200"/>
            <a:chOff x="2112" y="2120"/>
            <a:chExt cx="2428" cy="288"/>
          </a:xfrm>
        </p:grpSpPr>
        <p:sp>
          <p:nvSpPr>
            <p:cNvPr id="7" name="Line 12"/>
            <p:cNvSpPr>
              <a:spLocks noChangeShapeType="1"/>
            </p:cNvSpPr>
            <p:nvPr/>
          </p:nvSpPr>
          <p:spPr bwMode="auto">
            <a:xfrm flipH="1">
              <a:off x="2112" y="2256"/>
              <a:ext cx="864"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8" name="Text Box 13"/>
            <p:cNvSpPr txBox="1">
              <a:spLocks noChangeArrowheads="1"/>
            </p:cNvSpPr>
            <p:nvPr/>
          </p:nvSpPr>
          <p:spPr bwMode="auto">
            <a:xfrm>
              <a:off x="3016" y="2120"/>
              <a:ext cx="15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GB" sz="2400">
                  <a:solidFill>
                    <a:srgbClr val="FF3300"/>
                  </a:solidFill>
                  <a:latin typeface="Times New Roman" charset="0"/>
                </a:rPr>
                <a:t>NO</a:t>
              </a:r>
              <a:r>
                <a:rPr lang="en-GB" sz="2400" baseline="-25000">
                  <a:solidFill>
                    <a:srgbClr val="FF3300"/>
                  </a:solidFill>
                  <a:latin typeface="Times New Roman" charset="0"/>
                </a:rPr>
                <a:t>3</a:t>
              </a:r>
              <a:r>
                <a:rPr lang="en-GB" sz="2400" baseline="30000">
                  <a:solidFill>
                    <a:srgbClr val="FF3300"/>
                  </a:solidFill>
                  <a:latin typeface="Times New Roman" charset="0"/>
                </a:rPr>
                <a:t>-</a:t>
              </a:r>
              <a:r>
                <a:rPr lang="en-GB" sz="2400">
                  <a:latin typeface="Times New Roman" charset="0"/>
                </a:rPr>
                <a:t>, NH</a:t>
              </a:r>
              <a:r>
                <a:rPr lang="en-GB" sz="2400" baseline="-25000">
                  <a:latin typeface="Times New Roman" charset="0"/>
                </a:rPr>
                <a:t>4</a:t>
              </a:r>
              <a:r>
                <a:rPr lang="en-GB" sz="2400" baseline="30000">
                  <a:latin typeface="Times New Roman" charset="0"/>
                </a:rPr>
                <a:t>+</a:t>
              </a:r>
              <a:r>
                <a:rPr lang="en-GB" sz="2400">
                  <a:latin typeface="Times New Roman" charset="0"/>
                </a:rPr>
                <a:t>, SO</a:t>
              </a:r>
              <a:r>
                <a:rPr lang="en-GB" sz="2400" baseline="-25000">
                  <a:latin typeface="Times New Roman" charset="0"/>
                </a:rPr>
                <a:t>4</a:t>
              </a:r>
              <a:r>
                <a:rPr lang="en-GB" sz="2400" baseline="30000">
                  <a:latin typeface="Times New Roman" charset="0"/>
                </a:rPr>
                <a:t>2-</a:t>
              </a:r>
            </a:p>
          </p:txBody>
        </p:sp>
      </p:grpSp>
      <p:grpSp>
        <p:nvGrpSpPr>
          <p:cNvPr id="9" name="Group 14"/>
          <p:cNvGrpSpPr>
            <a:grpSpLocks/>
          </p:cNvGrpSpPr>
          <p:nvPr/>
        </p:nvGrpSpPr>
        <p:grpSpPr bwMode="auto">
          <a:xfrm>
            <a:off x="4359275" y="2768600"/>
            <a:ext cx="3128963" cy="457200"/>
            <a:chOff x="2064" y="1808"/>
            <a:chExt cx="1971" cy="288"/>
          </a:xfrm>
        </p:grpSpPr>
        <p:sp>
          <p:nvSpPr>
            <p:cNvPr id="10" name="Line 15"/>
            <p:cNvSpPr>
              <a:spLocks noChangeShapeType="1"/>
            </p:cNvSpPr>
            <p:nvPr/>
          </p:nvSpPr>
          <p:spPr bwMode="auto">
            <a:xfrm flipH="1">
              <a:off x="2064" y="1968"/>
              <a:ext cx="912"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1" name="Text Box 16"/>
            <p:cNvSpPr txBox="1">
              <a:spLocks noChangeArrowheads="1"/>
            </p:cNvSpPr>
            <p:nvPr/>
          </p:nvSpPr>
          <p:spPr bwMode="auto">
            <a:xfrm>
              <a:off x="3032" y="1808"/>
              <a:ext cx="10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GB" sz="2400">
                  <a:solidFill>
                    <a:srgbClr val="FF3300"/>
                  </a:solidFill>
                  <a:latin typeface="Times New Roman" charset="0"/>
                </a:rPr>
                <a:t>HNO</a:t>
              </a:r>
              <a:r>
                <a:rPr lang="en-GB" sz="2400" baseline="-25000">
                  <a:solidFill>
                    <a:srgbClr val="FF3300"/>
                  </a:solidFill>
                  <a:latin typeface="Times New Roman" charset="0"/>
                </a:rPr>
                <a:t>3</a:t>
              </a:r>
              <a:r>
                <a:rPr lang="en-GB" sz="2400">
                  <a:latin typeface="Times New Roman" charset="0"/>
                </a:rPr>
                <a:t>, SO</a:t>
              </a:r>
              <a:r>
                <a:rPr lang="en-GB" sz="2400" baseline="-25000">
                  <a:latin typeface="Times New Roman" charset="0"/>
                </a:rPr>
                <a:t>2</a:t>
              </a:r>
            </a:p>
          </p:txBody>
        </p:sp>
      </p:grpSp>
      <p:grpSp>
        <p:nvGrpSpPr>
          <p:cNvPr id="12" name="Group 17"/>
          <p:cNvGrpSpPr>
            <a:grpSpLocks/>
          </p:cNvGrpSpPr>
          <p:nvPr/>
        </p:nvGrpSpPr>
        <p:grpSpPr bwMode="auto">
          <a:xfrm>
            <a:off x="4359275" y="2324100"/>
            <a:ext cx="2276475" cy="457200"/>
            <a:chOff x="2064" y="1528"/>
            <a:chExt cx="1434" cy="288"/>
          </a:xfrm>
        </p:grpSpPr>
        <p:sp>
          <p:nvSpPr>
            <p:cNvPr id="13" name="Line 18"/>
            <p:cNvSpPr>
              <a:spLocks noChangeShapeType="1"/>
            </p:cNvSpPr>
            <p:nvPr/>
          </p:nvSpPr>
          <p:spPr bwMode="auto">
            <a:xfrm flipH="1" flipV="1">
              <a:off x="2064" y="1680"/>
              <a:ext cx="912" cy="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14" name="Text Box 19"/>
            <p:cNvSpPr txBox="1">
              <a:spLocks noChangeArrowheads="1"/>
            </p:cNvSpPr>
            <p:nvPr/>
          </p:nvSpPr>
          <p:spPr bwMode="auto">
            <a:xfrm>
              <a:off x="3040" y="1528"/>
              <a:ext cx="45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GB" sz="2400">
                  <a:latin typeface="Times New Roman" charset="0"/>
                </a:rPr>
                <a:t>NH</a:t>
              </a:r>
              <a:r>
                <a:rPr lang="en-GB" sz="2400" baseline="-25000">
                  <a:latin typeface="Times New Roman" charset="0"/>
                </a:rPr>
                <a:t>3</a:t>
              </a:r>
              <a:endParaRPr lang="en-GB" sz="2400">
                <a:latin typeface="Times New Roman" charset="0"/>
              </a:endParaRPr>
            </a:p>
          </p:txBody>
        </p:sp>
      </p:grpSp>
    </p:spTree>
    <p:extLst>
      <p:ext uri="{BB962C8B-B14F-4D97-AF65-F5344CB8AC3E}">
        <p14:creationId xmlns:p14="http://schemas.microsoft.com/office/powerpoint/2010/main" val="1658895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3198" y="-19571"/>
            <a:ext cx="5040560" cy="6520468"/>
          </a:xfrm>
          <a:prstGeom prst="rect">
            <a:avLst/>
          </a:prstGeom>
        </p:spPr>
      </p:pic>
      <p:sp>
        <p:nvSpPr>
          <p:cNvPr id="7" name="Rectangle 6"/>
          <p:cNvSpPr/>
          <p:nvPr/>
        </p:nvSpPr>
        <p:spPr bwMode="auto">
          <a:xfrm>
            <a:off x="4851251" y="5839371"/>
            <a:ext cx="72008" cy="72008"/>
          </a:xfrm>
          <a:prstGeom prst="rect">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030" y="-3267"/>
            <a:ext cx="8844334" cy="6633250"/>
          </a:xfrm>
          <a:prstGeom prst="rect">
            <a:avLst/>
          </a:prstGeom>
        </p:spPr>
      </p:pic>
      <p:sp>
        <p:nvSpPr>
          <p:cNvPr id="9" name="Rectangle 8"/>
          <p:cNvSpPr/>
          <p:nvPr/>
        </p:nvSpPr>
        <p:spPr bwMode="auto">
          <a:xfrm>
            <a:off x="4608364" y="5263108"/>
            <a:ext cx="72008" cy="72008"/>
          </a:xfrm>
          <a:prstGeom prst="rect">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10" name="Picture 5" descr="DSCF17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859" y="-19571"/>
            <a:ext cx="8815887" cy="66103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5787082" y="4708277"/>
            <a:ext cx="72008" cy="72008"/>
          </a:xfrm>
          <a:prstGeom prst="rect">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12" name="Picture 2" descr="20090319170319821_0001"/>
          <p:cNvPicPr>
            <a:picLocks noChangeAspect="1" noChangeArrowheads="1"/>
          </p:cNvPicPr>
          <p:nvPr/>
        </p:nvPicPr>
        <p:blipFill rotWithShape="1">
          <a:blip r:embed="rId5">
            <a:extLst>
              <a:ext uri="{28A0092B-C50C-407E-A947-70E740481C1C}">
                <a14:useLocalDpi xmlns:a14="http://schemas.microsoft.com/office/drawing/2010/main" val="0"/>
              </a:ext>
            </a:extLst>
          </a:blip>
          <a:srcRect b="53319"/>
          <a:stretch/>
        </p:blipFill>
        <p:spPr bwMode="auto">
          <a:xfrm rot="5400000">
            <a:off x="2252995" y="1087249"/>
            <a:ext cx="6588550" cy="4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5372894" y="2660709"/>
            <a:ext cx="72008" cy="72008"/>
          </a:xfrm>
          <a:prstGeom prst="rect">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778" y="20089"/>
            <a:ext cx="8782050" cy="6586538"/>
          </a:xfrm>
          <a:prstGeom prst="rect">
            <a:avLst/>
          </a:prstGeom>
        </p:spPr>
      </p:pic>
    </p:spTree>
    <p:extLst>
      <p:ext uri="{BB962C8B-B14F-4D97-AF65-F5344CB8AC3E}">
        <p14:creationId xmlns:p14="http://schemas.microsoft.com/office/powerpoint/2010/main" val="1266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3198" y="-19571"/>
            <a:ext cx="5040560" cy="6520468"/>
          </a:xfrm>
          <a:prstGeom prst="rect">
            <a:avLst/>
          </a:prstGeom>
        </p:spPr>
      </p:pic>
      <p:sp>
        <p:nvSpPr>
          <p:cNvPr id="5" name="Oval 4"/>
          <p:cNvSpPr/>
          <p:nvPr/>
        </p:nvSpPr>
        <p:spPr bwMode="auto">
          <a:xfrm>
            <a:off x="5034335" y="3001169"/>
            <a:ext cx="144016" cy="144016"/>
          </a:xfrm>
          <a:prstGeom prst="ellipse">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530" y="0"/>
            <a:ext cx="8801895" cy="6601421"/>
          </a:xfrm>
          <a:prstGeom prst="rect">
            <a:avLst/>
          </a:prstGeom>
        </p:spPr>
      </p:pic>
      <p:sp>
        <p:nvSpPr>
          <p:cNvPr id="7" name="Oval 6"/>
          <p:cNvSpPr/>
          <p:nvPr/>
        </p:nvSpPr>
        <p:spPr bwMode="auto">
          <a:xfrm>
            <a:off x="5301035" y="1834357"/>
            <a:ext cx="144016" cy="144016"/>
          </a:xfrm>
          <a:prstGeom prst="ellipse">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8" name="Picture 3" descr="fp tärnab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673" y="4539"/>
            <a:ext cx="8826228" cy="66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5570910" y="1545432"/>
            <a:ext cx="144016" cy="144016"/>
          </a:xfrm>
          <a:prstGeom prst="ellipse">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10"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424" b="5666"/>
          <a:stretch/>
        </p:blipFill>
        <p:spPr bwMode="auto">
          <a:xfrm>
            <a:off x="77297" y="30932"/>
            <a:ext cx="10591491" cy="660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bwMode="auto">
          <a:xfrm>
            <a:off x="5775474" y="764580"/>
            <a:ext cx="144016" cy="144016"/>
          </a:xfrm>
          <a:prstGeom prst="ellipse">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Verdana"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112" t="643" r="2112" b="4645"/>
          <a:stretch/>
        </p:blipFill>
        <p:spPr>
          <a:xfrm rot="5400000">
            <a:off x="2062819" y="-1555217"/>
            <a:ext cx="6620447" cy="9792745"/>
          </a:xfrm>
          <a:prstGeom prst="rect">
            <a:avLst/>
          </a:prstGeom>
        </p:spPr>
      </p:pic>
    </p:spTree>
    <p:extLst>
      <p:ext uri="{BB962C8B-B14F-4D97-AF65-F5344CB8AC3E}">
        <p14:creationId xmlns:p14="http://schemas.microsoft.com/office/powerpoint/2010/main" val="386333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90"/>
                                          </p:val>
                                        </p:tav>
                                        <p:tav tm="100000">
                                          <p:val>
                                            <p:fltVal val="0"/>
                                          </p:val>
                                        </p:tav>
                                      </p:tavLst>
                                    </p:anim>
                                    <p:animEffect transition="in" filter="fade">
                                      <p:cBhvr>
                                        <p:cTn id="5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778908798"/>
              </p:ext>
            </p:extLst>
          </p:nvPr>
        </p:nvGraphicFramePr>
        <p:xfrm>
          <a:off x="1603078" y="1477169"/>
          <a:ext cx="12349459" cy="4248472"/>
        </p:xfrm>
        <a:graphic>
          <a:graphicData uri="http://schemas.openxmlformats.org/presentationml/2006/ole">
            <mc:AlternateContent xmlns:mc="http://schemas.openxmlformats.org/markup-compatibility/2006">
              <mc:Choice xmlns:v="urn:schemas-microsoft-com:vml" Requires="v">
                <p:oleObj spid="_x0000_s7197" name="Document" r:id="rId4" imgW="5495687" imgH="1890736" progId="Word.Document.12">
                  <p:embed/>
                </p:oleObj>
              </mc:Choice>
              <mc:Fallback>
                <p:oleObj name="Document" r:id="rId4" imgW="5495687" imgH="1890736" progId="Word.Document.12">
                  <p:embed/>
                  <p:pic>
                    <p:nvPicPr>
                      <p:cNvPr id="0" name=""/>
                      <p:cNvPicPr/>
                      <p:nvPr/>
                    </p:nvPicPr>
                    <p:blipFill>
                      <a:blip r:embed="rId5"/>
                      <a:stretch>
                        <a:fillRect/>
                      </a:stretch>
                    </p:blipFill>
                    <p:spPr>
                      <a:xfrm>
                        <a:off x="1603078" y="1477169"/>
                        <a:ext cx="12349459" cy="4248472"/>
                      </a:xfrm>
                      <a:prstGeom prst="rect">
                        <a:avLst/>
                      </a:prstGeom>
                    </p:spPr>
                  </p:pic>
                </p:oleObj>
              </mc:Fallback>
            </mc:AlternateContent>
          </a:graphicData>
        </a:graphic>
      </p:graphicFrame>
      <p:sp>
        <p:nvSpPr>
          <p:cNvPr id="6" name="TextBox 5"/>
          <p:cNvSpPr txBox="1"/>
          <p:nvPr/>
        </p:nvSpPr>
        <p:spPr>
          <a:xfrm>
            <a:off x="1531070" y="829097"/>
            <a:ext cx="7320274" cy="369332"/>
          </a:xfrm>
          <a:prstGeom prst="rect">
            <a:avLst/>
          </a:prstGeom>
          <a:noFill/>
        </p:spPr>
        <p:txBody>
          <a:bodyPr wrap="none" rtlCol="0">
            <a:spAutoFit/>
          </a:bodyPr>
          <a:lstStyle/>
          <a:p>
            <a:r>
              <a:rPr lang="en-GB" dirty="0"/>
              <a:t>Coordinates and height above sea level for the stations used.</a:t>
            </a:r>
            <a:endParaRPr lang="sv-SE" dirty="0"/>
          </a:p>
        </p:txBody>
      </p:sp>
      <p:sp>
        <p:nvSpPr>
          <p:cNvPr id="7" name="TextBox 6"/>
          <p:cNvSpPr txBox="1"/>
          <p:nvPr/>
        </p:nvSpPr>
        <p:spPr>
          <a:xfrm>
            <a:off x="1675086" y="5648007"/>
            <a:ext cx="2433679" cy="369332"/>
          </a:xfrm>
          <a:prstGeom prst="rect">
            <a:avLst/>
          </a:prstGeom>
          <a:noFill/>
        </p:spPr>
        <p:txBody>
          <a:bodyPr wrap="none" rtlCol="0">
            <a:spAutoFit/>
          </a:bodyPr>
          <a:lstStyle/>
          <a:p>
            <a:r>
              <a:rPr lang="en-GB" dirty="0"/>
              <a:t>*High altitude </a:t>
            </a:r>
            <a:r>
              <a:rPr lang="en-GB" dirty="0" smtClean="0"/>
              <a:t>sites</a:t>
            </a:r>
            <a:endParaRPr lang="sv-SE" dirty="0"/>
          </a:p>
        </p:txBody>
      </p:sp>
    </p:spTree>
    <p:extLst>
      <p:ext uri="{BB962C8B-B14F-4D97-AF65-F5344CB8AC3E}">
        <p14:creationId xmlns:p14="http://schemas.microsoft.com/office/powerpoint/2010/main" val="3829750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260" y="504190"/>
            <a:ext cx="9363730" cy="6048672"/>
          </a:xfrm>
          <a:prstGeom prst="rect">
            <a:avLst/>
          </a:prstGeom>
          <a:noFill/>
          <a:ln>
            <a:noFill/>
          </a:ln>
        </p:spPr>
      </p:pic>
      <p:sp>
        <p:nvSpPr>
          <p:cNvPr id="4" name="TextBox 3"/>
          <p:cNvSpPr txBox="1"/>
          <p:nvPr/>
        </p:nvSpPr>
        <p:spPr>
          <a:xfrm>
            <a:off x="4699422" y="181025"/>
            <a:ext cx="1646733" cy="646331"/>
          </a:xfrm>
          <a:prstGeom prst="rect">
            <a:avLst/>
          </a:prstGeom>
          <a:noFill/>
        </p:spPr>
        <p:txBody>
          <a:bodyPr wrap="none" rtlCol="0">
            <a:spAutoFit/>
          </a:bodyPr>
          <a:lstStyle/>
          <a:p>
            <a:r>
              <a:rPr lang="sv-SE" sz="3600" dirty="0" err="1" smtClean="0">
                <a:latin typeface="Times New Roman" pitchFamily="18" charset="0"/>
                <a:cs typeface="Times New Roman" pitchFamily="18" charset="0"/>
              </a:rPr>
              <a:t>Vavihill</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1224496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106949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graphicFrame>
        <p:nvGraphicFramePr>
          <p:cNvPr id="6" name="Object 5"/>
          <p:cNvGraphicFramePr>
            <a:graphicFrameLocks noChangeAspect="1"/>
          </p:cNvGraphicFramePr>
          <p:nvPr>
            <p:extLst>
              <p:ext uri="{D42A27DB-BD31-4B8C-83A1-F6EECF244321}">
                <p14:modId xmlns:p14="http://schemas.microsoft.com/office/powerpoint/2010/main" val="4169320399"/>
              </p:ext>
            </p:extLst>
          </p:nvPr>
        </p:nvGraphicFramePr>
        <p:xfrm>
          <a:off x="666974" y="1549177"/>
          <a:ext cx="9035026" cy="4752528"/>
        </p:xfrm>
        <a:graphic>
          <a:graphicData uri="http://schemas.openxmlformats.org/presentationml/2006/ole">
            <mc:AlternateContent xmlns:mc="http://schemas.openxmlformats.org/markup-compatibility/2006">
              <mc:Choice xmlns:v="urn:schemas-microsoft-com:vml" Requires="v">
                <p:oleObj spid="_x0000_s2085" name="Worksheet" r:id="rId4" imgW="4934117" imgH="2600325" progId="Excel.Sheet.12">
                  <p:embed/>
                </p:oleObj>
              </mc:Choice>
              <mc:Fallback>
                <p:oleObj name="Worksheet" r:id="rId4" imgW="4934117" imgH="2600325" progId="Excel.Shee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74" y="1549177"/>
                        <a:ext cx="9035026" cy="4752528"/>
                      </a:xfrm>
                      <a:prstGeom prst="rect">
                        <a:avLst/>
                      </a:prstGeom>
                      <a:noFill/>
                    </p:spPr>
                  </p:pic>
                </p:oleObj>
              </mc:Fallback>
            </mc:AlternateContent>
          </a:graphicData>
        </a:graphic>
      </p:graphicFrame>
      <p:sp>
        <p:nvSpPr>
          <p:cNvPr id="8" name="TextBox 7"/>
          <p:cNvSpPr txBox="1"/>
          <p:nvPr/>
        </p:nvSpPr>
        <p:spPr>
          <a:xfrm>
            <a:off x="5058559" y="181025"/>
            <a:ext cx="928459" cy="646331"/>
          </a:xfrm>
          <a:prstGeom prst="rect">
            <a:avLst/>
          </a:prstGeom>
          <a:noFill/>
        </p:spPr>
        <p:txBody>
          <a:bodyPr wrap="none" rtlCol="0">
            <a:spAutoFit/>
          </a:bodyPr>
          <a:lstStyle/>
          <a:p>
            <a:r>
              <a:rPr lang="sv-SE" sz="3600" dirty="0" smtClean="0">
                <a:latin typeface="Times New Roman" pitchFamily="18" charset="0"/>
                <a:cs typeface="Times New Roman" pitchFamily="18" charset="0"/>
              </a:rPr>
              <a:t>Råö</a:t>
            </a:r>
            <a:endParaRPr lang="sv-SE" sz="3600" dirty="0">
              <a:latin typeface="Times New Roman" pitchFamily="18" charset="0"/>
              <a:cs typeface="Times New Roman" pitchFamily="18" charset="0"/>
            </a:endParaRPr>
          </a:p>
        </p:txBody>
      </p:sp>
    </p:spTree>
    <p:extLst>
      <p:ext uri="{BB962C8B-B14F-4D97-AF65-F5344CB8AC3E}">
        <p14:creationId xmlns:p14="http://schemas.microsoft.com/office/powerpoint/2010/main" val="800507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IVL_Powerpoint_eng">
  <a:themeElements>
    <a:clrScheme name="OH mall eng 0505 8">
      <a:dk1>
        <a:srgbClr val="000000"/>
      </a:dk1>
      <a:lt1>
        <a:srgbClr val="FFFFFF"/>
      </a:lt1>
      <a:dk2>
        <a:srgbClr val="000000"/>
      </a:dk2>
      <a:lt2>
        <a:srgbClr val="808080"/>
      </a:lt2>
      <a:accent1>
        <a:srgbClr val="0A55A3"/>
      </a:accent1>
      <a:accent2>
        <a:srgbClr val="2F98CC"/>
      </a:accent2>
      <a:accent3>
        <a:srgbClr val="FFFFFF"/>
      </a:accent3>
      <a:accent4>
        <a:srgbClr val="000000"/>
      </a:accent4>
      <a:accent5>
        <a:srgbClr val="AAB4CE"/>
      </a:accent5>
      <a:accent6>
        <a:srgbClr val="2A89B9"/>
      </a:accent6>
      <a:hlink>
        <a:srgbClr val="FE7F26"/>
      </a:hlink>
      <a:folHlink>
        <a:srgbClr val="CCE823"/>
      </a:folHlink>
    </a:clrScheme>
    <a:fontScheme name="OH mall eng 0505">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H mall eng 05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H mall eng 05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H mall eng 05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H mall eng 05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H mall eng 05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H mall eng 05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H mall eng 05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H mall eng 0505 8">
        <a:dk1>
          <a:srgbClr val="000000"/>
        </a:dk1>
        <a:lt1>
          <a:srgbClr val="FFFFFF"/>
        </a:lt1>
        <a:dk2>
          <a:srgbClr val="000000"/>
        </a:dk2>
        <a:lt2>
          <a:srgbClr val="808080"/>
        </a:lt2>
        <a:accent1>
          <a:srgbClr val="0A55A3"/>
        </a:accent1>
        <a:accent2>
          <a:srgbClr val="2F98CC"/>
        </a:accent2>
        <a:accent3>
          <a:srgbClr val="FFFFFF"/>
        </a:accent3>
        <a:accent4>
          <a:srgbClr val="000000"/>
        </a:accent4>
        <a:accent5>
          <a:srgbClr val="AAB4CE"/>
        </a:accent5>
        <a:accent6>
          <a:srgbClr val="2A89B9"/>
        </a:accent6>
        <a:hlink>
          <a:srgbClr val="FE7F26"/>
        </a:hlink>
        <a:folHlink>
          <a:srgbClr val="CCE82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IVL_Powerpoint_eng</Template>
  <TotalTime>1531</TotalTime>
  <Words>525</Words>
  <Application>Microsoft Office PowerPoint</Application>
  <PresentationFormat>Custom</PresentationFormat>
  <Paragraphs>71</Paragraphs>
  <Slides>36</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IVL_Powerpoint_eng</vt:lpstr>
      <vt:lpstr>Document</vt:lpstr>
      <vt:lpstr>Worksheet</vt:lpstr>
      <vt:lpstr>Trends in atmospheric ammonia and particulate ammonium in Sweden and its causes.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IVL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atmospheric ammonia and particulate ammonium in Sweden and its causes.</dc:title>
  <dc:creator>Martin Ferm</dc:creator>
  <cp:lastModifiedBy>Martin Ferm</cp:lastModifiedBy>
  <cp:revision>64</cp:revision>
  <cp:lastPrinted>2012-04-13T11:18:16Z</cp:lastPrinted>
  <dcterms:created xsi:type="dcterms:W3CDTF">2012-02-16T14:59:09Z</dcterms:created>
  <dcterms:modified xsi:type="dcterms:W3CDTF">2012-04-13T13:34:53Z</dcterms:modified>
</cp:coreProperties>
</file>