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73" r:id="rId2"/>
    <p:sldId id="394" r:id="rId3"/>
    <p:sldId id="396" r:id="rId4"/>
    <p:sldId id="347" r:id="rId5"/>
    <p:sldId id="395" r:id="rId6"/>
    <p:sldId id="399" r:id="rId7"/>
    <p:sldId id="361" r:id="rId8"/>
    <p:sldId id="391" r:id="rId9"/>
    <p:sldId id="382" r:id="rId10"/>
    <p:sldId id="402" r:id="rId11"/>
    <p:sldId id="385" r:id="rId12"/>
    <p:sldId id="397" r:id="rId13"/>
    <p:sldId id="398" r:id="rId14"/>
    <p:sldId id="401" r:id="rId15"/>
    <p:sldId id="392" r:id="rId16"/>
    <p:sldId id="400" r:id="rId17"/>
    <p:sldId id="393" r:id="rId18"/>
    <p:sldId id="383" r:id="rId19"/>
    <p:sldId id="384" r:id="rId20"/>
    <p:sldId id="344" r:id="rId21"/>
    <p:sldId id="345" r:id="rId22"/>
    <p:sldId id="359" r:id="rId23"/>
    <p:sldId id="360" r:id="rId24"/>
    <p:sldId id="389" r:id="rId25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9AF"/>
    <a:srgbClr val="58585A"/>
    <a:srgbClr val="003A80"/>
    <a:srgbClr val="9097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3877" autoAdjust="0"/>
    <p:restoredTop sz="94692" autoAdjust="0"/>
  </p:normalViewPr>
  <p:slideViewPr>
    <p:cSldViewPr snapToGrid="0">
      <p:cViewPr>
        <p:scale>
          <a:sx n="60" d="100"/>
          <a:sy n="60" d="100"/>
        </p:scale>
        <p:origin x="-1722" y="-294"/>
      </p:cViewPr>
      <p:guideLst>
        <p:guide orient="horz" pos="2160"/>
        <p:guide orient="horz" pos="2398"/>
        <p:guide orient="horz" pos="3921"/>
        <p:guide orient="horz" pos="2435"/>
        <p:guide orient="horz" pos="4079"/>
        <p:guide orient="horz" pos="2840"/>
        <p:guide orient="horz" pos="1158"/>
        <p:guide orient="horz" pos="1439"/>
        <p:guide orient="horz" pos="1689"/>
        <p:guide orient="horz" pos="3529"/>
        <p:guide orient="horz" pos="3436"/>
        <p:guide pos="2951"/>
        <p:guide pos="3177"/>
        <p:guide pos="3969"/>
        <p:guide pos="4558"/>
        <p:guide pos="612"/>
        <p:guide pos="5005"/>
        <p:guide pos="2805"/>
        <p:guide pos="1107"/>
        <p:guide pos="5148"/>
        <p:guide pos="2869"/>
        <p:guide pos="849"/>
        <p:guide pos="4693"/>
        <p:guide pos="1059"/>
        <p:guide pos="106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2435F1-EE6C-4750-A7AD-18595C02FB74}" type="datetimeFigureOut">
              <a:rPr lang="de-DE" smtClean="0"/>
              <a:pPr/>
              <a:t>08.05.2019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AE7133-68AB-4D5C-8967-39A613474C32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1345829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905007-502D-4F1C-B9DB-E792B23DE1EE}" type="datetimeFigureOut">
              <a:rPr lang="de-DE" smtClean="0"/>
              <a:pPr/>
              <a:t>08.05.2019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F255B0-6B41-4370-B9FA-840C9DE597CA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0968255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1pPr>
            <a:lvl2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eaLnBrk="0" hangingPunct="0"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chemeClr val="bg1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eaLnBrk="1" hangingPunct="1"/>
            <a:fld id="{47F32E8C-603C-4E48-B568-392BBDC8B8A1}" type="slidenum">
              <a:rPr lang="de-DE" smtClean="0">
                <a:solidFill>
                  <a:srgbClr val="000000"/>
                </a:solidFill>
                <a:latin typeface="Calibri" pitchFamily="34" charset="0"/>
              </a:rPr>
              <a:pPr eaLnBrk="1" hangingPunct="1"/>
              <a:t>1</a:t>
            </a:fld>
            <a:endParaRPr lang="de-DE" smtClean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433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34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6121" y="4343436"/>
            <a:ext cx="5485760" cy="4114143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lieder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66" y="23690"/>
            <a:ext cx="6827837" cy="1201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512" y="90446"/>
            <a:ext cx="6827837" cy="1049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2" name="Gerade Verbindung 11"/>
          <p:cNvCxnSpPr/>
          <p:nvPr userDrawn="1"/>
        </p:nvCxnSpPr>
        <p:spPr>
          <a:xfrm>
            <a:off x="457200" y="1207072"/>
            <a:ext cx="739140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uppieren 1"/>
          <p:cNvGrpSpPr/>
          <p:nvPr userDrawn="1"/>
        </p:nvGrpSpPr>
        <p:grpSpPr>
          <a:xfrm>
            <a:off x="501766" y="102983"/>
            <a:ext cx="6761722" cy="1039976"/>
            <a:chOff x="501766" y="102983"/>
            <a:chExt cx="6761722" cy="1039976"/>
          </a:xfrm>
        </p:grpSpPr>
        <p:pic>
          <p:nvPicPr>
            <p:cNvPr id="1029" name="Picture 5"/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1766" y="106159"/>
              <a:ext cx="2103437" cy="1036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1" name="Picture 7"/>
            <p:cNvPicPr>
              <a:picLocks noChangeAspect="1" noChangeArrowheads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87311" y="106159"/>
              <a:ext cx="2176177" cy="103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2" name="Picture 8"/>
            <p:cNvPicPr>
              <a:picLocks noChangeAspect="1" noChangeArrowheads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02383" y="102983"/>
              <a:ext cx="2291376" cy="103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7" name="Rechteck 16"/>
          <p:cNvSpPr/>
          <p:nvPr userDrawn="1"/>
        </p:nvSpPr>
        <p:spPr>
          <a:xfrm>
            <a:off x="435389" y="98878"/>
            <a:ext cx="6825364" cy="1051362"/>
          </a:xfrm>
          <a:prstGeom prst="rect">
            <a:avLst/>
          </a:prstGeom>
          <a:solidFill>
            <a:sysClr val="window" lastClr="FFFFFF">
              <a:alpha val="34000"/>
            </a:sys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9" name="Titel 1"/>
          <p:cNvSpPr txBox="1">
            <a:spLocks/>
          </p:cNvSpPr>
          <p:nvPr userDrawn="1"/>
        </p:nvSpPr>
        <p:spPr>
          <a:xfrm>
            <a:off x="971550" y="2756241"/>
            <a:ext cx="7200900" cy="650503"/>
          </a:xfrm>
          <a:prstGeom prst="rect">
            <a:avLst/>
          </a:prstGeom>
        </p:spPr>
        <p:txBody>
          <a:bodyPr lIns="0"/>
          <a:lstStyle>
            <a:lvl1pPr algn="ctr" defTabSz="914400" rtl="0" eaLnBrk="1" latinLnBrk="0" hangingPunct="1">
              <a:spcBef>
                <a:spcPct val="0"/>
              </a:spcBef>
              <a:buNone/>
              <a:defRPr sz="1800" kern="12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2000" b="1" dirty="0" smtClean="0">
                <a:solidFill>
                  <a:srgbClr val="003A80"/>
                </a:solidFill>
              </a:rPr>
              <a:t>Institute </a:t>
            </a:r>
            <a:r>
              <a:rPr lang="de-DE" sz="2000" b="1" dirty="0" err="1" smtClean="0">
                <a:solidFill>
                  <a:srgbClr val="003A80"/>
                </a:solidFill>
              </a:rPr>
              <a:t>for</a:t>
            </a:r>
            <a:r>
              <a:rPr lang="de-DE" sz="2000" b="1" dirty="0" smtClean="0">
                <a:solidFill>
                  <a:srgbClr val="003A80"/>
                </a:solidFill>
              </a:rPr>
              <a:t> Advanced Sustainability Studies </a:t>
            </a:r>
            <a:br>
              <a:rPr lang="de-DE" sz="2000" b="1" dirty="0" smtClean="0">
                <a:solidFill>
                  <a:srgbClr val="003A80"/>
                </a:solidFill>
              </a:rPr>
            </a:br>
            <a:r>
              <a:rPr lang="de-DE" sz="2000" b="1" dirty="0" smtClean="0">
                <a:solidFill>
                  <a:srgbClr val="003A80"/>
                </a:solidFill>
              </a:rPr>
              <a:t>IASS in Potsdam</a:t>
            </a:r>
            <a:endParaRPr lang="de-DE" sz="2000" dirty="0">
              <a:solidFill>
                <a:srgbClr val="58585A"/>
              </a:solidFill>
            </a:endParaRPr>
          </a:p>
        </p:txBody>
      </p:sp>
      <p:sp>
        <p:nvSpPr>
          <p:cNvPr id="20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971550" y="4184485"/>
            <a:ext cx="7200900" cy="432048"/>
          </a:xfrm>
          <a:prstGeom prst="rect">
            <a:avLst/>
          </a:prstGeom>
        </p:spPr>
        <p:txBody>
          <a:bodyPr l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600" b="1">
                <a:solidFill>
                  <a:srgbClr val="58585A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Title</a:t>
            </a:r>
            <a:endParaRPr lang="de-DE" dirty="0"/>
          </a:p>
        </p:txBody>
      </p:sp>
      <p:sp>
        <p:nvSpPr>
          <p:cNvPr id="21" name="Textplatzhalter 4"/>
          <p:cNvSpPr>
            <a:spLocks noGrp="1"/>
          </p:cNvSpPr>
          <p:nvPr>
            <p:ph type="body" sz="quarter" idx="15" hasCustomPrompt="1"/>
          </p:nvPr>
        </p:nvSpPr>
        <p:spPr>
          <a:xfrm>
            <a:off x="971550" y="4604657"/>
            <a:ext cx="7200900" cy="576263"/>
          </a:xfrm>
          <a:prstGeom prst="rect">
            <a:avLst/>
          </a:prstGeom>
        </p:spPr>
        <p:txBody>
          <a:bodyPr l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de-DE" sz="1600" b="1" kern="1200" dirty="0" smtClean="0">
                <a:solidFill>
                  <a:srgbClr val="58585A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FontTx/>
              <a:buNone/>
              <a:defRPr sz="1800">
                <a:solidFill>
                  <a:srgbClr val="58585A"/>
                </a:solidFill>
              </a:defRPr>
            </a:lvl2pPr>
            <a:lvl3pPr marL="914400" indent="0">
              <a:buFontTx/>
              <a:buNone/>
              <a:defRPr sz="1800">
                <a:solidFill>
                  <a:srgbClr val="58585A"/>
                </a:solidFill>
              </a:defRPr>
            </a:lvl3pPr>
            <a:lvl4pPr marL="1371600" indent="0">
              <a:buFontTx/>
              <a:buNone/>
              <a:defRPr sz="1800">
                <a:solidFill>
                  <a:srgbClr val="58585A"/>
                </a:solidFill>
              </a:defRPr>
            </a:lvl4pPr>
            <a:lvl5pPr marL="1828800" indent="0">
              <a:buFontTx/>
              <a:buNone/>
              <a:defRPr sz="1800">
                <a:solidFill>
                  <a:srgbClr val="58585A"/>
                </a:solidFill>
              </a:defRPr>
            </a:lvl5pPr>
          </a:lstStyle>
          <a:p>
            <a:pPr lvl="0"/>
            <a:r>
              <a:rPr lang="de-DE" dirty="0" smtClean="0"/>
              <a:t>Author</a:t>
            </a:r>
          </a:p>
        </p:txBody>
      </p:sp>
    </p:spTree>
    <p:extLst>
      <p:ext uri="{BB962C8B-B14F-4D97-AF65-F5344CB8AC3E}">
        <p14:creationId xmlns:p14="http://schemas.microsoft.com/office/powerpoint/2010/main" val="31135121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Ganzsei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ildplatzhalter 8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/>
          <a:lstStyle/>
          <a:p>
            <a:r>
              <a:rPr lang="de-DE" dirty="0" smtClean="0"/>
              <a:t>Bild durch Klicken auf Symbol hinzufügen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584766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liederung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960792" y="1854200"/>
            <a:ext cx="7200900" cy="720080"/>
          </a:xfrm>
          <a:prstGeom prst="rect">
            <a:avLst/>
          </a:prstGeom>
        </p:spPr>
        <p:txBody>
          <a:bodyPr lIns="0" tIns="0" rIns="0" bIns="0" numCol="1"/>
          <a:lstStyle>
            <a:lvl1pPr marL="0" indent="0">
              <a:buFont typeface="Symbol" pitchFamily="18" charset="2"/>
              <a:buNone/>
              <a:defRPr sz="1600" baseline="0">
                <a:solidFill>
                  <a:srgbClr val="58585A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>
              <a:defRPr sz="2000">
                <a:latin typeface="Tahoma" pitchFamily="34" charset="0"/>
                <a:ea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de-DE" dirty="0" err="1" smtClean="0"/>
              <a:t>Lorem</a:t>
            </a:r>
            <a:r>
              <a:rPr lang="de-DE" dirty="0" smtClean="0"/>
              <a:t> </a:t>
            </a:r>
            <a:r>
              <a:rPr lang="de-DE" dirty="0" err="1" smtClean="0"/>
              <a:t>ipsum</a:t>
            </a:r>
            <a:r>
              <a:rPr lang="de-DE" dirty="0" smtClean="0"/>
              <a:t> </a:t>
            </a:r>
            <a:r>
              <a:rPr lang="de-DE" dirty="0" err="1" smtClean="0"/>
              <a:t>dolor</a:t>
            </a:r>
            <a:r>
              <a:rPr lang="de-DE" dirty="0" smtClean="0"/>
              <a:t>…</a:t>
            </a:r>
          </a:p>
          <a:p>
            <a:pPr lvl="0"/>
            <a:endParaRPr lang="de-DE" dirty="0" smtClean="0"/>
          </a:p>
          <a:p>
            <a:pPr lvl="0"/>
            <a:endParaRPr lang="de-DE" dirty="0" smtClean="0"/>
          </a:p>
          <a:p>
            <a:pPr lvl="0"/>
            <a:endParaRPr lang="de-DE" dirty="0" smtClean="0"/>
          </a:p>
          <a:p>
            <a:pPr lvl="0"/>
            <a:endParaRPr lang="de-DE" dirty="0" smtClean="0"/>
          </a:p>
          <a:p>
            <a:pPr lvl="0"/>
            <a:endParaRPr lang="de-DE" dirty="0" smtClean="0"/>
          </a:p>
          <a:p>
            <a:pPr lvl="0"/>
            <a:endParaRPr lang="de-DE" dirty="0" smtClean="0"/>
          </a:p>
          <a:p>
            <a:pPr lvl="0"/>
            <a:endParaRPr lang="de-DE" dirty="0" smtClean="0"/>
          </a:p>
          <a:p>
            <a:pPr lvl="0"/>
            <a:endParaRPr lang="de-DE" dirty="0" smtClean="0"/>
          </a:p>
          <a:p>
            <a:pPr lvl="0"/>
            <a:endParaRPr lang="de-DE" dirty="0" smtClean="0"/>
          </a:p>
          <a:p>
            <a:pPr lvl="0"/>
            <a:endParaRPr lang="de-DE" dirty="0" smtClean="0"/>
          </a:p>
        </p:txBody>
      </p:sp>
      <p:sp>
        <p:nvSpPr>
          <p:cNvPr id="8" name="Textplatzhalter 4"/>
          <p:cNvSpPr>
            <a:spLocks noGrp="1"/>
          </p:cNvSpPr>
          <p:nvPr>
            <p:ph type="body" sz="quarter" idx="19"/>
          </p:nvPr>
        </p:nvSpPr>
        <p:spPr>
          <a:xfrm>
            <a:off x="1347787" y="2673350"/>
            <a:ext cx="6824663" cy="1511300"/>
          </a:xfrm>
          <a:prstGeom prst="rect">
            <a:avLst/>
          </a:prstGeom>
        </p:spPr>
        <p:txBody>
          <a:bodyPr lIns="72000" tIns="0" rIns="0" bIns="0"/>
          <a:lstStyle>
            <a:lvl1pPr marL="342900" indent="-342900">
              <a:buFont typeface="Wingdings" pitchFamily="2" charset="2"/>
              <a:buChar char="§"/>
              <a:defRPr sz="1600">
                <a:solidFill>
                  <a:srgbClr val="58585A"/>
                </a:solidFill>
              </a:defRPr>
            </a:lvl1pPr>
            <a:lvl2pPr marL="742950" indent="-285750">
              <a:buFont typeface="Wingdings" pitchFamily="2" charset="2"/>
              <a:buChar char="§"/>
              <a:defRPr sz="1600">
                <a:solidFill>
                  <a:srgbClr val="58585A"/>
                </a:solidFill>
              </a:defRPr>
            </a:lvl2pPr>
            <a:lvl3pPr marL="1143000" indent="-228600">
              <a:buFont typeface="Arial" pitchFamily="34" charset="0"/>
              <a:buChar char="•"/>
              <a:defRPr sz="1600">
                <a:solidFill>
                  <a:srgbClr val="58585A"/>
                </a:solidFill>
              </a:defRPr>
            </a:lvl3pPr>
            <a:lvl4pPr marL="1600200" indent="-228600">
              <a:buFont typeface="Arial" pitchFamily="34" charset="0"/>
              <a:buChar char="•"/>
              <a:defRPr sz="1600">
                <a:solidFill>
                  <a:srgbClr val="58585A"/>
                </a:solidFill>
              </a:defRPr>
            </a:lvl4pPr>
            <a:lvl5pPr marL="2057400" indent="-228600">
              <a:buFont typeface="Arial" pitchFamily="34" charset="0"/>
              <a:buChar char="•"/>
              <a:defRPr sz="1600">
                <a:solidFill>
                  <a:srgbClr val="58585A"/>
                </a:solidFill>
              </a:defRPr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6" name="Titel 1"/>
          <p:cNvSpPr>
            <a:spLocks noGrp="1"/>
          </p:cNvSpPr>
          <p:nvPr>
            <p:ph type="title" hasCustomPrompt="1"/>
          </p:nvPr>
        </p:nvSpPr>
        <p:spPr>
          <a:xfrm>
            <a:off x="959171" y="690059"/>
            <a:ext cx="4320480" cy="43691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2000" baseline="0">
                <a:solidFill>
                  <a:srgbClr val="003A80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de-DE" dirty="0" err="1" smtClean="0"/>
              <a:t>Lorem</a:t>
            </a:r>
            <a:r>
              <a:rPr lang="de-DE" dirty="0" smtClean="0"/>
              <a:t> </a:t>
            </a:r>
            <a:r>
              <a:rPr lang="de-DE" dirty="0" err="1" smtClean="0"/>
              <a:t>ipsum</a:t>
            </a:r>
            <a:r>
              <a:rPr lang="de-DE" dirty="0" smtClean="0"/>
              <a:t> </a:t>
            </a:r>
            <a:r>
              <a:rPr lang="de-DE" dirty="0" err="1" smtClean="0"/>
              <a:t>dolor</a:t>
            </a:r>
            <a:r>
              <a:rPr lang="de-DE" dirty="0" smtClean="0"/>
              <a:t> </a:t>
            </a:r>
            <a:r>
              <a:rPr lang="de-DE" dirty="0" err="1" smtClean="0"/>
              <a:t>sit</a:t>
            </a:r>
            <a:r>
              <a:rPr lang="de-DE" dirty="0" smtClean="0"/>
              <a:t> </a:t>
            </a:r>
            <a:r>
              <a:rPr lang="de-DE" dirty="0" err="1" smtClean="0"/>
              <a:t>amet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285537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gliederung untereinan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/>
          <p:cNvSpPr>
            <a:spLocks noGrp="1"/>
          </p:cNvSpPr>
          <p:nvPr>
            <p:ph type="body" sz="quarter" idx="18"/>
          </p:nvPr>
        </p:nvSpPr>
        <p:spPr>
          <a:xfrm>
            <a:off x="960792" y="2673350"/>
            <a:ext cx="7200900" cy="1511300"/>
          </a:xfrm>
          <a:prstGeom prst="rect">
            <a:avLst/>
          </a:prstGeom>
        </p:spPr>
        <p:txBody>
          <a:bodyPr lIns="72000" tIns="0" rIns="0" bIns="0"/>
          <a:lstStyle>
            <a:lvl1pPr marL="342900" indent="-342900">
              <a:buFont typeface="Wingdings" pitchFamily="2" charset="2"/>
              <a:buChar char="§"/>
              <a:defRPr sz="1600">
                <a:solidFill>
                  <a:srgbClr val="58585A"/>
                </a:solidFill>
              </a:defRPr>
            </a:lvl1pPr>
            <a:lvl2pPr marL="742950" indent="-285750">
              <a:buFont typeface="Wingdings" pitchFamily="2" charset="2"/>
              <a:buChar char="§"/>
              <a:defRPr sz="1600">
                <a:solidFill>
                  <a:srgbClr val="58585A"/>
                </a:solidFill>
              </a:defRPr>
            </a:lvl2pPr>
            <a:lvl3pPr marL="1143000" indent="-228600">
              <a:buFont typeface="Arial" pitchFamily="34" charset="0"/>
              <a:buChar char="•"/>
              <a:defRPr sz="1600">
                <a:solidFill>
                  <a:srgbClr val="58585A"/>
                </a:solidFill>
              </a:defRPr>
            </a:lvl3pPr>
            <a:lvl4pPr marL="1600200" indent="-228600">
              <a:buFont typeface="Arial" pitchFamily="34" charset="0"/>
              <a:buChar char="•"/>
              <a:defRPr sz="1600">
                <a:solidFill>
                  <a:srgbClr val="58585A"/>
                </a:solidFill>
              </a:defRPr>
            </a:lvl4pPr>
            <a:lvl5pPr marL="2057400" indent="-228600">
              <a:buFont typeface="Arial" pitchFamily="34" charset="0"/>
              <a:buChar char="•"/>
              <a:defRPr sz="1600">
                <a:solidFill>
                  <a:srgbClr val="58585A"/>
                </a:solidFill>
              </a:defRPr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12" name="Textplatzhalter 4"/>
          <p:cNvSpPr>
            <a:spLocks noGrp="1"/>
          </p:cNvSpPr>
          <p:nvPr>
            <p:ph type="body" sz="quarter" idx="19"/>
          </p:nvPr>
        </p:nvSpPr>
        <p:spPr>
          <a:xfrm>
            <a:off x="960792" y="4282338"/>
            <a:ext cx="7200900" cy="1511300"/>
          </a:xfrm>
          <a:prstGeom prst="rect">
            <a:avLst/>
          </a:prstGeom>
        </p:spPr>
        <p:txBody>
          <a:bodyPr lIns="72000" tIns="0" rIns="0" bIns="0"/>
          <a:lstStyle>
            <a:lvl1pPr marL="342900" indent="-342900">
              <a:buFont typeface="Wingdings" pitchFamily="2" charset="2"/>
              <a:buChar char="§"/>
              <a:defRPr sz="1600">
                <a:solidFill>
                  <a:srgbClr val="58585A"/>
                </a:solidFill>
              </a:defRPr>
            </a:lvl1pPr>
            <a:lvl2pPr marL="742950" indent="-285750">
              <a:buFont typeface="Wingdings" pitchFamily="2" charset="2"/>
              <a:buChar char="§"/>
              <a:defRPr sz="1600">
                <a:solidFill>
                  <a:srgbClr val="58585A"/>
                </a:solidFill>
              </a:defRPr>
            </a:lvl2pPr>
            <a:lvl3pPr marL="1143000" indent="-228600">
              <a:buFont typeface="Arial" pitchFamily="34" charset="0"/>
              <a:buChar char="•"/>
              <a:defRPr sz="1600">
                <a:solidFill>
                  <a:srgbClr val="58585A"/>
                </a:solidFill>
              </a:defRPr>
            </a:lvl3pPr>
            <a:lvl4pPr marL="1600200" indent="-228600">
              <a:buFont typeface="Arial" pitchFamily="34" charset="0"/>
              <a:buChar char="•"/>
              <a:defRPr sz="1600">
                <a:solidFill>
                  <a:srgbClr val="58585A"/>
                </a:solidFill>
              </a:defRPr>
            </a:lvl4pPr>
            <a:lvl5pPr marL="2057400" indent="-228600">
              <a:buFont typeface="Arial" pitchFamily="34" charset="0"/>
              <a:buChar char="•"/>
              <a:defRPr sz="1600">
                <a:solidFill>
                  <a:srgbClr val="58585A"/>
                </a:solidFill>
              </a:defRPr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9" name="Inhaltsplatzhalter 2"/>
          <p:cNvSpPr>
            <a:spLocks noGrp="1"/>
          </p:cNvSpPr>
          <p:nvPr>
            <p:ph idx="1" hasCustomPrompt="1"/>
          </p:nvPr>
        </p:nvSpPr>
        <p:spPr>
          <a:xfrm>
            <a:off x="960792" y="1854200"/>
            <a:ext cx="7200900" cy="720080"/>
          </a:xfrm>
          <a:prstGeom prst="rect">
            <a:avLst/>
          </a:prstGeom>
        </p:spPr>
        <p:txBody>
          <a:bodyPr lIns="0" tIns="0" rIns="0" bIns="0" numCol="1"/>
          <a:lstStyle>
            <a:lvl1pPr marL="285750" indent="-285750">
              <a:buFont typeface="Wingdings" pitchFamily="2" charset="2"/>
              <a:buChar char="§"/>
              <a:defRPr sz="1600" baseline="0">
                <a:solidFill>
                  <a:srgbClr val="58585A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742950" indent="-285750">
              <a:buFont typeface="Wingdings" pitchFamily="2" charset="2"/>
              <a:buChar char="§"/>
              <a:defRPr sz="2000"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 marL="1600200" indent="-228600">
              <a:buFont typeface="Arial" pitchFamily="34" charset="0"/>
              <a:buChar char="•"/>
              <a:defRPr sz="2000"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 marL="2057400" indent="-228600">
              <a:buFont typeface="Arial" pitchFamily="34" charset="0"/>
              <a:buChar char="•"/>
              <a:defRPr sz="2000">
                <a:latin typeface="Tahoma" pitchFamily="34" charset="0"/>
                <a:ea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de-DE" dirty="0" err="1" smtClean="0"/>
              <a:t>Lorem</a:t>
            </a:r>
            <a:r>
              <a:rPr lang="de-DE" dirty="0" smtClean="0"/>
              <a:t> </a:t>
            </a:r>
            <a:r>
              <a:rPr lang="de-DE" dirty="0" err="1" smtClean="0"/>
              <a:t>ipsum</a:t>
            </a:r>
            <a:r>
              <a:rPr lang="de-DE" dirty="0" smtClean="0"/>
              <a:t> </a:t>
            </a:r>
            <a:r>
              <a:rPr lang="de-DE" dirty="0" err="1" smtClean="0"/>
              <a:t>dolor</a:t>
            </a:r>
            <a:r>
              <a:rPr lang="de-DE" dirty="0" smtClean="0"/>
              <a:t>…</a:t>
            </a:r>
          </a:p>
          <a:p>
            <a:pPr lvl="4"/>
            <a:endParaRPr lang="de-DE" dirty="0" smtClean="0"/>
          </a:p>
          <a:p>
            <a:pPr lvl="0"/>
            <a:endParaRPr lang="de-DE" dirty="0" smtClean="0"/>
          </a:p>
          <a:p>
            <a:pPr lvl="0"/>
            <a:endParaRPr lang="de-DE" dirty="0" smtClean="0"/>
          </a:p>
          <a:p>
            <a:pPr lvl="0"/>
            <a:endParaRPr lang="de-DE" dirty="0" smtClean="0"/>
          </a:p>
          <a:p>
            <a:pPr lvl="0"/>
            <a:endParaRPr lang="de-DE" dirty="0" smtClean="0"/>
          </a:p>
          <a:p>
            <a:pPr lvl="0"/>
            <a:endParaRPr lang="de-DE" dirty="0" smtClean="0"/>
          </a:p>
          <a:p>
            <a:pPr lvl="0"/>
            <a:endParaRPr lang="de-DE" dirty="0" smtClean="0"/>
          </a:p>
          <a:p>
            <a:pPr lvl="0"/>
            <a:endParaRPr lang="de-DE" dirty="0" smtClean="0"/>
          </a:p>
          <a:p>
            <a:pPr lvl="0"/>
            <a:endParaRPr lang="de-DE" dirty="0" smtClean="0"/>
          </a:p>
        </p:txBody>
      </p:sp>
      <p:sp>
        <p:nvSpPr>
          <p:cNvPr id="7" name="Titel 1"/>
          <p:cNvSpPr>
            <a:spLocks noGrp="1"/>
          </p:cNvSpPr>
          <p:nvPr>
            <p:ph type="title" hasCustomPrompt="1"/>
          </p:nvPr>
        </p:nvSpPr>
        <p:spPr>
          <a:xfrm>
            <a:off x="959171" y="690059"/>
            <a:ext cx="4320480" cy="43691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2000" baseline="0">
                <a:solidFill>
                  <a:srgbClr val="003A80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de-DE" dirty="0" err="1" smtClean="0"/>
              <a:t>Lorem</a:t>
            </a:r>
            <a:r>
              <a:rPr lang="de-DE" dirty="0" smtClean="0"/>
              <a:t> </a:t>
            </a:r>
            <a:r>
              <a:rPr lang="de-DE" dirty="0" err="1" smtClean="0"/>
              <a:t>ipsum</a:t>
            </a:r>
            <a:r>
              <a:rPr lang="de-DE" dirty="0" smtClean="0"/>
              <a:t> </a:t>
            </a:r>
            <a:r>
              <a:rPr lang="de-DE" dirty="0" err="1" smtClean="0"/>
              <a:t>dolor</a:t>
            </a:r>
            <a:r>
              <a:rPr lang="de-DE" dirty="0" smtClean="0"/>
              <a:t> </a:t>
            </a:r>
            <a:r>
              <a:rPr lang="de-DE" dirty="0" err="1" smtClean="0"/>
              <a:t>sit</a:t>
            </a:r>
            <a:r>
              <a:rPr lang="de-DE" dirty="0" smtClean="0"/>
              <a:t> </a:t>
            </a:r>
            <a:r>
              <a:rPr lang="de-DE" dirty="0" err="1" smtClean="0"/>
              <a:t>amet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695528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mit Gliederung 2 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2"/>
          <p:cNvSpPr>
            <a:spLocks noGrp="1"/>
          </p:cNvSpPr>
          <p:nvPr>
            <p:ph idx="1" hasCustomPrompt="1"/>
          </p:nvPr>
        </p:nvSpPr>
        <p:spPr>
          <a:xfrm>
            <a:off x="960792" y="1854200"/>
            <a:ext cx="7200900" cy="720080"/>
          </a:xfrm>
          <a:prstGeom prst="rect">
            <a:avLst/>
          </a:prstGeom>
        </p:spPr>
        <p:txBody>
          <a:bodyPr lIns="0" tIns="0" rIns="0" bIns="0" numCol="1"/>
          <a:lstStyle>
            <a:lvl1pPr marL="0" indent="0">
              <a:buFont typeface="Symbol" pitchFamily="18" charset="2"/>
              <a:buNone/>
              <a:defRPr sz="1600" baseline="0">
                <a:solidFill>
                  <a:srgbClr val="58585A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>
              <a:defRPr sz="2000">
                <a:latin typeface="Tahoma" pitchFamily="34" charset="0"/>
                <a:ea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de-DE" dirty="0" err="1" smtClean="0"/>
              <a:t>Lorem</a:t>
            </a:r>
            <a:r>
              <a:rPr lang="de-DE" dirty="0" smtClean="0"/>
              <a:t> </a:t>
            </a:r>
            <a:r>
              <a:rPr lang="de-DE" dirty="0" err="1" smtClean="0"/>
              <a:t>ipsum</a:t>
            </a:r>
            <a:r>
              <a:rPr lang="de-DE" dirty="0" smtClean="0"/>
              <a:t> </a:t>
            </a:r>
            <a:r>
              <a:rPr lang="de-DE" dirty="0" err="1" smtClean="0"/>
              <a:t>dolor</a:t>
            </a:r>
            <a:r>
              <a:rPr lang="de-DE" dirty="0" smtClean="0"/>
              <a:t>…</a:t>
            </a:r>
          </a:p>
          <a:p>
            <a:pPr lvl="0"/>
            <a:endParaRPr lang="de-DE" dirty="0" smtClean="0"/>
          </a:p>
          <a:p>
            <a:pPr lvl="0"/>
            <a:endParaRPr lang="de-DE" dirty="0" smtClean="0"/>
          </a:p>
          <a:p>
            <a:pPr lvl="0"/>
            <a:endParaRPr lang="de-DE" dirty="0" smtClean="0"/>
          </a:p>
          <a:p>
            <a:pPr lvl="0"/>
            <a:endParaRPr lang="de-DE" dirty="0" smtClean="0"/>
          </a:p>
          <a:p>
            <a:pPr lvl="0"/>
            <a:endParaRPr lang="de-DE" dirty="0" smtClean="0"/>
          </a:p>
          <a:p>
            <a:pPr lvl="0"/>
            <a:endParaRPr lang="de-DE" dirty="0" smtClean="0"/>
          </a:p>
          <a:p>
            <a:pPr lvl="0"/>
            <a:endParaRPr lang="de-DE" dirty="0" smtClean="0"/>
          </a:p>
          <a:p>
            <a:pPr lvl="0"/>
            <a:endParaRPr lang="de-DE" dirty="0" smtClean="0"/>
          </a:p>
          <a:p>
            <a:pPr lvl="0"/>
            <a:endParaRPr lang="de-DE" dirty="0" smtClean="0"/>
          </a:p>
        </p:txBody>
      </p:sp>
      <p:sp>
        <p:nvSpPr>
          <p:cNvPr id="16" name="Inhaltsplatzhalter 2"/>
          <p:cNvSpPr>
            <a:spLocks noGrp="1"/>
          </p:cNvSpPr>
          <p:nvPr>
            <p:ph idx="18" hasCustomPrompt="1"/>
          </p:nvPr>
        </p:nvSpPr>
        <p:spPr>
          <a:xfrm>
            <a:off x="960792" y="2681288"/>
            <a:ext cx="3481200" cy="2591986"/>
          </a:xfrm>
          <a:prstGeom prst="rect">
            <a:avLst/>
          </a:prstGeom>
        </p:spPr>
        <p:txBody>
          <a:bodyPr lIns="72000" tIns="0" rIns="0" bIns="0" numCol="1"/>
          <a:lstStyle>
            <a:lvl1pPr marL="285750" indent="-285750">
              <a:buFont typeface="Wingdings" pitchFamily="2" charset="2"/>
              <a:buChar char="§"/>
              <a:defRPr sz="1600" baseline="0">
                <a:solidFill>
                  <a:srgbClr val="58585A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742950" indent="-285750">
              <a:buFont typeface="Wingdings" pitchFamily="2" charset="2"/>
              <a:buChar char="§"/>
              <a:defRPr sz="1600">
                <a:solidFill>
                  <a:srgbClr val="58585A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>
              <a:defRPr sz="1600">
                <a:solidFill>
                  <a:srgbClr val="58585A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>
              <a:defRPr sz="2000">
                <a:latin typeface="Tahoma" pitchFamily="34" charset="0"/>
                <a:ea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de-DE" dirty="0" err="1" smtClean="0"/>
              <a:t>Lorem</a:t>
            </a:r>
            <a:r>
              <a:rPr lang="de-DE" dirty="0" smtClean="0"/>
              <a:t> </a:t>
            </a:r>
            <a:r>
              <a:rPr lang="de-DE" dirty="0" err="1" smtClean="0"/>
              <a:t>ipsum</a:t>
            </a:r>
            <a:r>
              <a:rPr lang="de-DE" dirty="0" smtClean="0"/>
              <a:t> </a:t>
            </a:r>
            <a:r>
              <a:rPr lang="de-DE" dirty="0" err="1" smtClean="0"/>
              <a:t>dolor</a:t>
            </a:r>
            <a:r>
              <a:rPr lang="de-DE" dirty="0" smtClean="0"/>
              <a:t>…</a:t>
            </a:r>
          </a:p>
          <a:p>
            <a:pPr lvl="0"/>
            <a:r>
              <a:rPr lang="de-DE" dirty="0" err="1" smtClean="0"/>
              <a:t>Lorem</a:t>
            </a:r>
            <a:r>
              <a:rPr lang="de-DE" dirty="0" smtClean="0"/>
              <a:t> </a:t>
            </a:r>
            <a:r>
              <a:rPr lang="de-DE" dirty="0" err="1" smtClean="0"/>
              <a:t>ipsum</a:t>
            </a:r>
            <a:r>
              <a:rPr lang="de-DE" dirty="0" smtClean="0"/>
              <a:t> </a:t>
            </a:r>
            <a:r>
              <a:rPr lang="de-DE" dirty="0" err="1" smtClean="0"/>
              <a:t>dolor</a:t>
            </a:r>
            <a:r>
              <a:rPr lang="de-DE" dirty="0" smtClean="0"/>
              <a:t>…</a:t>
            </a:r>
          </a:p>
          <a:p>
            <a:pPr lvl="1"/>
            <a:r>
              <a:rPr lang="de-DE" dirty="0" err="1" smtClean="0"/>
              <a:t>Lorem</a:t>
            </a:r>
            <a:r>
              <a:rPr lang="de-DE" dirty="0" smtClean="0"/>
              <a:t> </a:t>
            </a:r>
            <a:r>
              <a:rPr lang="de-DE" dirty="0" err="1" smtClean="0"/>
              <a:t>ipsum</a:t>
            </a:r>
            <a:r>
              <a:rPr lang="de-DE" dirty="0" smtClean="0"/>
              <a:t> </a:t>
            </a:r>
            <a:r>
              <a:rPr lang="de-DE" dirty="0" err="1" smtClean="0"/>
              <a:t>dolor</a:t>
            </a:r>
            <a:r>
              <a:rPr lang="de-DE" dirty="0" smtClean="0"/>
              <a:t>…</a:t>
            </a:r>
          </a:p>
          <a:p>
            <a:pPr lvl="2"/>
            <a:r>
              <a:rPr lang="de-DE" dirty="0" err="1" smtClean="0"/>
              <a:t>Lorem</a:t>
            </a:r>
            <a:r>
              <a:rPr lang="de-DE" dirty="0" smtClean="0"/>
              <a:t> </a:t>
            </a:r>
            <a:r>
              <a:rPr lang="de-DE" dirty="0" err="1" smtClean="0"/>
              <a:t>ipsum</a:t>
            </a:r>
            <a:r>
              <a:rPr lang="de-DE" dirty="0" smtClean="0"/>
              <a:t> </a:t>
            </a:r>
            <a:r>
              <a:rPr lang="de-DE" dirty="0" err="1" smtClean="0"/>
              <a:t>dolor</a:t>
            </a:r>
            <a:r>
              <a:rPr lang="de-DE" dirty="0" smtClean="0"/>
              <a:t>…</a:t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endParaRPr lang="de-DE" dirty="0" smtClean="0"/>
          </a:p>
          <a:p>
            <a:pPr lvl="1"/>
            <a:endParaRPr lang="de-DE" dirty="0" smtClean="0"/>
          </a:p>
          <a:p>
            <a:pPr lvl="0"/>
            <a:endParaRPr lang="de-DE" dirty="0" smtClean="0"/>
          </a:p>
          <a:p>
            <a:pPr lvl="0"/>
            <a:endParaRPr lang="de-DE" dirty="0" smtClean="0"/>
          </a:p>
          <a:p>
            <a:pPr lvl="0"/>
            <a:endParaRPr lang="de-DE" dirty="0" smtClean="0"/>
          </a:p>
          <a:p>
            <a:pPr lvl="0"/>
            <a:endParaRPr lang="de-DE" dirty="0" smtClean="0"/>
          </a:p>
          <a:p>
            <a:pPr lvl="0"/>
            <a:endParaRPr lang="de-DE" dirty="0" smtClean="0"/>
          </a:p>
          <a:p>
            <a:pPr lvl="0"/>
            <a:endParaRPr lang="de-DE" dirty="0" smtClean="0"/>
          </a:p>
          <a:p>
            <a:pPr lvl="0"/>
            <a:endParaRPr lang="de-DE" dirty="0" smtClean="0"/>
          </a:p>
          <a:p>
            <a:pPr lvl="0"/>
            <a:endParaRPr lang="de-DE" dirty="0" smtClean="0"/>
          </a:p>
          <a:p>
            <a:pPr lvl="0"/>
            <a:endParaRPr lang="de-DE" dirty="0" smtClean="0"/>
          </a:p>
          <a:p>
            <a:pPr lvl="0"/>
            <a:endParaRPr lang="de-DE" dirty="0" smtClean="0"/>
          </a:p>
          <a:p>
            <a:pPr lvl="0"/>
            <a:endParaRPr lang="de-DE" dirty="0" smtClean="0"/>
          </a:p>
          <a:p>
            <a:pPr lvl="0"/>
            <a:endParaRPr lang="de-DE" dirty="0" smtClean="0"/>
          </a:p>
          <a:p>
            <a:pPr lvl="0"/>
            <a:endParaRPr lang="de-DE" dirty="0" smtClean="0"/>
          </a:p>
          <a:p>
            <a:pPr lvl="0"/>
            <a:endParaRPr lang="de-DE" dirty="0" smtClean="0"/>
          </a:p>
          <a:p>
            <a:pPr lvl="0"/>
            <a:endParaRPr lang="de-DE" dirty="0" smtClean="0"/>
          </a:p>
          <a:p>
            <a:pPr lvl="0"/>
            <a:endParaRPr lang="de-DE" dirty="0" smtClean="0"/>
          </a:p>
          <a:p>
            <a:pPr lvl="0"/>
            <a:endParaRPr lang="de-DE" dirty="0" smtClean="0"/>
          </a:p>
          <a:p>
            <a:pPr lvl="0"/>
            <a:endParaRPr lang="de-DE" dirty="0" smtClean="0"/>
          </a:p>
          <a:p>
            <a:pPr lvl="0"/>
            <a:endParaRPr lang="de-DE" dirty="0" smtClean="0"/>
          </a:p>
          <a:p>
            <a:pPr lvl="0"/>
            <a:endParaRPr lang="de-DE" dirty="0" smtClean="0"/>
          </a:p>
          <a:p>
            <a:pPr lvl="0"/>
            <a:endParaRPr lang="de-DE" dirty="0" smtClean="0"/>
          </a:p>
        </p:txBody>
      </p:sp>
      <p:sp>
        <p:nvSpPr>
          <p:cNvPr id="17" name="Inhaltsplatzhalter 2"/>
          <p:cNvSpPr>
            <a:spLocks noGrp="1"/>
          </p:cNvSpPr>
          <p:nvPr>
            <p:ph idx="19" hasCustomPrompt="1"/>
          </p:nvPr>
        </p:nvSpPr>
        <p:spPr>
          <a:xfrm>
            <a:off x="4680492" y="2681288"/>
            <a:ext cx="3481200" cy="2591986"/>
          </a:xfrm>
          <a:prstGeom prst="rect">
            <a:avLst/>
          </a:prstGeom>
        </p:spPr>
        <p:txBody>
          <a:bodyPr lIns="72000" tIns="0" rIns="0" bIns="0" numCol="1"/>
          <a:lstStyle>
            <a:lvl1pPr marL="285750" indent="-285750">
              <a:buFont typeface="Wingdings" pitchFamily="2" charset="2"/>
              <a:buChar char="§"/>
              <a:defRPr sz="1600" baseline="0">
                <a:solidFill>
                  <a:srgbClr val="58585A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742950" indent="-285750">
              <a:buFont typeface="Wingdings" pitchFamily="2" charset="2"/>
              <a:buChar char="§"/>
              <a:defRPr sz="1600">
                <a:solidFill>
                  <a:srgbClr val="58585A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>
              <a:defRPr sz="1600">
                <a:solidFill>
                  <a:srgbClr val="58585A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>
              <a:defRPr sz="2000">
                <a:latin typeface="Tahoma" pitchFamily="34" charset="0"/>
                <a:ea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de-DE" dirty="0" err="1" smtClean="0"/>
              <a:t>Lorem</a:t>
            </a:r>
            <a:r>
              <a:rPr lang="de-DE" dirty="0" smtClean="0"/>
              <a:t> </a:t>
            </a:r>
            <a:r>
              <a:rPr lang="de-DE" dirty="0" err="1" smtClean="0"/>
              <a:t>ipsum</a:t>
            </a:r>
            <a:r>
              <a:rPr lang="de-DE" dirty="0" smtClean="0"/>
              <a:t> </a:t>
            </a:r>
            <a:r>
              <a:rPr lang="de-DE" dirty="0" err="1" smtClean="0"/>
              <a:t>dolor</a:t>
            </a:r>
            <a:r>
              <a:rPr lang="de-DE" dirty="0" smtClean="0"/>
              <a:t>…</a:t>
            </a:r>
          </a:p>
          <a:p>
            <a:pPr lvl="0"/>
            <a:r>
              <a:rPr lang="de-DE" dirty="0" err="1" smtClean="0"/>
              <a:t>Lorem</a:t>
            </a:r>
            <a:r>
              <a:rPr lang="de-DE" dirty="0" smtClean="0"/>
              <a:t> </a:t>
            </a:r>
            <a:r>
              <a:rPr lang="de-DE" dirty="0" err="1" smtClean="0"/>
              <a:t>ipsum</a:t>
            </a:r>
            <a:r>
              <a:rPr lang="de-DE" dirty="0" smtClean="0"/>
              <a:t> </a:t>
            </a:r>
            <a:r>
              <a:rPr lang="de-DE" dirty="0" err="1" smtClean="0"/>
              <a:t>dolor</a:t>
            </a:r>
            <a:r>
              <a:rPr lang="de-DE" dirty="0" smtClean="0"/>
              <a:t>…</a:t>
            </a:r>
          </a:p>
          <a:p>
            <a:pPr lvl="1"/>
            <a:r>
              <a:rPr lang="de-DE" dirty="0" err="1" smtClean="0"/>
              <a:t>Lorem</a:t>
            </a:r>
            <a:r>
              <a:rPr lang="de-DE" dirty="0" smtClean="0"/>
              <a:t> </a:t>
            </a:r>
            <a:r>
              <a:rPr lang="de-DE" dirty="0" err="1" smtClean="0"/>
              <a:t>ipsum</a:t>
            </a:r>
            <a:r>
              <a:rPr lang="de-DE" dirty="0" smtClean="0"/>
              <a:t> </a:t>
            </a:r>
            <a:r>
              <a:rPr lang="de-DE" dirty="0" err="1" smtClean="0"/>
              <a:t>dolor</a:t>
            </a:r>
            <a:r>
              <a:rPr lang="de-DE" dirty="0" smtClean="0"/>
              <a:t>…</a:t>
            </a:r>
          </a:p>
          <a:p>
            <a:pPr lvl="2"/>
            <a:r>
              <a:rPr lang="de-DE" dirty="0" err="1" smtClean="0"/>
              <a:t>Lorem</a:t>
            </a:r>
            <a:r>
              <a:rPr lang="de-DE" dirty="0" smtClean="0"/>
              <a:t> </a:t>
            </a:r>
            <a:r>
              <a:rPr lang="de-DE" dirty="0" err="1" smtClean="0"/>
              <a:t>ipsum</a:t>
            </a:r>
            <a:r>
              <a:rPr lang="de-DE" dirty="0" smtClean="0"/>
              <a:t> </a:t>
            </a:r>
            <a:r>
              <a:rPr lang="de-DE" dirty="0" err="1" smtClean="0"/>
              <a:t>dolor</a:t>
            </a:r>
            <a:r>
              <a:rPr lang="de-DE" dirty="0" smtClean="0"/>
              <a:t>…</a:t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endParaRPr lang="de-DE" dirty="0" smtClean="0"/>
          </a:p>
          <a:p>
            <a:pPr lvl="1"/>
            <a:endParaRPr lang="de-DE" dirty="0" smtClean="0"/>
          </a:p>
          <a:p>
            <a:pPr lvl="0"/>
            <a:endParaRPr lang="de-DE" dirty="0" smtClean="0"/>
          </a:p>
          <a:p>
            <a:pPr lvl="0"/>
            <a:endParaRPr lang="de-DE" dirty="0" smtClean="0"/>
          </a:p>
          <a:p>
            <a:pPr lvl="0"/>
            <a:endParaRPr lang="de-DE" dirty="0" smtClean="0"/>
          </a:p>
          <a:p>
            <a:pPr lvl="0"/>
            <a:endParaRPr lang="de-DE" dirty="0" smtClean="0"/>
          </a:p>
          <a:p>
            <a:pPr lvl="0"/>
            <a:endParaRPr lang="de-DE" dirty="0" smtClean="0"/>
          </a:p>
          <a:p>
            <a:pPr lvl="0"/>
            <a:endParaRPr lang="de-DE" dirty="0" smtClean="0"/>
          </a:p>
          <a:p>
            <a:pPr lvl="0"/>
            <a:endParaRPr lang="de-DE" dirty="0" smtClean="0"/>
          </a:p>
          <a:p>
            <a:pPr lvl="0"/>
            <a:endParaRPr lang="de-DE" dirty="0" smtClean="0"/>
          </a:p>
          <a:p>
            <a:pPr lvl="0"/>
            <a:endParaRPr lang="de-DE" dirty="0" smtClean="0"/>
          </a:p>
          <a:p>
            <a:pPr lvl="0"/>
            <a:endParaRPr lang="de-DE" dirty="0" smtClean="0"/>
          </a:p>
          <a:p>
            <a:pPr lvl="0"/>
            <a:endParaRPr lang="de-DE" dirty="0" smtClean="0"/>
          </a:p>
          <a:p>
            <a:pPr lvl="0"/>
            <a:endParaRPr lang="de-DE" dirty="0" smtClean="0"/>
          </a:p>
          <a:p>
            <a:pPr lvl="0"/>
            <a:endParaRPr lang="de-DE" dirty="0" smtClean="0"/>
          </a:p>
          <a:p>
            <a:pPr lvl="0"/>
            <a:endParaRPr lang="de-DE" dirty="0" smtClean="0"/>
          </a:p>
          <a:p>
            <a:pPr lvl="0"/>
            <a:endParaRPr lang="de-DE" dirty="0" smtClean="0"/>
          </a:p>
          <a:p>
            <a:pPr lvl="0"/>
            <a:endParaRPr lang="de-DE" dirty="0" smtClean="0"/>
          </a:p>
          <a:p>
            <a:pPr lvl="0"/>
            <a:endParaRPr lang="de-DE" dirty="0" smtClean="0"/>
          </a:p>
          <a:p>
            <a:pPr lvl="0"/>
            <a:endParaRPr lang="de-DE" dirty="0" smtClean="0"/>
          </a:p>
          <a:p>
            <a:pPr lvl="0"/>
            <a:endParaRPr lang="de-DE" dirty="0" smtClean="0"/>
          </a:p>
          <a:p>
            <a:pPr lvl="0"/>
            <a:endParaRPr lang="de-DE" dirty="0" smtClean="0"/>
          </a:p>
          <a:p>
            <a:pPr lvl="0"/>
            <a:endParaRPr lang="de-DE" dirty="0" smtClean="0"/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959171" y="690059"/>
            <a:ext cx="4320480" cy="43691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2000" baseline="0">
                <a:solidFill>
                  <a:srgbClr val="003A80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de-DE" dirty="0" err="1" smtClean="0"/>
              <a:t>Lorem</a:t>
            </a:r>
            <a:r>
              <a:rPr lang="de-DE" dirty="0" smtClean="0"/>
              <a:t> </a:t>
            </a:r>
            <a:r>
              <a:rPr lang="de-DE" dirty="0" err="1" smtClean="0"/>
              <a:t>ipsum</a:t>
            </a:r>
            <a:r>
              <a:rPr lang="de-DE" dirty="0" smtClean="0"/>
              <a:t> </a:t>
            </a:r>
            <a:r>
              <a:rPr lang="de-DE" dirty="0" err="1" smtClean="0"/>
              <a:t>dolor</a:t>
            </a:r>
            <a:r>
              <a:rPr lang="de-DE" dirty="0" smtClean="0"/>
              <a:t> </a:t>
            </a:r>
            <a:r>
              <a:rPr lang="de-DE" dirty="0" err="1" smtClean="0"/>
              <a:t>sit</a:t>
            </a:r>
            <a:r>
              <a:rPr lang="de-DE" dirty="0" smtClean="0"/>
              <a:t> </a:t>
            </a:r>
            <a:r>
              <a:rPr lang="de-DE" dirty="0" err="1" smtClean="0"/>
              <a:t>amet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207525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20888"/>
            <a:ext cx="9144000" cy="2520279"/>
          </a:xfrm>
          <a:prstGeom prst="rect">
            <a:avLst/>
          </a:prstGeom>
        </p:spPr>
      </p:pic>
      <p:sp>
        <p:nvSpPr>
          <p:cNvPr id="6" name="Textplatzhalter 5"/>
          <p:cNvSpPr>
            <a:spLocks noGrp="1"/>
          </p:cNvSpPr>
          <p:nvPr>
            <p:ph type="body" sz="quarter" idx="18" hasCustomPrompt="1"/>
          </p:nvPr>
        </p:nvSpPr>
        <p:spPr>
          <a:xfrm>
            <a:off x="1690688" y="1713947"/>
            <a:ext cx="5759450" cy="6477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600">
                <a:solidFill>
                  <a:srgbClr val="58585A"/>
                </a:solidFill>
              </a:defRPr>
            </a:lvl1pPr>
            <a:lvl2pPr marL="457200" indent="0">
              <a:buFontTx/>
              <a:buNone/>
              <a:defRPr sz="1600">
                <a:solidFill>
                  <a:srgbClr val="58585A"/>
                </a:solidFill>
              </a:defRPr>
            </a:lvl2pPr>
            <a:lvl3pPr marL="914400" indent="0">
              <a:buFontTx/>
              <a:buNone/>
              <a:defRPr sz="1600">
                <a:solidFill>
                  <a:srgbClr val="58585A"/>
                </a:solidFill>
              </a:defRPr>
            </a:lvl3pPr>
            <a:lvl4pPr marL="1371600" indent="0">
              <a:buFontTx/>
              <a:buNone/>
              <a:defRPr sz="1600">
                <a:solidFill>
                  <a:srgbClr val="58585A"/>
                </a:solidFill>
              </a:defRPr>
            </a:lvl4pPr>
            <a:lvl5pPr marL="1828800" indent="0">
              <a:buFontTx/>
              <a:buNone/>
              <a:defRPr sz="1600">
                <a:solidFill>
                  <a:srgbClr val="58585A"/>
                </a:solidFill>
              </a:defRPr>
            </a:lvl5pPr>
          </a:lstStyle>
          <a:p>
            <a:pPr lvl="0"/>
            <a:r>
              <a:rPr lang="de-DE" dirty="0" smtClean="0"/>
              <a:t>Unterthema 1 </a:t>
            </a:r>
            <a:r>
              <a:rPr lang="de-DE" dirty="0" err="1" smtClean="0"/>
              <a:t>Lorem</a:t>
            </a:r>
            <a:r>
              <a:rPr lang="de-DE" dirty="0" smtClean="0"/>
              <a:t> </a:t>
            </a:r>
            <a:r>
              <a:rPr lang="de-DE" dirty="0" err="1" smtClean="0"/>
              <a:t>Ipsum</a:t>
            </a:r>
            <a:endParaRPr lang="de-DE" dirty="0" smtClean="0"/>
          </a:p>
        </p:txBody>
      </p:sp>
      <p:sp>
        <p:nvSpPr>
          <p:cNvPr id="7" name="Titel 1"/>
          <p:cNvSpPr>
            <a:spLocks noGrp="1"/>
          </p:cNvSpPr>
          <p:nvPr>
            <p:ph type="title" hasCustomPrompt="1"/>
          </p:nvPr>
        </p:nvSpPr>
        <p:spPr>
          <a:xfrm>
            <a:off x="959171" y="690059"/>
            <a:ext cx="4320480" cy="43691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2000" baseline="0">
                <a:solidFill>
                  <a:srgbClr val="003A80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de-DE" dirty="0" err="1" smtClean="0"/>
              <a:t>Lorem</a:t>
            </a:r>
            <a:r>
              <a:rPr lang="de-DE" dirty="0" smtClean="0"/>
              <a:t> </a:t>
            </a:r>
            <a:r>
              <a:rPr lang="de-DE" dirty="0" err="1" smtClean="0"/>
              <a:t>ipsum</a:t>
            </a:r>
            <a:r>
              <a:rPr lang="de-DE" dirty="0" smtClean="0"/>
              <a:t> </a:t>
            </a:r>
            <a:r>
              <a:rPr lang="de-DE" dirty="0" err="1" smtClean="0"/>
              <a:t>dolor</a:t>
            </a:r>
            <a:r>
              <a:rPr lang="de-DE" dirty="0" smtClean="0"/>
              <a:t> </a:t>
            </a:r>
            <a:r>
              <a:rPr lang="de-DE" dirty="0" err="1" smtClean="0"/>
              <a:t>sit</a:t>
            </a:r>
            <a:r>
              <a:rPr lang="de-DE" dirty="0" smtClean="0"/>
              <a:t> </a:t>
            </a:r>
            <a:r>
              <a:rPr lang="de-DE" dirty="0" err="1" smtClean="0"/>
              <a:t>amet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959256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7720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D3EFEC-E111-4B66-9312-4F372EE3EC76}" type="datetimeFigureOut">
              <a:rPr lang="de-DE" smtClean="0"/>
              <a:t>08.05.2019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299C61-A941-4F75-8E12-732577ED475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09236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lieder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5"/>
          <p:cNvSpPr>
            <a:spLocks noGrp="1"/>
          </p:cNvSpPr>
          <p:nvPr>
            <p:ph sz="quarter" idx="15" hasCustomPrompt="1"/>
          </p:nvPr>
        </p:nvSpPr>
        <p:spPr>
          <a:xfrm>
            <a:off x="961720" y="1838325"/>
            <a:ext cx="3480460" cy="360362"/>
          </a:xfrm>
          <a:prstGeom prst="rect">
            <a:avLst/>
          </a:prstGeom>
        </p:spPr>
        <p:txBody>
          <a:bodyPr wrap="square" lIns="0" tIns="0" rIns="0" bIns="0"/>
          <a:lstStyle>
            <a:lvl1pPr marL="0" indent="0">
              <a:buNone/>
              <a:defRPr sz="1800" b="1" baseline="0">
                <a:solidFill>
                  <a:srgbClr val="003A80"/>
                </a:solidFill>
              </a:defRPr>
            </a:lvl1pPr>
          </a:lstStyle>
          <a:p>
            <a:pPr lvl="0"/>
            <a:r>
              <a:rPr lang="de-DE" dirty="0" smtClean="0"/>
              <a:t>01 Blindtext Ü1</a:t>
            </a:r>
            <a:endParaRPr lang="de-DE" dirty="0"/>
          </a:p>
        </p:txBody>
      </p:sp>
      <p:sp>
        <p:nvSpPr>
          <p:cNvPr id="13" name="Textplatzhalt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1331739" y="2278062"/>
            <a:ext cx="3110441" cy="1150938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buFont typeface="Wingdings" pitchFamily="2" charset="2"/>
              <a:buChar char="§"/>
              <a:defRPr sz="1600">
                <a:solidFill>
                  <a:srgbClr val="58585A"/>
                </a:solidFill>
              </a:defRPr>
            </a:lvl1pPr>
            <a:lvl2pPr marL="742950" indent="-285750">
              <a:buFont typeface="Arial" pitchFamily="34" charset="0"/>
              <a:buChar char="•"/>
              <a:defRPr sz="1600">
                <a:solidFill>
                  <a:srgbClr val="58585A"/>
                </a:solidFill>
              </a:defRPr>
            </a:lvl2pPr>
            <a:lvl3pPr marL="1257300" indent="-342900">
              <a:buFont typeface="Arial" pitchFamily="34" charset="0"/>
              <a:buChar char="•"/>
              <a:defRPr sz="1600">
                <a:solidFill>
                  <a:srgbClr val="58585A"/>
                </a:solidFill>
              </a:defRPr>
            </a:lvl3pPr>
          </a:lstStyle>
          <a:p>
            <a:pPr lvl="0"/>
            <a:r>
              <a:rPr lang="de-DE" dirty="0" smtClean="0"/>
              <a:t>Zweite Ebene</a:t>
            </a:r>
          </a:p>
          <a:p>
            <a:pPr lvl="1"/>
            <a:r>
              <a:rPr lang="de-DE" dirty="0" smtClean="0"/>
              <a:t>Dritte Ebene</a:t>
            </a:r>
          </a:p>
          <a:p>
            <a:pPr lvl="0"/>
            <a:endParaRPr lang="de-DE" dirty="0"/>
          </a:p>
        </p:txBody>
      </p:sp>
      <p:sp>
        <p:nvSpPr>
          <p:cNvPr id="15" name="Textplatzhalt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5037285" y="2278062"/>
            <a:ext cx="3124407" cy="1150938"/>
          </a:xfrm>
          <a:prstGeom prst="rect">
            <a:avLst/>
          </a:prstGeom>
        </p:spPr>
        <p:txBody>
          <a:bodyPr lIns="0" tIns="0" rIns="0" bIns="0"/>
          <a:lstStyle>
            <a:lvl1pPr marL="285750" indent="-285750">
              <a:buFont typeface="Wingdings" pitchFamily="2" charset="2"/>
              <a:buChar char="§"/>
              <a:defRPr sz="1600">
                <a:solidFill>
                  <a:srgbClr val="58585A"/>
                </a:solidFill>
              </a:defRPr>
            </a:lvl1pPr>
            <a:lvl2pPr marL="742950" indent="-285750">
              <a:buFont typeface="Arial" pitchFamily="34" charset="0"/>
              <a:buChar char="•"/>
              <a:defRPr sz="1600">
                <a:solidFill>
                  <a:srgbClr val="58585A"/>
                </a:solidFill>
              </a:defRPr>
            </a:lvl2pPr>
            <a:lvl3pPr marL="1257300" indent="-342900">
              <a:buFont typeface="Arial" pitchFamily="34" charset="0"/>
              <a:buChar char="•"/>
              <a:defRPr sz="1600">
                <a:solidFill>
                  <a:srgbClr val="58585A"/>
                </a:solidFill>
              </a:defRPr>
            </a:lvl3pPr>
          </a:lstStyle>
          <a:p>
            <a:pPr lvl="0"/>
            <a:r>
              <a:rPr lang="de-DE" dirty="0" smtClean="0"/>
              <a:t>Zweite Ebene</a:t>
            </a:r>
          </a:p>
          <a:p>
            <a:pPr lvl="1"/>
            <a:r>
              <a:rPr lang="de-DE" dirty="0" smtClean="0"/>
              <a:t>Dritte Ebene</a:t>
            </a:r>
          </a:p>
          <a:p>
            <a:pPr lvl="0"/>
            <a:endParaRPr lang="de-DE" dirty="0"/>
          </a:p>
        </p:txBody>
      </p:sp>
      <p:sp>
        <p:nvSpPr>
          <p:cNvPr id="19" name="Textplatzhalter 12"/>
          <p:cNvSpPr>
            <a:spLocks noGrp="1"/>
          </p:cNvSpPr>
          <p:nvPr>
            <p:ph type="body" sz="quarter" idx="22" hasCustomPrompt="1"/>
          </p:nvPr>
        </p:nvSpPr>
        <p:spPr>
          <a:xfrm>
            <a:off x="1331739" y="3861048"/>
            <a:ext cx="3110441" cy="1150938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buFont typeface="Wingdings" pitchFamily="2" charset="2"/>
              <a:buChar char="§"/>
              <a:defRPr sz="1600">
                <a:solidFill>
                  <a:srgbClr val="58585A"/>
                </a:solidFill>
              </a:defRPr>
            </a:lvl1pPr>
            <a:lvl2pPr marL="914400" indent="-457200">
              <a:buFont typeface="Arial" pitchFamily="34" charset="0"/>
              <a:buChar char="•"/>
              <a:defRPr sz="1600">
                <a:solidFill>
                  <a:srgbClr val="58585A"/>
                </a:solidFill>
              </a:defRPr>
            </a:lvl2pPr>
            <a:lvl3pPr>
              <a:defRPr sz="1600">
                <a:solidFill>
                  <a:srgbClr val="58585A"/>
                </a:solidFill>
              </a:defRPr>
            </a:lvl3pPr>
          </a:lstStyle>
          <a:p>
            <a:pPr lvl="0"/>
            <a:r>
              <a:rPr lang="de-DE" dirty="0" smtClean="0"/>
              <a:t>Zweite Ebene</a:t>
            </a:r>
          </a:p>
          <a:p>
            <a:pPr lvl="1"/>
            <a:r>
              <a:rPr lang="de-DE" dirty="0" smtClean="0"/>
              <a:t>Dritte Ebene</a:t>
            </a:r>
          </a:p>
          <a:p>
            <a:pPr lvl="2"/>
            <a:endParaRPr lang="de-DE" dirty="0" smtClean="0"/>
          </a:p>
          <a:p>
            <a:pPr lvl="0"/>
            <a:endParaRPr lang="de-DE" dirty="0"/>
          </a:p>
        </p:txBody>
      </p:sp>
      <p:sp>
        <p:nvSpPr>
          <p:cNvPr id="12" name="Inhaltsplatzhalter 5"/>
          <p:cNvSpPr>
            <a:spLocks noGrp="1"/>
          </p:cNvSpPr>
          <p:nvPr>
            <p:ph sz="quarter" idx="24" hasCustomPrompt="1"/>
          </p:nvPr>
        </p:nvSpPr>
        <p:spPr>
          <a:xfrm>
            <a:off x="971550" y="3429000"/>
            <a:ext cx="3481388" cy="360362"/>
          </a:xfrm>
          <a:prstGeom prst="rect">
            <a:avLst/>
          </a:prstGeom>
        </p:spPr>
        <p:txBody>
          <a:bodyPr wrap="square" lIns="0" tIns="0" rIns="0" bIns="0"/>
          <a:lstStyle>
            <a:lvl1pPr marL="0" indent="0">
              <a:buNone/>
              <a:defRPr sz="1800" b="1" baseline="0">
                <a:solidFill>
                  <a:srgbClr val="003A80"/>
                </a:solidFill>
              </a:defRPr>
            </a:lvl1pPr>
          </a:lstStyle>
          <a:p>
            <a:pPr lvl="0"/>
            <a:r>
              <a:rPr lang="de-DE" dirty="0" smtClean="0"/>
              <a:t>02 Blindtext Ü1</a:t>
            </a:r>
            <a:endParaRPr lang="de-DE" dirty="0"/>
          </a:p>
        </p:txBody>
      </p:sp>
      <p:sp>
        <p:nvSpPr>
          <p:cNvPr id="24" name="Textplatzhalter 12"/>
          <p:cNvSpPr>
            <a:spLocks noGrp="1"/>
          </p:cNvSpPr>
          <p:nvPr>
            <p:ph type="body" sz="quarter" idx="28" hasCustomPrompt="1"/>
          </p:nvPr>
        </p:nvSpPr>
        <p:spPr>
          <a:xfrm>
            <a:off x="5032730" y="3866256"/>
            <a:ext cx="3128962" cy="1150938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buFont typeface="Wingdings" pitchFamily="2" charset="2"/>
              <a:buChar char="§"/>
              <a:defRPr sz="1600">
                <a:solidFill>
                  <a:srgbClr val="58585A"/>
                </a:solidFill>
              </a:defRPr>
            </a:lvl1pPr>
            <a:lvl2pPr marL="742950" indent="-285750">
              <a:buFont typeface="Arial" pitchFamily="34" charset="0"/>
              <a:buChar char="•"/>
              <a:defRPr sz="1600">
                <a:solidFill>
                  <a:srgbClr val="58585A"/>
                </a:solidFill>
              </a:defRPr>
            </a:lvl2pPr>
            <a:lvl3pPr marL="1257300" indent="-342900">
              <a:buFont typeface="Arial" pitchFamily="34" charset="0"/>
              <a:buChar char="•"/>
              <a:defRPr sz="1600">
                <a:solidFill>
                  <a:srgbClr val="58585A"/>
                </a:solidFill>
              </a:defRPr>
            </a:lvl3pPr>
          </a:lstStyle>
          <a:p>
            <a:pPr lvl="0"/>
            <a:r>
              <a:rPr lang="de-DE" dirty="0" smtClean="0"/>
              <a:t>Zweite Ebene</a:t>
            </a:r>
          </a:p>
          <a:p>
            <a:pPr lvl="1"/>
            <a:r>
              <a:rPr lang="de-DE" dirty="0" smtClean="0"/>
              <a:t>Dritte Ebene</a:t>
            </a:r>
          </a:p>
          <a:p>
            <a:pPr lvl="0"/>
            <a:endParaRPr lang="de-DE" dirty="0"/>
          </a:p>
        </p:txBody>
      </p:sp>
      <p:sp>
        <p:nvSpPr>
          <p:cNvPr id="26" name="Inhaltsplatzhalter 5"/>
          <p:cNvSpPr>
            <a:spLocks noGrp="1"/>
          </p:cNvSpPr>
          <p:nvPr>
            <p:ph sz="quarter" idx="29" hasCustomPrompt="1"/>
          </p:nvPr>
        </p:nvSpPr>
        <p:spPr>
          <a:xfrm>
            <a:off x="4673955" y="1838325"/>
            <a:ext cx="3480460" cy="360362"/>
          </a:xfrm>
          <a:prstGeom prst="rect">
            <a:avLst/>
          </a:prstGeom>
        </p:spPr>
        <p:txBody>
          <a:bodyPr wrap="square" lIns="0" tIns="0" rIns="0" bIns="0"/>
          <a:lstStyle>
            <a:lvl1pPr marL="0" indent="0">
              <a:buNone/>
              <a:defRPr sz="1800" b="1" baseline="0">
                <a:solidFill>
                  <a:srgbClr val="003A80"/>
                </a:solidFill>
              </a:defRPr>
            </a:lvl1pPr>
          </a:lstStyle>
          <a:p>
            <a:pPr lvl="0"/>
            <a:r>
              <a:rPr lang="de-DE" dirty="0" smtClean="0"/>
              <a:t>01 Blindtext Ü1</a:t>
            </a:r>
            <a:endParaRPr lang="de-DE" dirty="0"/>
          </a:p>
        </p:txBody>
      </p:sp>
      <p:sp>
        <p:nvSpPr>
          <p:cNvPr id="27" name="Inhaltsplatzhalter 5"/>
          <p:cNvSpPr>
            <a:spLocks noGrp="1"/>
          </p:cNvSpPr>
          <p:nvPr>
            <p:ph sz="quarter" idx="30" hasCustomPrompt="1"/>
          </p:nvPr>
        </p:nvSpPr>
        <p:spPr>
          <a:xfrm>
            <a:off x="4684713" y="3429000"/>
            <a:ext cx="3480460" cy="360362"/>
          </a:xfrm>
          <a:prstGeom prst="rect">
            <a:avLst/>
          </a:prstGeom>
        </p:spPr>
        <p:txBody>
          <a:bodyPr wrap="square" lIns="0" tIns="0" rIns="0" bIns="0"/>
          <a:lstStyle>
            <a:lvl1pPr marL="0" indent="0">
              <a:buNone/>
              <a:defRPr sz="1800" b="1" baseline="0">
                <a:solidFill>
                  <a:srgbClr val="003A80"/>
                </a:solidFill>
              </a:defRPr>
            </a:lvl1pPr>
          </a:lstStyle>
          <a:p>
            <a:pPr lvl="0"/>
            <a:r>
              <a:rPr lang="de-DE" dirty="0" smtClean="0"/>
              <a:t>04 Blindtext Ü1</a:t>
            </a:r>
            <a:endParaRPr lang="de-DE" dirty="0"/>
          </a:p>
        </p:txBody>
      </p:sp>
      <p:sp>
        <p:nvSpPr>
          <p:cNvPr id="14" name="Titel 1"/>
          <p:cNvSpPr>
            <a:spLocks noGrp="1"/>
          </p:cNvSpPr>
          <p:nvPr>
            <p:ph type="title" hasCustomPrompt="1"/>
          </p:nvPr>
        </p:nvSpPr>
        <p:spPr>
          <a:xfrm>
            <a:off x="959171" y="690059"/>
            <a:ext cx="4320480" cy="43691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2000" baseline="0">
                <a:solidFill>
                  <a:srgbClr val="003A80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de-DE" dirty="0" err="1" smtClean="0"/>
              <a:t>Lorem</a:t>
            </a:r>
            <a:r>
              <a:rPr lang="de-DE" dirty="0" smtClean="0"/>
              <a:t> </a:t>
            </a:r>
            <a:r>
              <a:rPr lang="de-DE" dirty="0" err="1" smtClean="0"/>
              <a:t>ipsum</a:t>
            </a:r>
            <a:r>
              <a:rPr lang="de-DE" dirty="0" smtClean="0"/>
              <a:t> </a:t>
            </a:r>
            <a:r>
              <a:rPr lang="de-DE" dirty="0" err="1" smtClean="0"/>
              <a:t>dolor</a:t>
            </a:r>
            <a:r>
              <a:rPr lang="de-DE" dirty="0" smtClean="0"/>
              <a:t> </a:t>
            </a:r>
            <a:r>
              <a:rPr lang="de-DE" dirty="0" err="1" smtClean="0"/>
              <a:t>sit</a:t>
            </a:r>
            <a:r>
              <a:rPr lang="de-DE" dirty="0" smtClean="0"/>
              <a:t> </a:t>
            </a:r>
            <a:r>
              <a:rPr lang="de-DE" dirty="0" err="1" smtClean="0"/>
              <a:t>amet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986476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bäude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fik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" y="2421533"/>
            <a:ext cx="9144000" cy="2520279"/>
          </a:xfrm>
          <a:prstGeom prst="rect">
            <a:avLst/>
          </a:prstGeom>
        </p:spPr>
      </p:pic>
      <p:sp>
        <p:nvSpPr>
          <p:cNvPr id="10" name="Textplatzhalter 5"/>
          <p:cNvSpPr>
            <a:spLocks noGrp="1"/>
          </p:cNvSpPr>
          <p:nvPr>
            <p:ph type="body" sz="quarter" idx="18" hasCustomPrompt="1"/>
          </p:nvPr>
        </p:nvSpPr>
        <p:spPr>
          <a:xfrm>
            <a:off x="1690688" y="1713947"/>
            <a:ext cx="5759450" cy="6477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sz="1600">
                <a:solidFill>
                  <a:srgbClr val="58585A"/>
                </a:solidFill>
              </a:defRPr>
            </a:lvl1pPr>
            <a:lvl2pPr marL="457200" indent="0">
              <a:buFontTx/>
              <a:buNone/>
              <a:defRPr sz="1600">
                <a:solidFill>
                  <a:srgbClr val="58585A"/>
                </a:solidFill>
              </a:defRPr>
            </a:lvl2pPr>
            <a:lvl3pPr marL="914400" indent="0">
              <a:buFontTx/>
              <a:buNone/>
              <a:defRPr sz="1600">
                <a:solidFill>
                  <a:srgbClr val="58585A"/>
                </a:solidFill>
              </a:defRPr>
            </a:lvl3pPr>
            <a:lvl4pPr marL="1371600" indent="0">
              <a:buFontTx/>
              <a:buNone/>
              <a:defRPr sz="1600">
                <a:solidFill>
                  <a:srgbClr val="58585A"/>
                </a:solidFill>
              </a:defRPr>
            </a:lvl4pPr>
            <a:lvl5pPr marL="1828800" indent="0">
              <a:buFontTx/>
              <a:buNone/>
              <a:defRPr sz="1600">
                <a:solidFill>
                  <a:srgbClr val="58585A"/>
                </a:solidFill>
              </a:defRPr>
            </a:lvl5pPr>
          </a:lstStyle>
          <a:p>
            <a:pPr lvl="0"/>
            <a:r>
              <a:rPr lang="de-DE" dirty="0" smtClean="0"/>
              <a:t>Unterthema 1 </a:t>
            </a:r>
            <a:r>
              <a:rPr lang="de-DE" dirty="0" err="1" smtClean="0"/>
              <a:t>Lorem</a:t>
            </a:r>
            <a:r>
              <a:rPr lang="de-DE" dirty="0" smtClean="0"/>
              <a:t> </a:t>
            </a:r>
            <a:r>
              <a:rPr lang="de-DE" dirty="0" err="1" smtClean="0"/>
              <a:t>Ipsum</a:t>
            </a:r>
            <a:endParaRPr lang="de-DE" dirty="0" smtClean="0"/>
          </a:p>
        </p:txBody>
      </p:sp>
      <p:sp>
        <p:nvSpPr>
          <p:cNvPr id="6" name="Titel 1"/>
          <p:cNvSpPr>
            <a:spLocks noGrp="1"/>
          </p:cNvSpPr>
          <p:nvPr>
            <p:ph type="title" hasCustomPrompt="1"/>
          </p:nvPr>
        </p:nvSpPr>
        <p:spPr>
          <a:xfrm>
            <a:off x="959171" y="690059"/>
            <a:ext cx="4320480" cy="43691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2000" baseline="0">
                <a:solidFill>
                  <a:srgbClr val="003A80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de-DE" dirty="0" err="1" smtClean="0"/>
              <a:t>Lorem</a:t>
            </a:r>
            <a:r>
              <a:rPr lang="de-DE" dirty="0" smtClean="0"/>
              <a:t> </a:t>
            </a:r>
            <a:r>
              <a:rPr lang="de-DE" dirty="0" err="1" smtClean="0"/>
              <a:t>ipsum</a:t>
            </a:r>
            <a:r>
              <a:rPr lang="de-DE" dirty="0" smtClean="0"/>
              <a:t> </a:t>
            </a:r>
            <a:r>
              <a:rPr lang="de-DE" dirty="0" err="1" smtClean="0"/>
              <a:t>dolor</a:t>
            </a:r>
            <a:r>
              <a:rPr lang="de-DE" dirty="0" smtClean="0"/>
              <a:t> </a:t>
            </a:r>
            <a:r>
              <a:rPr lang="de-DE" dirty="0" err="1" smtClean="0"/>
              <a:t>sit</a:t>
            </a:r>
            <a:r>
              <a:rPr lang="de-DE" dirty="0" smtClean="0"/>
              <a:t> </a:t>
            </a:r>
            <a:r>
              <a:rPr lang="de-DE" dirty="0" err="1" smtClean="0"/>
              <a:t>amet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222860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lattersatz ein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959171" y="690059"/>
            <a:ext cx="4320480" cy="43691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2800" baseline="0">
                <a:solidFill>
                  <a:srgbClr val="003A80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de-DE" dirty="0" err="1" smtClean="0"/>
              <a:t>Lorem</a:t>
            </a:r>
            <a:r>
              <a:rPr lang="de-DE" dirty="0" smtClean="0"/>
              <a:t> </a:t>
            </a:r>
            <a:r>
              <a:rPr lang="de-DE" dirty="0" err="1" smtClean="0"/>
              <a:t>ipsum</a:t>
            </a:r>
            <a:r>
              <a:rPr lang="de-DE" dirty="0" smtClean="0"/>
              <a:t> </a:t>
            </a:r>
            <a:r>
              <a:rPr lang="de-DE" dirty="0" err="1" smtClean="0"/>
              <a:t>dolor</a:t>
            </a:r>
            <a:r>
              <a:rPr lang="de-DE" dirty="0" smtClean="0"/>
              <a:t> </a:t>
            </a:r>
            <a:r>
              <a:rPr lang="de-DE" dirty="0" err="1" smtClean="0"/>
              <a:t>sit</a:t>
            </a:r>
            <a:r>
              <a:rPr lang="de-DE" dirty="0" smtClean="0"/>
              <a:t> </a:t>
            </a:r>
            <a:r>
              <a:rPr lang="de-DE" dirty="0" err="1" smtClean="0"/>
              <a:t>amet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960752" y="1844674"/>
            <a:ext cx="7200940" cy="3600629"/>
          </a:xfrm>
          <a:prstGeom prst="rect">
            <a:avLst/>
          </a:prstGeom>
        </p:spPr>
        <p:txBody>
          <a:bodyPr lIns="72000" tIns="0" rIns="0"/>
          <a:lstStyle>
            <a:lvl1pPr marL="285750" indent="-285750" algn="l">
              <a:buFont typeface="Wingdings" pitchFamily="2" charset="2"/>
              <a:buChar char="§"/>
              <a:defRPr sz="1600" baseline="0">
                <a:solidFill>
                  <a:srgbClr val="003A80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742950" indent="-285750">
              <a:buFont typeface="Wingdings" pitchFamily="2" charset="2"/>
              <a:buChar char="§"/>
              <a:defRPr sz="1600">
                <a:solidFill>
                  <a:srgbClr val="003A80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 marL="1257300" indent="-342900">
              <a:buFont typeface="Arial" pitchFamily="34" charset="0"/>
              <a:buChar char="•"/>
              <a:defRPr sz="1600">
                <a:solidFill>
                  <a:srgbClr val="003A80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 marL="1600200" indent="-228600">
              <a:buFont typeface="Arial" pitchFamily="34" charset="0"/>
              <a:buChar char="•"/>
              <a:defRPr sz="1600">
                <a:solidFill>
                  <a:srgbClr val="003A80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>
              <a:defRPr sz="2000">
                <a:latin typeface="Tahoma" pitchFamily="34" charset="0"/>
                <a:ea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de-DE" dirty="0" smtClean="0"/>
              <a:t>Text hier</a:t>
            </a:r>
          </a:p>
          <a:p>
            <a:pPr lvl="1"/>
            <a:endParaRPr lang="de-DE" dirty="0" smtClean="0"/>
          </a:p>
          <a:p>
            <a:pPr lvl="2"/>
            <a:endParaRPr lang="de-DE" dirty="0" smtClean="0"/>
          </a:p>
          <a:p>
            <a:pPr lvl="2"/>
            <a:endParaRPr lang="de-DE" dirty="0" smtClean="0"/>
          </a:p>
          <a:p>
            <a:pPr lvl="0"/>
            <a:endParaRPr lang="de-DE" dirty="0" smtClean="0"/>
          </a:p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206764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10"/>
          <p:cNvSpPr>
            <a:spLocks noGrp="1"/>
          </p:cNvSpPr>
          <p:nvPr>
            <p:ph type="body" sz="quarter" idx="19" hasCustomPrompt="1"/>
          </p:nvPr>
        </p:nvSpPr>
        <p:spPr>
          <a:xfrm>
            <a:off x="4674439" y="1838325"/>
            <a:ext cx="3487738" cy="36000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FontTx/>
              <a:buNone/>
              <a:defRPr sz="1600" baseline="0">
                <a:solidFill>
                  <a:srgbClr val="58585A"/>
                </a:solidFill>
              </a:defRPr>
            </a:lvl1pPr>
            <a:lvl2pPr marL="457200" indent="0">
              <a:buFontTx/>
              <a:buNone/>
              <a:defRPr sz="1600">
                <a:solidFill>
                  <a:srgbClr val="58585A"/>
                </a:solidFill>
              </a:defRPr>
            </a:lvl2pPr>
            <a:lvl3pPr marL="914400" indent="0">
              <a:buFontTx/>
              <a:buNone/>
              <a:defRPr sz="1600">
                <a:solidFill>
                  <a:srgbClr val="58585A"/>
                </a:solidFill>
              </a:defRPr>
            </a:lvl3pPr>
            <a:lvl4pPr marL="1371600" indent="0">
              <a:buFontTx/>
              <a:buNone/>
              <a:defRPr sz="1600">
                <a:solidFill>
                  <a:srgbClr val="58585A"/>
                </a:solidFill>
              </a:defRPr>
            </a:lvl4pPr>
            <a:lvl5pPr marL="1828800" indent="0">
              <a:buFontTx/>
              <a:buNone/>
              <a:defRPr sz="1600">
                <a:solidFill>
                  <a:srgbClr val="58585A"/>
                </a:solidFill>
              </a:defRPr>
            </a:lvl5pPr>
          </a:lstStyle>
          <a:p>
            <a:pPr lvl="0"/>
            <a:r>
              <a:rPr lang="de-DE" dirty="0" smtClean="0"/>
              <a:t>Text durch klicken hinzufügen</a:t>
            </a:r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20" hasCustomPrompt="1"/>
          </p:nvPr>
        </p:nvSpPr>
        <p:spPr>
          <a:xfrm>
            <a:off x="960791" y="1835026"/>
            <a:ext cx="3481389" cy="36000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Font typeface="Wingdings" pitchFamily="2" charset="2"/>
              <a:buNone/>
              <a:defRPr sz="1600" baseline="0">
                <a:solidFill>
                  <a:srgbClr val="58585A"/>
                </a:solidFill>
              </a:defRPr>
            </a:lvl1pPr>
            <a:lvl2pPr marL="457200" indent="0">
              <a:buFontTx/>
              <a:buNone/>
              <a:defRPr sz="1600">
                <a:solidFill>
                  <a:srgbClr val="58585A"/>
                </a:solidFill>
              </a:defRPr>
            </a:lvl2pPr>
            <a:lvl3pPr marL="914400" indent="0">
              <a:buFontTx/>
              <a:buNone/>
              <a:defRPr sz="1600">
                <a:solidFill>
                  <a:srgbClr val="58585A"/>
                </a:solidFill>
              </a:defRPr>
            </a:lvl3pPr>
            <a:lvl4pPr marL="1371600" indent="0">
              <a:buFontTx/>
              <a:buNone/>
              <a:defRPr sz="1600">
                <a:solidFill>
                  <a:srgbClr val="58585A"/>
                </a:solidFill>
              </a:defRPr>
            </a:lvl4pPr>
            <a:lvl5pPr marL="1828800" indent="0">
              <a:buFontTx/>
              <a:buNone/>
              <a:defRPr sz="1600">
                <a:solidFill>
                  <a:srgbClr val="58585A"/>
                </a:solidFill>
              </a:defRPr>
            </a:lvl5pPr>
          </a:lstStyle>
          <a:p>
            <a:pPr lvl="0"/>
            <a:r>
              <a:rPr lang="de-DE" dirty="0" smtClean="0"/>
              <a:t>Text durch klicken hinzufügen</a:t>
            </a:r>
          </a:p>
        </p:txBody>
      </p:sp>
      <p:sp>
        <p:nvSpPr>
          <p:cNvPr id="6" name="Titel 1"/>
          <p:cNvSpPr>
            <a:spLocks noGrp="1"/>
          </p:cNvSpPr>
          <p:nvPr>
            <p:ph type="title" hasCustomPrompt="1"/>
          </p:nvPr>
        </p:nvSpPr>
        <p:spPr>
          <a:xfrm>
            <a:off x="959171" y="690059"/>
            <a:ext cx="4320480" cy="43691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2000" baseline="0">
                <a:solidFill>
                  <a:srgbClr val="003A80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de-DE" dirty="0" err="1" smtClean="0"/>
              <a:t>Lorem</a:t>
            </a:r>
            <a:r>
              <a:rPr lang="de-DE" dirty="0" smtClean="0"/>
              <a:t> </a:t>
            </a:r>
            <a:r>
              <a:rPr lang="de-DE" dirty="0" err="1" smtClean="0"/>
              <a:t>ipsum</a:t>
            </a:r>
            <a:r>
              <a:rPr lang="de-DE" dirty="0" smtClean="0"/>
              <a:t> </a:t>
            </a:r>
            <a:r>
              <a:rPr lang="de-DE" dirty="0" err="1" smtClean="0"/>
              <a:t>dolor</a:t>
            </a:r>
            <a:r>
              <a:rPr lang="de-DE" dirty="0" smtClean="0"/>
              <a:t> </a:t>
            </a:r>
            <a:r>
              <a:rPr lang="de-DE" dirty="0" err="1" smtClean="0"/>
              <a:t>sit</a:t>
            </a:r>
            <a:r>
              <a:rPr lang="de-DE" dirty="0" smtClean="0"/>
              <a:t> </a:t>
            </a:r>
            <a:r>
              <a:rPr lang="de-DE" dirty="0" err="1" smtClean="0"/>
              <a:t>amet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333322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spaltig mit Bild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2"/>
          <p:cNvSpPr>
            <a:spLocks noGrp="1"/>
          </p:cNvSpPr>
          <p:nvPr>
            <p:ph idx="12" hasCustomPrompt="1"/>
          </p:nvPr>
        </p:nvSpPr>
        <p:spPr>
          <a:xfrm>
            <a:off x="960792" y="1843087"/>
            <a:ext cx="3481388" cy="3240000"/>
          </a:xfrm>
          <a:prstGeom prst="rect">
            <a:avLst/>
          </a:prstGeom>
        </p:spPr>
        <p:txBody>
          <a:bodyPr lIns="0" tIns="0" rIns="0" bIns="0" numCol="1"/>
          <a:lstStyle>
            <a:lvl1pPr marL="0" indent="0">
              <a:buNone/>
              <a:defRPr sz="1600" baseline="0">
                <a:solidFill>
                  <a:srgbClr val="58585A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>
              <a:defRPr sz="2000">
                <a:latin typeface="Tahoma" pitchFamily="34" charset="0"/>
                <a:ea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de-DE" dirty="0" err="1" smtClean="0"/>
              <a:t>Lorem</a:t>
            </a:r>
            <a:r>
              <a:rPr lang="de-DE" dirty="0" smtClean="0"/>
              <a:t> </a:t>
            </a:r>
            <a:r>
              <a:rPr lang="de-DE" dirty="0" err="1" smtClean="0"/>
              <a:t>ipsum</a:t>
            </a:r>
            <a:r>
              <a:rPr lang="de-DE" dirty="0" smtClean="0"/>
              <a:t> </a:t>
            </a:r>
            <a:r>
              <a:rPr lang="de-DE" dirty="0" err="1" smtClean="0"/>
              <a:t>dolor</a:t>
            </a:r>
            <a:r>
              <a:rPr lang="de-DE" dirty="0" smtClean="0"/>
              <a:t>…</a:t>
            </a:r>
          </a:p>
          <a:p>
            <a:pPr lvl="0"/>
            <a:endParaRPr lang="de-DE" dirty="0" smtClean="0"/>
          </a:p>
          <a:p>
            <a:pPr lvl="0"/>
            <a:endParaRPr lang="de-DE" dirty="0" smtClean="0"/>
          </a:p>
          <a:p>
            <a:pPr lvl="0"/>
            <a:endParaRPr lang="de-DE" dirty="0" smtClean="0"/>
          </a:p>
          <a:p>
            <a:pPr lvl="0"/>
            <a:endParaRPr lang="de-DE" dirty="0" smtClean="0"/>
          </a:p>
          <a:p>
            <a:pPr lvl="0"/>
            <a:endParaRPr lang="de-DE" dirty="0" smtClean="0"/>
          </a:p>
          <a:p>
            <a:pPr lvl="0"/>
            <a:endParaRPr lang="de-DE" dirty="0" smtClean="0"/>
          </a:p>
          <a:p>
            <a:pPr lvl="0"/>
            <a:endParaRPr lang="de-DE" dirty="0" smtClean="0"/>
          </a:p>
          <a:p>
            <a:pPr lvl="0"/>
            <a:endParaRPr lang="de-DE" dirty="0" smtClean="0"/>
          </a:p>
          <a:p>
            <a:pPr lvl="0"/>
            <a:endParaRPr lang="de-DE" dirty="0" smtClean="0"/>
          </a:p>
        </p:txBody>
      </p:sp>
      <p:sp>
        <p:nvSpPr>
          <p:cNvPr id="13" name="Bildplatzhalter 12"/>
          <p:cNvSpPr>
            <a:spLocks noGrp="1"/>
          </p:cNvSpPr>
          <p:nvPr>
            <p:ph type="pic" sz="quarter" idx="13"/>
          </p:nvPr>
        </p:nvSpPr>
        <p:spPr>
          <a:xfrm>
            <a:off x="4673955" y="1843087"/>
            <a:ext cx="3481388" cy="3240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6" name="Titel 1"/>
          <p:cNvSpPr>
            <a:spLocks noGrp="1"/>
          </p:cNvSpPr>
          <p:nvPr>
            <p:ph type="title" hasCustomPrompt="1"/>
          </p:nvPr>
        </p:nvSpPr>
        <p:spPr>
          <a:xfrm>
            <a:off x="959171" y="690059"/>
            <a:ext cx="4320480" cy="43691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2000" baseline="0">
                <a:solidFill>
                  <a:srgbClr val="003A80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de-DE" dirty="0" err="1" smtClean="0"/>
              <a:t>Lorem</a:t>
            </a:r>
            <a:r>
              <a:rPr lang="de-DE" dirty="0" smtClean="0"/>
              <a:t> </a:t>
            </a:r>
            <a:r>
              <a:rPr lang="de-DE" dirty="0" err="1" smtClean="0"/>
              <a:t>ipsum</a:t>
            </a:r>
            <a:r>
              <a:rPr lang="de-DE" dirty="0" smtClean="0"/>
              <a:t> </a:t>
            </a:r>
            <a:r>
              <a:rPr lang="de-DE" dirty="0" err="1" smtClean="0"/>
              <a:t>dolor</a:t>
            </a:r>
            <a:r>
              <a:rPr lang="de-DE" dirty="0" smtClean="0"/>
              <a:t> </a:t>
            </a:r>
            <a:r>
              <a:rPr lang="de-DE" dirty="0" err="1" smtClean="0"/>
              <a:t>sit</a:t>
            </a:r>
            <a:r>
              <a:rPr lang="de-DE" dirty="0" smtClean="0"/>
              <a:t> </a:t>
            </a:r>
            <a:r>
              <a:rPr lang="de-DE" dirty="0" err="1" smtClean="0"/>
              <a:t>amet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46599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spaltig mit Bild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nhaltsplatzhalter 2"/>
          <p:cNvSpPr>
            <a:spLocks noGrp="1"/>
          </p:cNvSpPr>
          <p:nvPr>
            <p:ph idx="12" hasCustomPrompt="1"/>
          </p:nvPr>
        </p:nvSpPr>
        <p:spPr>
          <a:xfrm>
            <a:off x="4673955" y="1843926"/>
            <a:ext cx="3481388" cy="3240000"/>
          </a:xfrm>
          <a:prstGeom prst="rect">
            <a:avLst/>
          </a:prstGeom>
        </p:spPr>
        <p:txBody>
          <a:bodyPr lIns="0" tIns="0" rIns="0" bIns="0" numCol="1"/>
          <a:lstStyle>
            <a:lvl1pPr marL="0" indent="0">
              <a:buNone/>
              <a:defRPr sz="1600" baseline="0">
                <a:solidFill>
                  <a:srgbClr val="58585A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>
              <a:defRPr sz="2000"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>
              <a:defRPr sz="2000">
                <a:latin typeface="Tahoma" pitchFamily="34" charset="0"/>
                <a:ea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de-DE" dirty="0" err="1" smtClean="0"/>
              <a:t>Lorem</a:t>
            </a:r>
            <a:r>
              <a:rPr lang="de-DE" dirty="0" smtClean="0"/>
              <a:t> </a:t>
            </a:r>
            <a:r>
              <a:rPr lang="de-DE" dirty="0" err="1" smtClean="0"/>
              <a:t>ipsum</a:t>
            </a:r>
            <a:r>
              <a:rPr lang="de-DE" dirty="0" smtClean="0"/>
              <a:t> </a:t>
            </a:r>
            <a:r>
              <a:rPr lang="de-DE" dirty="0" err="1" smtClean="0"/>
              <a:t>dolor</a:t>
            </a:r>
            <a:r>
              <a:rPr lang="de-DE" dirty="0" smtClean="0"/>
              <a:t>…</a:t>
            </a:r>
          </a:p>
          <a:p>
            <a:pPr lvl="0"/>
            <a:endParaRPr lang="de-DE" dirty="0" smtClean="0"/>
          </a:p>
          <a:p>
            <a:pPr lvl="0"/>
            <a:endParaRPr lang="de-DE" dirty="0" smtClean="0"/>
          </a:p>
          <a:p>
            <a:pPr lvl="0"/>
            <a:endParaRPr lang="de-DE" dirty="0" smtClean="0"/>
          </a:p>
          <a:p>
            <a:pPr lvl="0"/>
            <a:endParaRPr lang="de-DE" dirty="0" smtClean="0"/>
          </a:p>
          <a:p>
            <a:pPr lvl="0"/>
            <a:endParaRPr lang="de-DE" dirty="0" smtClean="0"/>
          </a:p>
          <a:p>
            <a:pPr lvl="0"/>
            <a:endParaRPr lang="de-DE" dirty="0" smtClean="0"/>
          </a:p>
          <a:p>
            <a:pPr lvl="0"/>
            <a:endParaRPr lang="de-DE" dirty="0" smtClean="0"/>
          </a:p>
          <a:p>
            <a:pPr lvl="0"/>
            <a:endParaRPr lang="de-DE" dirty="0" smtClean="0"/>
          </a:p>
          <a:p>
            <a:pPr lvl="0"/>
            <a:endParaRPr lang="de-DE" dirty="0" smtClean="0"/>
          </a:p>
        </p:txBody>
      </p:sp>
      <p:sp>
        <p:nvSpPr>
          <p:cNvPr id="13" name="Bildplatzhalter 12"/>
          <p:cNvSpPr>
            <a:spLocks noGrp="1"/>
          </p:cNvSpPr>
          <p:nvPr>
            <p:ph type="pic" sz="quarter" idx="13"/>
          </p:nvPr>
        </p:nvSpPr>
        <p:spPr>
          <a:xfrm>
            <a:off x="960792" y="1843926"/>
            <a:ext cx="3481388" cy="3240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5" name="Titel 1"/>
          <p:cNvSpPr>
            <a:spLocks noGrp="1"/>
          </p:cNvSpPr>
          <p:nvPr>
            <p:ph type="title" hasCustomPrompt="1"/>
          </p:nvPr>
        </p:nvSpPr>
        <p:spPr>
          <a:xfrm>
            <a:off x="959171" y="690059"/>
            <a:ext cx="4320480" cy="43691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2000" baseline="0">
                <a:solidFill>
                  <a:srgbClr val="003A80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de-DE" dirty="0" err="1" smtClean="0"/>
              <a:t>Lorem</a:t>
            </a:r>
            <a:r>
              <a:rPr lang="de-DE" dirty="0" smtClean="0"/>
              <a:t> </a:t>
            </a:r>
            <a:r>
              <a:rPr lang="de-DE" dirty="0" err="1" smtClean="0"/>
              <a:t>ipsum</a:t>
            </a:r>
            <a:r>
              <a:rPr lang="de-DE" dirty="0" smtClean="0"/>
              <a:t> </a:t>
            </a:r>
            <a:r>
              <a:rPr lang="de-DE" dirty="0" err="1" smtClean="0"/>
              <a:t>dolor</a:t>
            </a:r>
            <a:r>
              <a:rPr lang="de-DE" dirty="0" smtClean="0"/>
              <a:t> </a:t>
            </a:r>
            <a:r>
              <a:rPr lang="de-DE" dirty="0" err="1" smtClean="0"/>
              <a:t>sit</a:t>
            </a:r>
            <a:r>
              <a:rPr lang="de-DE" dirty="0" smtClean="0"/>
              <a:t> </a:t>
            </a:r>
            <a:r>
              <a:rPr lang="de-DE" dirty="0" err="1" smtClean="0"/>
              <a:t>amet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988925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und Einspaltig untereinan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964362" y="3568849"/>
            <a:ext cx="7200900" cy="1872000"/>
          </a:xfrm>
          <a:prstGeom prst="rect">
            <a:avLst/>
          </a:prstGeom>
        </p:spPr>
        <p:txBody>
          <a:bodyPr lIns="0" tIns="0" rIns="0" bIns="0" numCol="1"/>
          <a:lstStyle>
            <a:lvl1pPr marL="285750" indent="-285750">
              <a:buFont typeface="Wingdings" pitchFamily="2" charset="2"/>
              <a:buChar char="§"/>
              <a:defRPr sz="1600" baseline="0">
                <a:solidFill>
                  <a:srgbClr val="58585A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457200" indent="0">
              <a:buFont typeface="Wingdings" pitchFamily="2" charset="2"/>
              <a:buNone/>
              <a:defRPr sz="2000"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>
              <a:defRPr sz="2000"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>
              <a:defRPr sz="2000"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>
              <a:defRPr sz="2000">
                <a:latin typeface="Tahoma" pitchFamily="34" charset="0"/>
                <a:ea typeface="Tahoma" pitchFamily="34" charset="0"/>
                <a:cs typeface="Tahoma" pitchFamily="34" charset="0"/>
              </a:defRPr>
            </a:lvl5pPr>
          </a:lstStyle>
          <a:p>
            <a:pPr lvl="0"/>
            <a:r>
              <a:rPr lang="de-DE" dirty="0" err="1" smtClean="0"/>
              <a:t>Lorem</a:t>
            </a:r>
            <a:r>
              <a:rPr lang="de-DE" dirty="0" smtClean="0"/>
              <a:t> </a:t>
            </a:r>
            <a:r>
              <a:rPr lang="de-DE" dirty="0" err="1" smtClean="0"/>
              <a:t>ipsum</a:t>
            </a:r>
            <a:endParaRPr lang="de-DE" dirty="0" smtClean="0"/>
          </a:p>
          <a:p>
            <a:pPr lvl="2"/>
            <a:endParaRPr lang="de-DE" dirty="0" smtClean="0"/>
          </a:p>
          <a:p>
            <a:pPr lvl="0"/>
            <a:endParaRPr lang="de-DE" dirty="0" smtClean="0"/>
          </a:p>
          <a:p>
            <a:pPr lvl="0"/>
            <a:endParaRPr lang="de-DE" dirty="0" smtClean="0"/>
          </a:p>
          <a:p>
            <a:pPr lvl="0"/>
            <a:endParaRPr lang="de-DE" dirty="0" smtClean="0"/>
          </a:p>
          <a:p>
            <a:pPr lvl="0"/>
            <a:endParaRPr lang="de-DE" dirty="0" smtClean="0"/>
          </a:p>
          <a:p>
            <a:pPr lvl="0"/>
            <a:endParaRPr lang="de-DE" dirty="0" smtClean="0"/>
          </a:p>
          <a:p>
            <a:pPr lvl="0"/>
            <a:endParaRPr lang="de-DE" dirty="0" smtClean="0"/>
          </a:p>
          <a:p>
            <a:pPr lvl="0"/>
            <a:endParaRPr lang="de-DE" dirty="0" smtClean="0"/>
          </a:p>
          <a:p>
            <a:pPr lvl="0"/>
            <a:endParaRPr lang="de-DE" dirty="0" smtClean="0"/>
          </a:p>
          <a:p>
            <a:pPr lvl="0"/>
            <a:endParaRPr lang="de-DE" dirty="0" smtClean="0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4"/>
          </p:nvPr>
        </p:nvSpPr>
        <p:spPr>
          <a:xfrm>
            <a:off x="964362" y="1843926"/>
            <a:ext cx="7200900" cy="157480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de-DE" dirty="0" smtClean="0"/>
              <a:t>Bild durch Klicken auf Symbol hinzufügen</a:t>
            </a:r>
            <a:endParaRPr lang="de-DE" dirty="0"/>
          </a:p>
        </p:txBody>
      </p:sp>
      <p:sp>
        <p:nvSpPr>
          <p:cNvPr id="6" name="Titel 1"/>
          <p:cNvSpPr>
            <a:spLocks noGrp="1"/>
          </p:cNvSpPr>
          <p:nvPr>
            <p:ph type="title" hasCustomPrompt="1"/>
          </p:nvPr>
        </p:nvSpPr>
        <p:spPr>
          <a:xfrm>
            <a:off x="959171" y="690059"/>
            <a:ext cx="4320480" cy="43691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2000" baseline="0">
                <a:solidFill>
                  <a:srgbClr val="003A80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de-DE" dirty="0" err="1" smtClean="0"/>
              <a:t>Lorem</a:t>
            </a:r>
            <a:r>
              <a:rPr lang="de-DE" dirty="0" smtClean="0"/>
              <a:t> </a:t>
            </a:r>
            <a:r>
              <a:rPr lang="de-DE" dirty="0" err="1" smtClean="0"/>
              <a:t>ipsum</a:t>
            </a:r>
            <a:r>
              <a:rPr lang="de-DE" dirty="0" smtClean="0"/>
              <a:t> </a:t>
            </a:r>
            <a:r>
              <a:rPr lang="de-DE" dirty="0" err="1" smtClean="0"/>
              <a:t>dolor</a:t>
            </a:r>
            <a:r>
              <a:rPr lang="de-DE" dirty="0" smtClean="0"/>
              <a:t> </a:t>
            </a:r>
            <a:r>
              <a:rPr lang="de-DE" dirty="0" err="1" smtClean="0"/>
              <a:t>sit</a:t>
            </a:r>
            <a:r>
              <a:rPr lang="de-DE" dirty="0" smtClean="0"/>
              <a:t> </a:t>
            </a:r>
            <a:r>
              <a:rPr lang="de-DE" dirty="0" err="1" smtClean="0"/>
              <a:t>amet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100711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zentriert ohne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8"/>
          <p:cNvSpPr>
            <a:spLocks noGrp="1"/>
          </p:cNvSpPr>
          <p:nvPr>
            <p:ph type="pic" sz="quarter" idx="14"/>
          </p:nvPr>
        </p:nvSpPr>
        <p:spPr>
          <a:xfrm>
            <a:off x="964362" y="1843926"/>
            <a:ext cx="7200900" cy="360000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5" name="Titel 1"/>
          <p:cNvSpPr>
            <a:spLocks noGrp="1"/>
          </p:cNvSpPr>
          <p:nvPr>
            <p:ph type="title" hasCustomPrompt="1"/>
          </p:nvPr>
        </p:nvSpPr>
        <p:spPr>
          <a:xfrm>
            <a:off x="959171" y="690059"/>
            <a:ext cx="4320480" cy="43691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2000" baseline="0">
                <a:solidFill>
                  <a:srgbClr val="003A80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de-DE" dirty="0" err="1" smtClean="0"/>
              <a:t>Lorem</a:t>
            </a:r>
            <a:r>
              <a:rPr lang="de-DE" dirty="0" smtClean="0"/>
              <a:t> </a:t>
            </a:r>
            <a:r>
              <a:rPr lang="de-DE" dirty="0" err="1" smtClean="0"/>
              <a:t>ipsum</a:t>
            </a:r>
            <a:r>
              <a:rPr lang="de-DE" dirty="0" smtClean="0"/>
              <a:t> </a:t>
            </a:r>
            <a:r>
              <a:rPr lang="de-DE" dirty="0" err="1" smtClean="0"/>
              <a:t>dolor</a:t>
            </a:r>
            <a:r>
              <a:rPr lang="de-DE" dirty="0" smtClean="0"/>
              <a:t> </a:t>
            </a:r>
            <a:r>
              <a:rPr lang="de-DE" dirty="0" err="1" smtClean="0"/>
              <a:t>sit</a:t>
            </a:r>
            <a:r>
              <a:rPr lang="de-DE" dirty="0" smtClean="0"/>
              <a:t> </a:t>
            </a:r>
            <a:r>
              <a:rPr lang="de-DE" dirty="0" err="1" smtClean="0"/>
              <a:t>amet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701676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1514" y="449179"/>
            <a:ext cx="1248239" cy="1017084"/>
          </a:xfrm>
          <a:prstGeom prst="rect">
            <a:avLst/>
          </a:prstGeom>
        </p:spPr>
      </p:pic>
      <p:cxnSp>
        <p:nvCxnSpPr>
          <p:cNvPr id="5" name="Gerade Verbindung 4"/>
          <p:cNvCxnSpPr/>
          <p:nvPr userDrawn="1"/>
        </p:nvCxnSpPr>
        <p:spPr>
          <a:xfrm>
            <a:off x="457200" y="1207072"/>
            <a:ext cx="739140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Gerade Verbindung 5"/>
          <p:cNvCxnSpPr/>
          <p:nvPr userDrawn="1"/>
        </p:nvCxnSpPr>
        <p:spPr>
          <a:xfrm>
            <a:off x="457200" y="6422575"/>
            <a:ext cx="8081158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hteck 7"/>
          <p:cNvSpPr/>
          <p:nvPr userDrawn="1"/>
        </p:nvSpPr>
        <p:spPr>
          <a:xfrm>
            <a:off x="385950" y="6514033"/>
            <a:ext cx="341415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de-DE" sz="1000" b="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Institute </a:t>
            </a:r>
            <a:r>
              <a:rPr lang="de-DE" sz="1000" b="0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for</a:t>
            </a:r>
            <a:r>
              <a:rPr lang="de-DE" sz="1000" b="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de-DE" sz="1000" b="0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Advanced</a:t>
            </a:r>
            <a:r>
              <a:rPr lang="de-DE" sz="1000" b="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de-DE" sz="1000" b="0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Sustainability</a:t>
            </a:r>
            <a:r>
              <a:rPr lang="de-DE" sz="1000" b="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 Studies e.V.</a:t>
            </a:r>
            <a:endParaRPr lang="de-DE" sz="1000" b="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9" name="Rechteck 8"/>
          <p:cNvSpPr/>
          <p:nvPr userDrawn="1"/>
        </p:nvSpPr>
        <p:spPr>
          <a:xfrm>
            <a:off x="3800104" y="6514033"/>
            <a:ext cx="418011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1000" b="0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Ozone</a:t>
            </a:r>
            <a:r>
              <a:rPr lang="de-DE" sz="1000" b="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de-DE" sz="1000" b="0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source</a:t>
            </a:r>
            <a:r>
              <a:rPr lang="de-DE" sz="1000" b="0" dirty="0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 </a:t>
            </a:r>
            <a:r>
              <a:rPr lang="de-DE" sz="1000" b="0" dirty="0" err="1" smtClean="0">
                <a:solidFill>
                  <a:schemeClr val="bg1">
                    <a:lumMod val="50000"/>
                  </a:schemeClr>
                </a:solidFill>
                <a:latin typeface="+mj-lt"/>
              </a:rPr>
              <a:t>attribution</a:t>
            </a:r>
            <a:endParaRPr lang="de-DE" sz="1000" b="0" dirty="0" smtClean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7" name="Rechteck 16"/>
          <p:cNvSpPr/>
          <p:nvPr userDrawn="1"/>
        </p:nvSpPr>
        <p:spPr>
          <a:xfrm>
            <a:off x="8250449" y="6555296"/>
            <a:ext cx="269304" cy="15388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r"/>
            <a:fld id="{616935C0-FDED-478A-84AC-B8790614BAFC}" type="slidenum">
              <a:rPr lang="de-DE" sz="1000" smtClean="0">
                <a:solidFill>
                  <a:srgbClr val="58585A"/>
                </a:solidFill>
                <a:latin typeface="+mj-lt"/>
              </a:rPr>
              <a:pPr algn="r"/>
              <a:t>‹#›</a:t>
            </a:fld>
            <a:endParaRPr lang="de-DE" sz="1000" dirty="0">
              <a:solidFill>
                <a:srgbClr val="58585A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9235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74" r:id="rId2"/>
    <p:sldLayoutId id="2147483660" r:id="rId3"/>
    <p:sldLayoutId id="214748365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  <p:sldLayoutId id="2147483669" r:id="rId13"/>
    <p:sldLayoutId id="2147483673" r:id="rId14"/>
    <p:sldLayoutId id="2147483675" r:id="rId15"/>
    <p:sldLayoutId id="2147483676" r:id="rId16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hyperlink" Target="mailto:tim.butler@iass-potsdam.de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tmp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tmp"/><Relationship Id="rId2" Type="http://schemas.openxmlformats.org/officeDocument/2006/relationships/image" Target="../media/image39.tmp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tmp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tmos-chem-phys.net/special_issue390.html" TargetMode="External"/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htap.org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mp"/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1.jpeg"/><Relationship Id="rId5" Type="http://schemas.openxmlformats.org/officeDocument/2006/relationships/image" Target="../media/image30.jpg"/><Relationship Id="rId4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tmp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" y="111125"/>
            <a:ext cx="6827838" cy="1049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09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6513" y="122238"/>
            <a:ext cx="3313112" cy="104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100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7925" y="122238"/>
            <a:ext cx="2189163" cy="104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101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0"/>
          <a:stretch>
            <a:fillRect/>
          </a:stretch>
        </p:blipFill>
        <p:spPr bwMode="auto">
          <a:xfrm>
            <a:off x="490538" y="119063"/>
            <a:ext cx="2116137" cy="1042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b="690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102" name="Rectangle 5"/>
          <p:cNvSpPr>
            <a:spLocks noChangeArrowheads="1"/>
          </p:cNvSpPr>
          <p:nvPr/>
        </p:nvSpPr>
        <p:spPr bwMode="auto">
          <a:xfrm>
            <a:off x="477838" y="-17463"/>
            <a:ext cx="6824662" cy="1196976"/>
          </a:xfrm>
          <a:prstGeom prst="rect">
            <a:avLst/>
          </a:prstGeom>
          <a:solidFill>
            <a:srgbClr val="FFFFFF">
              <a:alpha val="34117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103" name="Rectangle 6"/>
          <p:cNvSpPr>
            <a:spLocks noChangeArrowheads="1"/>
          </p:cNvSpPr>
          <p:nvPr/>
        </p:nvSpPr>
        <p:spPr bwMode="auto">
          <a:xfrm>
            <a:off x="2565400" y="122238"/>
            <a:ext cx="46038" cy="103981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104" name="Rectangle 7"/>
          <p:cNvSpPr>
            <a:spLocks noChangeArrowheads="1"/>
          </p:cNvSpPr>
          <p:nvPr/>
        </p:nvSpPr>
        <p:spPr bwMode="auto">
          <a:xfrm>
            <a:off x="4986338" y="47625"/>
            <a:ext cx="46037" cy="111601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105" name="Text Box 10"/>
          <p:cNvSpPr txBox="1">
            <a:spLocks noChangeArrowheads="1"/>
          </p:cNvSpPr>
          <p:nvPr/>
        </p:nvSpPr>
        <p:spPr bwMode="auto">
          <a:xfrm>
            <a:off x="1027113" y="4046538"/>
            <a:ext cx="7200900" cy="404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2" name="Titel 1"/>
          <p:cNvSpPr txBox="1">
            <a:spLocks/>
          </p:cNvSpPr>
          <p:nvPr/>
        </p:nvSpPr>
        <p:spPr>
          <a:xfrm>
            <a:off x="588963" y="1310787"/>
            <a:ext cx="7772400" cy="1470025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Tahoma" pitchFamily="32" charset="0"/>
                <a:ea typeface="DejaVu Sans" charset="0"/>
                <a:cs typeface="DejaVu Sans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Tahoma" pitchFamily="32" charset="0"/>
                <a:ea typeface="DejaVu Sans" charset="0"/>
                <a:cs typeface="DejaVu Sans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Tahoma" pitchFamily="32" charset="0"/>
                <a:ea typeface="DejaVu Sans" charset="0"/>
                <a:cs typeface="DejaVu Sans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Tahoma" pitchFamily="32" charset="0"/>
                <a:ea typeface="DejaVu Sans" charset="0"/>
                <a:cs typeface="DejaVu Sans" charset="0"/>
              </a:defRPr>
            </a:lvl5pPr>
            <a:lvl6pPr marL="2514600" indent="-228600" algn="ctr" defTabSz="45720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Tahoma" pitchFamily="32" charset="0"/>
                <a:ea typeface="DejaVu Sans" charset="0"/>
                <a:cs typeface="DejaVu Sans" charset="0"/>
              </a:defRPr>
            </a:lvl6pPr>
            <a:lvl7pPr marL="2971800" indent="-228600" algn="ctr" defTabSz="45720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Tahoma" pitchFamily="32" charset="0"/>
                <a:ea typeface="DejaVu Sans" charset="0"/>
                <a:cs typeface="DejaVu Sans" charset="0"/>
              </a:defRPr>
            </a:lvl7pPr>
            <a:lvl8pPr marL="3429000" indent="-228600" algn="ctr" defTabSz="45720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Tahoma" pitchFamily="32" charset="0"/>
                <a:ea typeface="DejaVu Sans" charset="0"/>
                <a:cs typeface="DejaVu Sans" charset="0"/>
              </a:defRPr>
            </a:lvl8pPr>
            <a:lvl9pPr marL="3886200" indent="-228600" algn="ctr" defTabSz="457200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Tahoma" pitchFamily="32" charset="0"/>
                <a:ea typeface="DejaVu Sans" charset="0"/>
                <a:cs typeface="DejaVu Sans" charset="0"/>
              </a:defRPr>
            </a:lvl9pPr>
          </a:lstStyle>
          <a:p>
            <a:endParaRPr lang="en-AU" sz="3600" dirty="0"/>
          </a:p>
          <a:p>
            <a:r>
              <a:rPr lang="en-AU" sz="3600" dirty="0"/>
              <a:t> Ozone source attribution from intercontinental to regional scales </a:t>
            </a:r>
            <a:endParaRPr lang="en-US" sz="3600" b="1" kern="0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Untertitel 2"/>
          <p:cNvSpPr txBox="1">
            <a:spLocks/>
          </p:cNvSpPr>
          <p:nvPr/>
        </p:nvSpPr>
        <p:spPr>
          <a:xfrm>
            <a:off x="1233488" y="3168650"/>
            <a:ext cx="6400800" cy="1752600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342900" indent="-342900" algn="l" defTabSz="457200" rtl="0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de-DE" kern="0" dirty="0" smtClean="0">
              <a:solidFill>
                <a:srgbClr val="003A8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en-US" kern="0" dirty="0" smtClean="0">
                <a:solidFill>
                  <a:srgbClr val="003A8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kern="0" dirty="0" smtClean="0">
                <a:solidFill>
                  <a:srgbClr val="003A80"/>
                </a:solidFill>
                <a:latin typeface="Arial" pitchFamily="34" charset="0"/>
                <a:cs typeface="Arial" pitchFamily="34" charset="0"/>
              </a:rPr>
              <a:t>Tim Butler, Aurelia Lupascu, Aditya Nalam</a:t>
            </a:r>
          </a:p>
          <a:p>
            <a:pPr algn="ctr">
              <a:defRPr/>
            </a:pPr>
            <a:r>
              <a:rPr lang="en-US" sz="2400" kern="0" dirty="0" smtClean="0">
                <a:solidFill>
                  <a:srgbClr val="003A80"/>
                </a:solidFill>
                <a:latin typeface="Arial" pitchFamily="34" charset="0"/>
                <a:cs typeface="Arial" pitchFamily="34" charset="0"/>
              </a:rPr>
              <a:t>(Terry Keating, Frank </a:t>
            </a:r>
            <a:r>
              <a:rPr lang="en-US" sz="2400" kern="0" dirty="0" err="1" smtClean="0">
                <a:solidFill>
                  <a:srgbClr val="003A80"/>
                </a:solidFill>
                <a:latin typeface="Arial" pitchFamily="34" charset="0"/>
                <a:cs typeface="Arial" pitchFamily="34" charset="0"/>
              </a:rPr>
              <a:t>Dentener</a:t>
            </a:r>
            <a:endParaRPr lang="en-US" sz="2400" kern="0" dirty="0" smtClean="0">
              <a:solidFill>
                <a:srgbClr val="003A8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en-US" sz="2400" kern="0" dirty="0" smtClean="0">
                <a:solidFill>
                  <a:srgbClr val="003A80"/>
                </a:solidFill>
                <a:latin typeface="Arial" pitchFamily="34" charset="0"/>
                <a:cs typeface="Arial" pitchFamily="34" charset="0"/>
              </a:rPr>
              <a:t>and all of the HTAP2 </a:t>
            </a:r>
            <a:r>
              <a:rPr lang="en-US" sz="2400" kern="0" dirty="0" err="1" smtClean="0">
                <a:solidFill>
                  <a:srgbClr val="003A80"/>
                </a:solidFill>
                <a:latin typeface="Arial" pitchFamily="34" charset="0"/>
                <a:cs typeface="Arial" pitchFamily="34" charset="0"/>
              </a:rPr>
              <a:t>modellers</a:t>
            </a:r>
            <a:r>
              <a:rPr lang="en-US" sz="2400" kern="0" dirty="0" smtClean="0">
                <a:solidFill>
                  <a:srgbClr val="003A8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de-DE" kern="0" dirty="0">
              <a:solidFill>
                <a:srgbClr val="003A8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08" name="Rechteck 13"/>
          <p:cNvSpPr>
            <a:spLocks noChangeArrowheads="1"/>
          </p:cNvSpPr>
          <p:nvPr/>
        </p:nvSpPr>
        <p:spPr bwMode="auto">
          <a:xfrm>
            <a:off x="1457945" y="5163344"/>
            <a:ext cx="6104285" cy="1415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003A80"/>
                </a:solidFill>
                <a:latin typeface="Arial" pitchFamily="34" charset="0"/>
                <a:cs typeface="Arial" pitchFamily="34" charset="0"/>
              </a:rPr>
              <a:t>Institute for Advanced Sustainability </a:t>
            </a:r>
            <a:r>
              <a:rPr lang="en-US" dirty="0" smtClean="0">
                <a:solidFill>
                  <a:srgbClr val="003A80"/>
                </a:solidFill>
                <a:latin typeface="Arial" pitchFamily="34" charset="0"/>
                <a:cs typeface="Arial" pitchFamily="34" charset="0"/>
              </a:rPr>
              <a:t>Studies, Potsdam </a:t>
            </a:r>
          </a:p>
          <a:p>
            <a:pPr algn="ctr"/>
            <a:r>
              <a:rPr lang="en-US" dirty="0" smtClean="0">
                <a:solidFill>
                  <a:srgbClr val="003A8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dirty="0" smtClean="0">
                <a:solidFill>
                  <a:srgbClr val="003A80"/>
                </a:solidFill>
                <a:latin typeface="Arial" pitchFamily="34" charset="0"/>
                <a:cs typeface="Arial" pitchFamily="34" charset="0"/>
                <a:hlinkClick r:id="rId7"/>
              </a:rPr>
              <a:t>tim.butler@iass-potsdam.de</a:t>
            </a:r>
            <a:r>
              <a:rPr lang="en-US" dirty="0" smtClean="0">
                <a:solidFill>
                  <a:srgbClr val="003A80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algn="ctr"/>
            <a:endParaRPr lang="en-US" dirty="0">
              <a:solidFill>
                <a:srgbClr val="003A8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1400" dirty="0" smtClean="0">
                <a:solidFill>
                  <a:srgbClr val="003A80"/>
                </a:solidFill>
                <a:latin typeface="Arial" pitchFamily="34" charset="0"/>
                <a:cs typeface="Arial" pitchFamily="34" charset="0"/>
              </a:rPr>
              <a:t>TFMM, Madrid, </a:t>
            </a:r>
            <a:r>
              <a:rPr lang="en-US" sz="1400" dirty="0">
                <a:solidFill>
                  <a:srgbClr val="003A80"/>
                </a:solidFill>
                <a:latin typeface="Arial" pitchFamily="34" charset="0"/>
                <a:cs typeface="Arial" pitchFamily="34" charset="0"/>
              </a:rPr>
              <a:t>8</a:t>
            </a:r>
            <a:r>
              <a:rPr lang="en-US" sz="1400" dirty="0" smtClean="0">
                <a:solidFill>
                  <a:srgbClr val="003A80"/>
                </a:solidFill>
                <a:latin typeface="Arial" pitchFamily="34" charset="0"/>
                <a:cs typeface="Arial" pitchFamily="34" charset="0"/>
              </a:rPr>
              <a:t>.5.2019</a:t>
            </a:r>
          </a:p>
          <a:p>
            <a:pPr algn="ctr"/>
            <a:endParaRPr lang="en-US" dirty="0">
              <a:solidFill>
                <a:srgbClr val="003A8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16626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974" r="34456"/>
          <a:stretch/>
        </p:blipFill>
        <p:spPr>
          <a:xfrm>
            <a:off x="158513" y="3689046"/>
            <a:ext cx="6040558" cy="30757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r="34456"/>
          <a:stretch/>
        </p:blipFill>
        <p:spPr>
          <a:xfrm>
            <a:off x="163773" y="3716696"/>
            <a:ext cx="6040558" cy="306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776" y="185547"/>
            <a:ext cx="6552329" cy="436910"/>
          </a:xfrm>
        </p:spPr>
        <p:txBody>
          <a:bodyPr/>
          <a:lstStyle/>
          <a:p>
            <a:r>
              <a:rPr lang="en-US" dirty="0" smtClean="0"/>
              <a:t>Seasonal cycle of surface ozone: Europe</a:t>
            </a:r>
            <a:endParaRPr lang="en-AU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719" t="11932" b="11589"/>
          <a:stretch/>
        </p:blipFill>
        <p:spPr>
          <a:xfrm>
            <a:off x="7141787" y="63058"/>
            <a:ext cx="1932357" cy="68722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456" b="50000"/>
          <a:stretch/>
        </p:blipFill>
        <p:spPr>
          <a:xfrm>
            <a:off x="163773" y="647506"/>
            <a:ext cx="6040558" cy="30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953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15" r="35074" b="46805"/>
          <a:stretch/>
        </p:blipFill>
        <p:spPr>
          <a:xfrm>
            <a:off x="163770" y="1228293"/>
            <a:ext cx="7368602" cy="262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945" t="19191" b="58511"/>
          <a:stretch/>
        </p:blipFill>
        <p:spPr>
          <a:xfrm>
            <a:off x="7532372" y="1474618"/>
            <a:ext cx="2042155" cy="18000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27534" y="106717"/>
            <a:ext cx="8679976" cy="436910"/>
          </a:xfrm>
        </p:spPr>
        <p:txBody>
          <a:bodyPr/>
          <a:lstStyle/>
          <a:p>
            <a:r>
              <a:rPr lang="en-US" dirty="0" smtClean="0"/>
              <a:t>20% increase in methane: response of NOx precursors</a:t>
            </a:r>
            <a:endParaRPr lang="en-AU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52392" y="3670165"/>
            <a:ext cx="9753985" cy="3024000"/>
            <a:chOff x="152392" y="3670165"/>
            <a:chExt cx="9637866" cy="29160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806" t="72500" r="1" b="13750"/>
            <a:stretch/>
          </p:blipFill>
          <p:spPr>
            <a:xfrm>
              <a:off x="7303195" y="4203514"/>
              <a:ext cx="2487063" cy="144000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3156" r="35074"/>
            <a:stretch/>
          </p:blipFill>
          <p:spPr>
            <a:xfrm>
              <a:off x="152392" y="3670165"/>
              <a:ext cx="7274828" cy="2916000"/>
            </a:xfrm>
            <a:prstGeom prst="rect">
              <a:avLst/>
            </a:prstGeom>
          </p:spPr>
        </p:pic>
      </p:grpSp>
      <p:sp>
        <p:nvSpPr>
          <p:cNvPr id="2" name="TextBox 1"/>
          <p:cNvSpPr txBox="1"/>
          <p:nvPr/>
        </p:nvSpPr>
        <p:spPr>
          <a:xfrm rot="16200000">
            <a:off x="-1119142" y="3697461"/>
            <a:ext cx="2511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Change in ozone (ppb)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26822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9171" y="690059"/>
            <a:ext cx="5536222" cy="436910"/>
          </a:xfrm>
        </p:spPr>
        <p:txBody>
          <a:bodyPr/>
          <a:lstStyle/>
          <a:p>
            <a:r>
              <a:rPr lang="en-US" dirty="0" smtClean="0"/>
              <a:t>Implementation in WRF-</a:t>
            </a:r>
            <a:r>
              <a:rPr lang="en-US" dirty="0" err="1" smtClean="0"/>
              <a:t>Chem</a:t>
            </a:r>
            <a:endParaRPr lang="en-AU" dirty="0"/>
          </a:p>
        </p:txBody>
      </p:sp>
      <p:pic>
        <p:nvPicPr>
          <p:cNvPr id="4" name="Picture 3" descr="acp-2019-225.pdf - Google Chrome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0" t="16631" r="5075" b="12561"/>
          <a:stretch/>
        </p:blipFill>
        <p:spPr>
          <a:xfrm>
            <a:off x="200635" y="1583139"/>
            <a:ext cx="8984317" cy="4326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524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cp-2019-225.pdf - Google Chrome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96" t="34847" r="29896" b="6264"/>
          <a:stretch/>
        </p:blipFill>
        <p:spPr>
          <a:xfrm>
            <a:off x="-1950" y="1771650"/>
            <a:ext cx="5745526" cy="40767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38150" y="260439"/>
            <a:ext cx="6029325" cy="436910"/>
          </a:xfrm>
        </p:spPr>
        <p:txBody>
          <a:bodyPr/>
          <a:lstStyle/>
          <a:p>
            <a:r>
              <a:rPr lang="en-US" dirty="0" smtClean="0"/>
              <a:t>Long-range contribution to ozone metrics in Spain/Portugal</a:t>
            </a:r>
            <a:endParaRPr lang="en-AU" dirty="0"/>
          </a:p>
        </p:txBody>
      </p:sp>
      <p:pic>
        <p:nvPicPr>
          <p:cNvPr id="6" name="Picture 5" descr="track_changes.pdf - Adobe Acrobat Pro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284" t="38009" r="8358" b="5156"/>
          <a:stretch/>
        </p:blipFill>
        <p:spPr>
          <a:xfrm>
            <a:off x="7172324" y="228600"/>
            <a:ext cx="1876425" cy="6869060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6610350" y="5476875"/>
            <a:ext cx="2533650" cy="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610350" y="4362450"/>
            <a:ext cx="2533650" cy="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610350" y="847725"/>
            <a:ext cx="2533650" cy="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048375" y="5505450"/>
            <a:ext cx="130356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Inter-</a:t>
            </a:r>
          </a:p>
          <a:p>
            <a:pPr algn="r"/>
            <a:r>
              <a:rPr lang="en-US" dirty="0" smtClean="0"/>
              <a:t>continental</a:t>
            </a:r>
          </a:p>
          <a:p>
            <a:pPr algn="r"/>
            <a:r>
              <a:rPr lang="en-US" dirty="0" smtClean="0"/>
              <a:t>transport</a:t>
            </a:r>
            <a:endParaRPr lang="en-AU" dirty="0"/>
          </a:p>
        </p:txBody>
      </p:sp>
      <p:sp>
        <p:nvSpPr>
          <p:cNvPr id="12" name="TextBox 11"/>
          <p:cNvSpPr txBox="1"/>
          <p:nvPr/>
        </p:nvSpPr>
        <p:spPr>
          <a:xfrm>
            <a:off x="6400800" y="4572000"/>
            <a:ext cx="9529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Natural</a:t>
            </a:r>
          </a:p>
          <a:p>
            <a:pPr algn="r"/>
            <a:r>
              <a:rPr lang="en-US" dirty="0" smtClean="0"/>
              <a:t>sources</a:t>
            </a:r>
            <a:endParaRPr lang="en-AU" dirty="0"/>
          </a:p>
        </p:txBody>
      </p:sp>
      <p:sp>
        <p:nvSpPr>
          <p:cNvPr id="13" name="TextBox 12"/>
          <p:cNvSpPr txBox="1"/>
          <p:nvPr/>
        </p:nvSpPr>
        <p:spPr>
          <a:xfrm>
            <a:off x="6391275" y="2381250"/>
            <a:ext cx="97905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Sources</a:t>
            </a:r>
          </a:p>
          <a:p>
            <a:pPr algn="r"/>
            <a:r>
              <a:rPr lang="en-US" dirty="0"/>
              <a:t>i</a:t>
            </a:r>
            <a:r>
              <a:rPr lang="en-US" dirty="0" smtClean="0"/>
              <a:t>nside</a:t>
            </a:r>
          </a:p>
          <a:p>
            <a:pPr algn="r"/>
            <a:r>
              <a:rPr lang="en-US" dirty="0" smtClean="0"/>
              <a:t>Europe</a:t>
            </a:r>
            <a:endParaRPr lang="en-AU" dirty="0"/>
          </a:p>
        </p:txBody>
      </p:sp>
      <p:sp>
        <p:nvSpPr>
          <p:cNvPr id="14" name="TextBox 13"/>
          <p:cNvSpPr txBox="1"/>
          <p:nvPr/>
        </p:nvSpPr>
        <p:spPr>
          <a:xfrm>
            <a:off x="6381750" y="-9525"/>
            <a:ext cx="10225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Spain</a:t>
            </a:r>
          </a:p>
          <a:p>
            <a:pPr algn="r"/>
            <a:r>
              <a:rPr lang="en-US" dirty="0" smtClean="0"/>
              <a:t>and</a:t>
            </a:r>
          </a:p>
          <a:p>
            <a:pPr algn="r"/>
            <a:r>
              <a:rPr lang="en-US" dirty="0" smtClean="0"/>
              <a:t>Portugal</a:t>
            </a:r>
            <a:endParaRPr lang="en-AU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419350" y="1438275"/>
            <a:ext cx="19050" cy="4914305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086225" y="1438275"/>
            <a:ext cx="19050" cy="4914305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71525" y="5890915"/>
            <a:ext cx="13422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April - June</a:t>
            </a:r>
            <a:endParaRPr lang="en-AU" dirty="0"/>
          </a:p>
        </p:txBody>
      </p:sp>
      <p:sp>
        <p:nvSpPr>
          <p:cNvPr id="20" name="TextBox 19"/>
          <p:cNvSpPr txBox="1"/>
          <p:nvPr/>
        </p:nvSpPr>
        <p:spPr>
          <a:xfrm>
            <a:off x="2581275" y="5890915"/>
            <a:ext cx="1374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July – Sept.</a:t>
            </a:r>
            <a:endParaRPr lang="en-AU" dirty="0"/>
          </a:p>
        </p:txBody>
      </p:sp>
      <p:sp>
        <p:nvSpPr>
          <p:cNvPr id="21" name="TextBox 20"/>
          <p:cNvSpPr txBox="1"/>
          <p:nvPr/>
        </p:nvSpPr>
        <p:spPr>
          <a:xfrm>
            <a:off x="4143375" y="5586115"/>
            <a:ext cx="131298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Cumulative</a:t>
            </a:r>
          </a:p>
          <a:p>
            <a:r>
              <a:rPr lang="en-US" dirty="0" smtClean="0"/>
              <a:t>impact</a:t>
            </a:r>
          </a:p>
          <a:p>
            <a:r>
              <a:rPr lang="en-US" dirty="0" smtClean="0"/>
              <a:t>metrics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79648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9170" y="217079"/>
            <a:ext cx="5851063" cy="436910"/>
          </a:xfrm>
        </p:spPr>
        <p:txBody>
          <a:bodyPr/>
          <a:lstStyle/>
          <a:p>
            <a:r>
              <a:rPr lang="en-US" dirty="0" smtClean="0"/>
              <a:t>Attribution of ozone in Berlin</a:t>
            </a:r>
            <a:endParaRPr lang="en-A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75"/>
          <a:stretch/>
        </p:blipFill>
        <p:spPr>
          <a:xfrm>
            <a:off x="0" y="784620"/>
            <a:ext cx="6581777" cy="5596088"/>
          </a:xfrm>
        </p:spPr>
      </p:pic>
      <p:cxnSp>
        <p:nvCxnSpPr>
          <p:cNvPr id="5" name="Straight Connector 4"/>
          <p:cNvCxnSpPr/>
          <p:nvPr/>
        </p:nvCxnSpPr>
        <p:spPr>
          <a:xfrm>
            <a:off x="1409700" y="3724275"/>
            <a:ext cx="5172075" cy="0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Content Placeholder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41" b="32708"/>
          <a:stretch/>
        </p:blipFill>
        <p:spPr>
          <a:xfrm>
            <a:off x="6707903" y="570534"/>
            <a:ext cx="2325741" cy="5806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733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and outlook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9125" y="1528714"/>
            <a:ext cx="8058149" cy="3600629"/>
          </a:xfrm>
        </p:spPr>
        <p:txBody>
          <a:bodyPr/>
          <a:lstStyle/>
          <a:p>
            <a:r>
              <a:rPr lang="en-US" sz="1800" dirty="0" smtClean="0"/>
              <a:t>Hemispheric transport is more important for ozone than PM</a:t>
            </a:r>
          </a:p>
          <a:p>
            <a:endParaRPr lang="en-US" sz="1800" dirty="0"/>
          </a:p>
          <a:p>
            <a:r>
              <a:rPr lang="en-US" sz="1800" dirty="0" smtClean="0"/>
              <a:t>Background ozone is very sensitive to methane concentration</a:t>
            </a:r>
          </a:p>
          <a:p>
            <a:pPr lvl="1"/>
            <a:r>
              <a:rPr lang="en-US" sz="1800" dirty="0" smtClean="0"/>
              <a:t>Synergistic effects between methane and international shipping</a:t>
            </a:r>
          </a:p>
          <a:p>
            <a:pPr marL="0" indent="0">
              <a:buNone/>
            </a:pPr>
            <a:endParaRPr lang="en-US" sz="1800" dirty="0"/>
          </a:p>
          <a:p>
            <a:r>
              <a:rPr lang="en-US" sz="1800" dirty="0" smtClean="0"/>
              <a:t>Nearby sources are more important for high ozone conc. (and impact metrics)</a:t>
            </a:r>
          </a:p>
          <a:p>
            <a:pPr lvl="1"/>
            <a:r>
              <a:rPr lang="en-US" sz="1800" dirty="0" smtClean="0"/>
              <a:t>But hemispheric transport still contributes ca. 20-30% to regional-scale impacts</a:t>
            </a:r>
          </a:p>
          <a:p>
            <a:endParaRPr lang="en-US" sz="1800" dirty="0"/>
          </a:p>
          <a:p>
            <a:r>
              <a:rPr lang="en-US" sz="1800" dirty="0"/>
              <a:t>Springtime ozone especially influenced by hemispheric transport of ozone from anthropogenic precursors</a:t>
            </a:r>
          </a:p>
          <a:p>
            <a:pPr lvl="1"/>
            <a:endParaRPr lang="en-US" sz="1800" dirty="0" smtClean="0"/>
          </a:p>
          <a:p>
            <a:r>
              <a:rPr lang="en-US" sz="1800" b="1" dirty="0" smtClean="0"/>
              <a:t>Ozone tagging should be implemented in more models before being considered a robust source attribution technique</a:t>
            </a:r>
          </a:p>
          <a:p>
            <a:pPr lvl="1"/>
            <a:endParaRPr lang="en-US" sz="1800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5087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-69679"/>
            <a:ext cx="8229600" cy="571061"/>
          </a:xfrm>
        </p:spPr>
        <p:txBody>
          <a:bodyPr>
            <a:normAutofit fontScale="90000"/>
          </a:bodyPr>
          <a:lstStyle/>
          <a:p>
            <a:r>
              <a:rPr lang="de-DE" sz="3200" dirty="0"/>
              <a:t>Future TF HTAP Workshops </a:t>
            </a:r>
            <a:r>
              <a:rPr lang="de-DE" sz="3200" dirty="0" err="1"/>
              <a:t>and</a:t>
            </a:r>
            <a:r>
              <a:rPr lang="de-DE" sz="3200" dirty="0"/>
              <a:t> Work Areas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xmlns="" id="{205241A0-F18A-3F45-B63C-78D221FB3C5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32326807"/>
              </p:ext>
            </p:extLst>
          </p:nvPr>
        </p:nvGraphicFramePr>
        <p:xfrm>
          <a:off x="0" y="422553"/>
          <a:ext cx="9143999" cy="64925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97246">
                  <a:extLst>
                    <a:ext uri="{9D8B030D-6E8A-4147-A177-3AD203B41FA5}">
                      <a16:colId xmlns:a16="http://schemas.microsoft.com/office/drawing/2014/main" xmlns="" val="1573216517"/>
                    </a:ext>
                  </a:extLst>
                </a:gridCol>
                <a:gridCol w="3297836">
                  <a:extLst>
                    <a:ext uri="{9D8B030D-6E8A-4147-A177-3AD203B41FA5}">
                      <a16:colId xmlns:a16="http://schemas.microsoft.com/office/drawing/2014/main" xmlns="" val="3062964091"/>
                    </a:ext>
                  </a:extLst>
                </a:gridCol>
                <a:gridCol w="1648917">
                  <a:extLst>
                    <a:ext uri="{9D8B030D-6E8A-4147-A177-3AD203B41FA5}">
                      <a16:colId xmlns:a16="http://schemas.microsoft.com/office/drawing/2014/main" xmlns="" val="2372674909"/>
                    </a:ext>
                  </a:extLst>
                </a:gridCol>
              </a:tblGrid>
              <a:tr h="338618">
                <a:tc>
                  <a:txBody>
                    <a:bodyPr/>
                    <a:lstStyle/>
                    <a:p>
                      <a:r>
                        <a:rPr lang="en-US" dirty="0"/>
                        <a:t>Subject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Partners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Timing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41379207"/>
                  </a:ext>
                </a:extLst>
              </a:tr>
              <a:tr h="649018">
                <a:tc>
                  <a:txBody>
                    <a:bodyPr/>
                    <a:lstStyle/>
                    <a:p>
                      <a:r>
                        <a:rPr lang="en-US" sz="20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Global Emissions </a:t>
                      </a:r>
                      <a:r>
                        <a:rPr lang="en-US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2010</a:t>
                      </a:r>
                      <a:r>
                        <a:rPr lang="en-US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-Present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TFEIP, CEDS, EDGAR, 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MICS,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</a:rPr>
                        <a:t> CAMS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Fall 2019?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81972258"/>
                  </a:ext>
                </a:extLst>
              </a:tr>
              <a:tr h="2342109">
                <a:tc>
                  <a:txBody>
                    <a:bodyPr/>
                    <a:lstStyle/>
                    <a:p>
                      <a:r>
                        <a:rPr lang="de-DE" sz="2000" dirty="0"/>
                        <a:t>Attribution </a:t>
                      </a:r>
                      <a:r>
                        <a:rPr lang="de-DE" sz="2000" dirty="0" err="1"/>
                        <a:t>of</a:t>
                      </a:r>
                      <a:r>
                        <a:rPr lang="de-DE" sz="2000" dirty="0"/>
                        <a:t> Regional Trends </a:t>
                      </a:r>
                      <a:r>
                        <a:rPr lang="de-DE" sz="2000" dirty="0" err="1"/>
                        <a:t>and</a:t>
                      </a:r>
                      <a:r>
                        <a:rPr lang="de-DE" sz="2000" dirty="0"/>
                        <a:t> Impact </a:t>
                      </a:r>
                      <a:r>
                        <a:rPr lang="de-DE" sz="2000" dirty="0" err="1"/>
                        <a:t>of</a:t>
                      </a:r>
                      <a:r>
                        <a:rPr lang="de-DE" sz="2000" dirty="0"/>
                        <a:t> </a:t>
                      </a:r>
                      <a:r>
                        <a:rPr lang="de-DE" sz="2000" dirty="0" err="1"/>
                        <a:t>Gothenburg</a:t>
                      </a:r>
                      <a:r>
                        <a:rPr lang="de-DE" sz="2000" dirty="0"/>
                        <a:t> Protocol</a:t>
                      </a:r>
                    </a:p>
                    <a:p>
                      <a:pPr marL="279400" indent="-279400"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de-DE" sz="2000" dirty="0"/>
                        <a:t>Understanding Global v. Regional Model </a:t>
                      </a:r>
                      <a:r>
                        <a:rPr lang="de-DE" sz="2000" dirty="0" err="1"/>
                        <a:t>Sensitivities</a:t>
                      </a:r>
                      <a:endParaRPr lang="de-DE" sz="2000" dirty="0"/>
                    </a:p>
                    <a:p>
                      <a:pPr marL="279400" indent="-279400"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de-DE" sz="2000" dirty="0"/>
                        <a:t>Impacts </a:t>
                      </a:r>
                      <a:r>
                        <a:rPr lang="de-DE" sz="2000" dirty="0" err="1"/>
                        <a:t>of</a:t>
                      </a:r>
                      <a:r>
                        <a:rPr lang="de-DE" sz="2000" dirty="0"/>
                        <a:t> </a:t>
                      </a:r>
                      <a:r>
                        <a:rPr lang="de-DE" sz="2000" dirty="0" smtClean="0"/>
                        <a:t>Extra-Reg. </a:t>
                      </a:r>
                      <a:r>
                        <a:rPr lang="de-DE" sz="2000" dirty="0" err="1"/>
                        <a:t>Sources</a:t>
                      </a:r>
                      <a:endParaRPr lang="de-DE" sz="2000" dirty="0"/>
                    </a:p>
                    <a:p>
                      <a:pPr marL="279400" indent="-279400">
                        <a:buFont typeface="Arial" panose="020B0604020202020204" pitchFamily="34" charset="0"/>
                        <a:buChar char="•"/>
                        <a:tabLst/>
                      </a:pPr>
                      <a:r>
                        <a:rPr lang="de-DE" sz="2000" dirty="0" err="1"/>
                        <a:t>Evaluating</a:t>
                      </a:r>
                      <a:r>
                        <a:rPr lang="de-DE" sz="2000" dirty="0"/>
                        <a:t> Global Model Fitness </a:t>
                      </a:r>
                      <a:r>
                        <a:rPr lang="de-DE" sz="2000" dirty="0" err="1"/>
                        <a:t>for</a:t>
                      </a:r>
                      <a:r>
                        <a:rPr lang="de-DE" sz="2000" dirty="0"/>
                        <a:t> </a:t>
                      </a:r>
                      <a:r>
                        <a:rPr lang="de-DE" sz="2000" dirty="0" err="1"/>
                        <a:t>Purpose</a:t>
                      </a:r>
                      <a:endParaRPr lang="de-D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TFIAM,</a:t>
                      </a:r>
                      <a:r>
                        <a:rPr lang="en-US" sz="20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TFMM</a:t>
                      </a:r>
                      <a:r>
                        <a:rPr lang="en-US" sz="2000" dirty="0"/>
                        <a:t>, MSCW, TOAR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Early 2020?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3775844"/>
                  </a:ext>
                </a:extLst>
              </a:tr>
              <a:tr h="1213382">
                <a:tc>
                  <a:txBody>
                    <a:bodyPr/>
                    <a:lstStyle/>
                    <a:p>
                      <a:r>
                        <a:rPr lang="de-DE" sz="2000" dirty="0"/>
                        <a:t>O</a:t>
                      </a:r>
                      <a:r>
                        <a:rPr lang="de-DE" sz="2000" baseline="-25000" dirty="0"/>
                        <a:t>3 </a:t>
                      </a:r>
                      <a:r>
                        <a:rPr lang="de-DE" sz="2000" dirty="0" err="1"/>
                        <a:t>Sensitivities</a:t>
                      </a:r>
                      <a:r>
                        <a:rPr lang="de-DE" sz="2000" dirty="0"/>
                        <a:t> </a:t>
                      </a:r>
                      <a:r>
                        <a:rPr lang="de-DE" sz="2000" dirty="0" err="1"/>
                        <a:t>to</a:t>
                      </a:r>
                      <a:r>
                        <a:rPr lang="de-DE" sz="2000" dirty="0"/>
                        <a:t> CH</a:t>
                      </a:r>
                      <a:r>
                        <a:rPr lang="de-DE" sz="2000" baseline="-25000" dirty="0"/>
                        <a:t>4</a:t>
                      </a:r>
                      <a:r>
                        <a:rPr lang="de-DE" sz="2000" dirty="0"/>
                        <a:t> Control </a:t>
                      </a:r>
                      <a:r>
                        <a:rPr lang="de-DE" sz="2000" dirty="0" err="1"/>
                        <a:t>and</a:t>
                      </a:r>
                      <a:r>
                        <a:rPr lang="de-DE" sz="2000" dirty="0"/>
                        <a:t> </a:t>
                      </a:r>
                      <a:br>
                        <a:rPr lang="de-DE" sz="2000" dirty="0"/>
                      </a:br>
                      <a:r>
                        <a:rPr lang="de-DE" sz="2000" dirty="0"/>
                        <a:t>O</a:t>
                      </a:r>
                      <a:r>
                        <a:rPr lang="de-DE" sz="2000" baseline="-25000" dirty="0"/>
                        <a:t>3</a:t>
                      </a:r>
                      <a:r>
                        <a:rPr lang="de-DE" sz="2000" dirty="0"/>
                        <a:t> Vegetation Impacts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AQMEII, </a:t>
                      </a:r>
                      <a:r>
                        <a:rPr lang="en-US" sz="2000" dirty="0" err="1"/>
                        <a:t>AerChemMIP</a:t>
                      </a:r>
                      <a:r>
                        <a:rPr lang="en-US" sz="2000" dirty="0"/>
                        <a:t>, ICP Veg, TFMM, </a:t>
                      </a:r>
                      <a:r>
                        <a:rPr lang="en-US" sz="2000" dirty="0" smtClean="0"/>
                        <a:t>TFIAM</a:t>
                      </a:r>
                      <a:r>
                        <a:rPr lang="en-US" sz="2000" dirty="0"/>
                        <a:t>, 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Spring 2020? (Edinburgh?)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89839266"/>
                  </a:ext>
                </a:extLst>
              </a:tr>
              <a:tr h="649018">
                <a:tc>
                  <a:txBody>
                    <a:bodyPr/>
                    <a:lstStyle/>
                    <a:p>
                      <a:r>
                        <a:rPr lang="en-US" sz="2000" dirty="0" err="1"/>
                        <a:t>openFASST</a:t>
                      </a:r>
                      <a:r>
                        <a:rPr lang="en-US" sz="2000" dirty="0"/>
                        <a:t> Development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/>
                        <a:t>Filling in the HTAP2 Matrix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JRC, USEPA, RIVM, PIK, 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84328185"/>
                  </a:ext>
                </a:extLst>
              </a:tr>
              <a:tr h="468156">
                <a:tc>
                  <a:txBody>
                    <a:bodyPr/>
                    <a:lstStyle/>
                    <a:p>
                      <a:r>
                        <a:rPr lang="en-US" sz="2000" dirty="0"/>
                        <a:t>Air Pollution Impacts on Climate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AMAP, </a:t>
                      </a:r>
                      <a:r>
                        <a:rPr lang="en-US" sz="2000" dirty="0" err="1" smtClean="0">
                          <a:solidFill>
                            <a:schemeClr val="tx1"/>
                          </a:solidFill>
                        </a:rPr>
                        <a:t>AerChemMIP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</a:rPr>
                        <a:t>, …</a:t>
                      </a:r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69030968"/>
                  </a:ext>
                </a:extLst>
              </a:tr>
              <a:tr h="649018">
                <a:tc>
                  <a:txBody>
                    <a:bodyPr/>
                    <a:lstStyle/>
                    <a:p>
                      <a:r>
                        <a:rPr lang="en-US" sz="2000" dirty="0"/>
                        <a:t>POPs and Hg: Next Steps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MSCE, Stockholm, Minamata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30660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1413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Extra Slides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2206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</a:t>
            </a:r>
            <a:r>
              <a:rPr lang="en-US" baseline="-25000" dirty="0" smtClean="0"/>
              <a:t>x</a:t>
            </a:r>
            <a:r>
              <a:rPr lang="en-US" dirty="0" smtClean="0"/>
              <a:t> tagging schematic</a:t>
            </a:r>
            <a:endParaRPr lang="en-AU" dirty="0"/>
          </a:p>
        </p:txBody>
      </p:sp>
      <p:sp>
        <p:nvSpPr>
          <p:cNvPr id="7" name="TextBox 6"/>
          <p:cNvSpPr txBox="1"/>
          <p:nvPr/>
        </p:nvSpPr>
        <p:spPr>
          <a:xfrm>
            <a:off x="993222" y="3515050"/>
            <a:ext cx="1436099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 w="15875">
            <a:solidFill>
              <a:schemeClr val="accent1">
                <a:alpha val="99000"/>
              </a:schemeClr>
            </a:solidFill>
          </a:ln>
          <a:effectLst>
            <a:outerShdw blurRad="50800" dist="38100" dir="5400000" algn="t" rotWithShape="0">
              <a:schemeClr val="tx2">
                <a:alpha val="40000"/>
              </a:scheme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Calibri" panose="020F0502020204030204" pitchFamily="34" charset="0"/>
              </a:rPr>
              <a:t>NO_TAG</a:t>
            </a:r>
            <a:endParaRPr lang="de-DE" sz="2800" b="1" dirty="0">
              <a:latin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86103" y="1948498"/>
            <a:ext cx="1995546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 w="22225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NO2_X_TAG</a:t>
            </a:r>
            <a:endParaRPr lang="de-DE" sz="2800" b="1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10" name="Right Arrow 9"/>
          <p:cNvSpPr/>
          <p:nvPr/>
        </p:nvSpPr>
        <p:spPr>
          <a:xfrm rot="18873250">
            <a:off x="2322332" y="2757419"/>
            <a:ext cx="1268847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extBox 11"/>
          <p:cNvSpPr txBox="1"/>
          <p:nvPr/>
        </p:nvSpPr>
        <p:spPr>
          <a:xfrm>
            <a:off x="3762808" y="4540786"/>
            <a:ext cx="1618841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 w="22225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Calibri" panose="020F0502020204030204" pitchFamily="34" charset="0"/>
              </a:rPr>
              <a:t>NO2_TAG</a:t>
            </a:r>
            <a:endParaRPr lang="de-DE" sz="2800" b="1" dirty="0">
              <a:latin typeface="Calibri" panose="020F0502020204030204" pitchFamily="34" charset="0"/>
            </a:endParaRPr>
          </a:p>
        </p:txBody>
      </p:sp>
      <p:sp>
        <p:nvSpPr>
          <p:cNvPr id="13" name="Right Arrow 12"/>
          <p:cNvSpPr/>
          <p:nvPr/>
        </p:nvSpPr>
        <p:spPr>
          <a:xfrm rot="1692156">
            <a:off x="2296392" y="4212262"/>
            <a:ext cx="1474063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extBox 1"/>
          <p:cNvSpPr txBox="1"/>
          <p:nvPr/>
        </p:nvSpPr>
        <p:spPr>
          <a:xfrm>
            <a:off x="2752035" y="3460924"/>
            <a:ext cx="8579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 RO2</a:t>
            </a:r>
          </a:p>
          <a:p>
            <a:r>
              <a:rPr lang="en-US" dirty="0" smtClean="0"/>
              <a:t>+ O3</a:t>
            </a:r>
            <a:endParaRPr lang="en-AU" dirty="0"/>
          </a:p>
        </p:txBody>
      </p:sp>
      <p:sp>
        <p:nvSpPr>
          <p:cNvPr id="9" name="TextBox 8"/>
          <p:cNvSpPr txBox="1"/>
          <p:nvPr/>
        </p:nvSpPr>
        <p:spPr>
          <a:xfrm>
            <a:off x="6494132" y="1948498"/>
            <a:ext cx="1758302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Calibri" panose="020F0502020204030204" pitchFamily="34" charset="0"/>
              </a:rPr>
              <a:t>O3_X_TAG</a:t>
            </a:r>
            <a:endParaRPr lang="de-DE" sz="2800" b="1" dirty="0">
              <a:latin typeface="Calibri" panose="020F0502020204030204" pitchFamily="34" charset="0"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5438178" y="1948498"/>
            <a:ext cx="1034688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Curved Left Arrow 13"/>
          <p:cNvSpPr/>
          <p:nvPr/>
        </p:nvSpPr>
        <p:spPr>
          <a:xfrm rot="6470231">
            <a:off x="1900970" y="3646645"/>
            <a:ext cx="731520" cy="275135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182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2" grpId="0" animBg="1"/>
      <p:bldP spid="13" grpId="0" animBg="1"/>
      <p:bldP spid="2" grpId="0"/>
      <p:bldP spid="9" grpId="0" animBg="1"/>
      <p:bldP spid="11" grpId="0" animBg="1"/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VOC tagging schematic</a:t>
            </a:r>
            <a:endParaRPr lang="en-AU" dirty="0"/>
          </a:p>
        </p:txBody>
      </p:sp>
      <p:grpSp>
        <p:nvGrpSpPr>
          <p:cNvPr id="22" name="Group 21"/>
          <p:cNvGrpSpPr/>
          <p:nvPr/>
        </p:nvGrpSpPr>
        <p:grpSpPr>
          <a:xfrm>
            <a:off x="3970551" y="3262285"/>
            <a:ext cx="3312368" cy="2899484"/>
            <a:chOff x="3970551" y="3262285"/>
            <a:chExt cx="3312368" cy="2899484"/>
          </a:xfrm>
        </p:grpSpPr>
        <p:sp>
          <p:nvSpPr>
            <p:cNvPr id="10" name="TextBox 9"/>
            <p:cNvSpPr txBox="1"/>
            <p:nvPr/>
          </p:nvSpPr>
          <p:spPr>
            <a:xfrm>
              <a:off x="5736994" y="5638549"/>
              <a:ext cx="1473917" cy="52322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5875">
              <a:solidFill>
                <a:schemeClr val="accent1">
                  <a:alpha val="99000"/>
                </a:schemeClr>
              </a:solidFill>
            </a:ln>
            <a:effectLst>
              <a:outerShdw blurRad="50800" dist="38100" dir="5400000" algn="t" rotWithShape="0">
                <a:schemeClr val="tx2">
                  <a:alpha val="40000"/>
                </a:scheme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pitchFamily="34" charset="0"/>
                </a:rPr>
                <a:t>NO</a:t>
              </a:r>
              <a:endParaRPr lang="de-DE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970551" y="3276026"/>
              <a:ext cx="1995546" cy="52322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2225"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pitchFamily="34" charset="0"/>
                </a:rPr>
                <a:t>NO2_X_TAG</a:t>
              </a:r>
              <a:endParaRPr lang="de-DE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3" name="Right Arrow 12"/>
            <p:cNvSpPr/>
            <p:nvPr/>
          </p:nvSpPr>
          <p:spPr>
            <a:xfrm rot="16200000">
              <a:off x="4941426" y="4455222"/>
              <a:ext cx="1750744" cy="504056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436212" y="3262285"/>
              <a:ext cx="846707" cy="52322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2225"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pitchFamily="34" charset="0"/>
                </a:rPr>
                <a:t>NO2</a:t>
              </a:r>
              <a:endParaRPr lang="de-DE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" name="Cross 5"/>
            <p:cNvSpPr/>
            <p:nvPr/>
          </p:nvSpPr>
          <p:spPr>
            <a:xfrm>
              <a:off x="6031041" y="3425465"/>
              <a:ext cx="315774" cy="307982"/>
            </a:xfrm>
            <a:prstGeom prst="plus">
              <a:avLst/>
            </a:prstGeom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874207" y="4039737"/>
            <a:ext cx="7194696" cy="878732"/>
            <a:chOff x="874207" y="4039737"/>
            <a:chExt cx="7194696" cy="878732"/>
          </a:xfrm>
        </p:grpSpPr>
        <p:sp>
          <p:nvSpPr>
            <p:cNvPr id="15" name="TextBox 14"/>
            <p:cNvSpPr txBox="1"/>
            <p:nvPr/>
          </p:nvSpPr>
          <p:spPr>
            <a:xfrm>
              <a:off x="874207" y="4395249"/>
              <a:ext cx="1594219" cy="52322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5875">
              <a:solidFill>
                <a:schemeClr val="accent1">
                  <a:alpha val="99000"/>
                </a:schemeClr>
              </a:solidFill>
            </a:ln>
            <a:effectLst>
              <a:outerShdw blurRad="50800" dist="38100" dir="5400000" algn="t" rotWithShape="0">
                <a:schemeClr val="tx2">
                  <a:alpha val="40000"/>
                </a:scheme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latin typeface="Calibri" panose="020F0502020204030204" pitchFamily="34" charset="0"/>
                </a:rPr>
                <a:t>VOC_TAG</a:t>
              </a:r>
              <a:endParaRPr lang="de-DE" sz="2800" b="1" dirty="0">
                <a:latin typeface="Calibri" panose="020F0502020204030204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370809" y="4395249"/>
              <a:ext cx="1698094" cy="52322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5875">
              <a:solidFill>
                <a:schemeClr val="accent1">
                  <a:alpha val="99000"/>
                </a:schemeClr>
              </a:solidFill>
            </a:ln>
            <a:effectLst>
              <a:outerShdw blurRad="50800" dist="38100" dir="5400000" algn="t" rotWithShape="0">
                <a:schemeClr val="tx2">
                  <a:alpha val="40000"/>
                </a:scheme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pitchFamily="34" charset="0"/>
                </a:rPr>
                <a:t>VOC’_TAG</a:t>
              </a:r>
            </a:p>
          </p:txBody>
        </p:sp>
        <p:sp>
          <p:nvSpPr>
            <p:cNvPr id="17" name="Right Arrow 16"/>
            <p:cNvSpPr/>
            <p:nvPr/>
          </p:nvSpPr>
          <p:spPr>
            <a:xfrm>
              <a:off x="2598719" y="4409944"/>
              <a:ext cx="877819" cy="504056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" name="Right Arrow 17"/>
            <p:cNvSpPr/>
            <p:nvPr/>
          </p:nvSpPr>
          <p:spPr>
            <a:xfrm>
              <a:off x="5277604" y="4409398"/>
              <a:ext cx="1093205" cy="504056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552674" y="4395249"/>
              <a:ext cx="1580048" cy="52322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5875">
              <a:solidFill>
                <a:schemeClr val="accent1">
                  <a:alpha val="99000"/>
                </a:schemeClr>
              </a:solidFill>
            </a:ln>
            <a:effectLst>
              <a:outerShdw blurRad="50800" dist="38100" dir="5400000" algn="t" rotWithShape="0">
                <a:schemeClr val="tx2">
                  <a:alpha val="40000"/>
                </a:scheme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pitchFamily="34" charset="0"/>
                </a:rPr>
                <a:t>R</a:t>
              </a:r>
              <a:r>
                <a:rPr lang="en-US" sz="28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Calibri" panose="020F0502020204030204" pitchFamily="34" charset="0"/>
                </a:rPr>
                <a:t>O2_TAG</a:t>
              </a:r>
              <a:endParaRPr lang="de-DE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2729551" y="4039737"/>
              <a:ext cx="5036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OH</a:t>
              </a:r>
              <a:endParaRPr lang="en-AU" dirty="0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4220363" y="1442921"/>
            <a:ext cx="4173010" cy="4457238"/>
            <a:chOff x="4220363" y="1442921"/>
            <a:chExt cx="4173010" cy="4457238"/>
          </a:xfrm>
        </p:grpSpPr>
        <p:sp>
          <p:nvSpPr>
            <p:cNvPr id="12" name="TextBox 11"/>
            <p:cNvSpPr txBox="1"/>
            <p:nvPr/>
          </p:nvSpPr>
          <p:spPr>
            <a:xfrm>
              <a:off x="4220363" y="1442921"/>
              <a:ext cx="1758302" cy="52322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latin typeface="Calibri" panose="020F0502020204030204" pitchFamily="34" charset="0"/>
                </a:rPr>
                <a:t>O3_X_TAG</a:t>
              </a:r>
              <a:endParaRPr lang="de-DE" sz="2800" b="1" dirty="0">
                <a:latin typeface="Calibri" panose="020F0502020204030204" pitchFamily="34" charset="0"/>
              </a:endParaRPr>
            </a:p>
          </p:txBody>
        </p:sp>
        <p:sp>
          <p:nvSpPr>
            <p:cNvPr id="14" name="Right Arrow 13"/>
            <p:cNvSpPr/>
            <p:nvPr/>
          </p:nvSpPr>
          <p:spPr>
            <a:xfrm rot="16200000">
              <a:off x="4507627" y="2301734"/>
              <a:ext cx="1141875" cy="504056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" name="Curved Left Arrow 8"/>
            <p:cNvSpPr/>
            <p:nvPr/>
          </p:nvSpPr>
          <p:spPr>
            <a:xfrm rot="10800000" flipH="1" flipV="1">
              <a:off x="7402941" y="3537637"/>
              <a:ext cx="990432" cy="2362522"/>
            </a:xfrm>
            <a:prstGeom prst="curved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20815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0752" y="1434758"/>
            <a:ext cx="7200940" cy="3600629"/>
          </a:xfrm>
        </p:spPr>
        <p:txBody>
          <a:bodyPr/>
          <a:lstStyle/>
          <a:p>
            <a:r>
              <a:rPr lang="en-US" sz="1800" dirty="0" smtClean="0"/>
              <a:t>Short summary of HTAP2 results</a:t>
            </a:r>
          </a:p>
          <a:p>
            <a:pPr lvl="1"/>
            <a:r>
              <a:rPr lang="en-US" sz="1800" dirty="0" smtClean="0"/>
              <a:t>“Response to Extra-Regional Emissions Reductions”</a:t>
            </a:r>
          </a:p>
          <a:p>
            <a:pPr lvl="1"/>
            <a:r>
              <a:rPr lang="en-US" sz="1800" dirty="0" smtClean="0"/>
              <a:t>Importance of methane as an ozone precursor</a:t>
            </a:r>
          </a:p>
          <a:p>
            <a:endParaRPr lang="en-US" sz="1800" dirty="0" smtClean="0"/>
          </a:p>
          <a:p>
            <a:r>
              <a:rPr lang="en-US" sz="1800" dirty="0" smtClean="0"/>
              <a:t>Quick reality check: comparison with TOAR observations</a:t>
            </a:r>
            <a:endParaRPr lang="en-US" sz="1800" dirty="0"/>
          </a:p>
          <a:p>
            <a:endParaRPr lang="en-US" sz="1800" dirty="0" smtClean="0"/>
          </a:p>
          <a:p>
            <a:r>
              <a:rPr lang="en-US" sz="1800" dirty="0" smtClean="0"/>
              <a:t>An alternative source attribution approach: “tagging”</a:t>
            </a:r>
          </a:p>
          <a:p>
            <a:endParaRPr lang="en-US" sz="1800" dirty="0" smtClean="0"/>
          </a:p>
          <a:p>
            <a:r>
              <a:rPr lang="en-US" sz="1800" dirty="0" smtClean="0"/>
              <a:t>Long-range contribution to European surface ozone</a:t>
            </a:r>
          </a:p>
          <a:p>
            <a:endParaRPr lang="en-US" sz="1800" dirty="0"/>
          </a:p>
          <a:p>
            <a:r>
              <a:rPr lang="en-US" sz="1800" dirty="0" smtClean="0"/>
              <a:t>The regional scale: Iberian Peninsula</a:t>
            </a:r>
          </a:p>
          <a:p>
            <a:endParaRPr lang="en-US" sz="1800" dirty="0"/>
          </a:p>
          <a:p>
            <a:r>
              <a:rPr lang="en-US" sz="1800" dirty="0" smtClean="0"/>
              <a:t>The urban scale: Berlin</a:t>
            </a:r>
          </a:p>
          <a:p>
            <a:endParaRPr lang="en-US" sz="1800" dirty="0"/>
          </a:p>
          <a:p>
            <a:r>
              <a:rPr lang="en-US" sz="1800" dirty="0" smtClean="0"/>
              <a:t>HTAP future directions</a:t>
            </a:r>
            <a:endParaRPr lang="en-AU" sz="1800" dirty="0"/>
          </a:p>
        </p:txBody>
      </p:sp>
    </p:spTree>
    <p:extLst>
      <p:ext uri="{BB962C8B-B14F-4D97-AF65-F5344CB8AC3E}">
        <p14:creationId xmlns:p14="http://schemas.microsoft.com/office/powerpoint/2010/main" val="3442851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9170" y="690059"/>
            <a:ext cx="5714761" cy="436910"/>
          </a:xfrm>
        </p:spPr>
        <p:txBody>
          <a:bodyPr/>
          <a:lstStyle/>
          <a:p>
            <a:r>
              <a:rPr lang="en-US" dirty="0" smtClean="0"/>
              <a:t>Annual average surface ozone: NO</a:t>
            </a:r>
            <a:r>
              <a:rPr lang="en-US" baseline="-25000" dirty="0" smtClean="0"/>
              <a:t>x</a:t>
            </a:r>
            <a:r>
              <a:rPr lang="en-US" dirty="0" smtClean="0"/>
              <a:t>-tagged</a:t>
            </a:r>
            <a:endParaRPr lang="en-AU" dirty="0"/>
          </a:p>
        </p:txBody>
      </p:sp>
      <p:pic>
        <p:nvPicPr>
          <p:cNvPr id="1026" name="Picture 2" descr="N:\users\alu\GMD_paper\NOX_base\nox.newAnnual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64" b="16017"/>
          <a:stretch/>
        </p:blipFill>
        <p:spPr bwMode="auto">
          <a:xfrm>
            <a:off x="391885" y="1401287"/>
            <a:ext cx="7916475" cy="4893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71345" y="6211982"/>
            <a:ext cx="12382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Parts per billion</a:t>
            </a:r>
            <a:endParaRPr lang="en-AU" sz="1200" dirty="0"/>
          </a:p>
        </p:txBody>
      </p:sp>
    </p:spTree>
    <p:extLst>
      <p:ext uri="{BB962C8B-B14F-4D97-AF65-F5344CB8AC3E}">
        <p14:creationId xmlns:p14="http://schemas.microsoft.com/office/powerpoint/2010/main" val="3606893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9171" y="690059"/>
            <a:ext cx="5607884" cy="436910"/>
          </a:xfrm>
        </p:spPr>
        <p:txBody>
          <a:bodyPr/>
          <a:lstStyle/>
          <a:p>
            <a:r>
              <a:rPr lang="en-US" dirty="0" smtClean="0"/>
              <a:t>Annual average surface ozone: VOC-tagged</a:t>
            </a:r>
            <a:endParaRPr lang="en-AU" dirty="0"/>
          </a:p>
        </p:txBody>
      </p:sp>
      <p:pic>
        <p:nvPicPr>
          <p:cNvPr id="2050" name="Picture 2" descr="N:\users\alu\GMD_paper\VOC_base\voc_surface.co_tagAnnual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68" b="25021"/>
          <a:stretch/>
        </p:blipFill>
        <p:spPr bwMode="auto">
          <a:xfrm>
            <a:off x="406930" y="1394989"/>
            <a:ext cx="7893921" cy="4934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871345" y="6211982"/>
            <a:ext cx="12382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Parts per billion</a:t>
            </a:r>
            <a:endParaRPr lang="en-AU" sz="1200" dirty="0"/>
          </a:p>
        </p:txBody>
      </p:sp>
    </p:spTree>
    <p:extLst>
      <p:ext uri="{BB962C8B-B14F-4D97-AF65-F5344CB8AC3E}">
        <p14:creationId xmlns:p14="http://schemas.microsoft.com/office/powerpoint/2010/main" val="1122755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9170" y="690059"/>
            <a:ext cx="6437917" cy="436910"/>
          </a:xfrm>
        </p:spPr>
        <p:txBody>
          <a:bodyPr/>
          <a:lstStyle/>
          <a:p>
            <a:r>
              <a:rPr lang="en-US" dirty="0" smtClean="0"/>
              <a:t>Ozone production efficiency of NOx precursors</a:t>
            </a:r>
            <a:endParaRPr lang="en-AU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289"/>
          <a:stretch/>
        </p:blipFill>
        <p:spPr>
          <a:xfrm>
            <a:off x="699525" y="1088955"/>
            <a:ext cx="8198828" cy="571542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16200000">
            <a:off x="-1583358" y="3548415"/>
            <a:ext cx="4352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Moles of ozone per mole of NOx emitted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76775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9170" y="690059"/>
            <a:ext cx="6437917" cy="436910"/>
          </a:xfrm>
        </p:spPr>
        <p:txBody>
          <a:bodyPr/>
          <a:lstStyle/>
          <a:p>
            <a:r>
              <a:rPr lang="en-US" dirty="0" smtClean="0"/>
              <a:t>Ozone production efficiency of VOC precursors</a:t>
            </a:r>
            <a:endParaRPr lang="en-AU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269"/>
          <a:stretch/>
        </p:blipFill>
        <p:spPr>
          <a:xfrm>
            <a:off x="614155" y="1088955"/>
            <a:ext cx="8243520" cy="583076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16200000">
            <a:off x="-1560009" y="3548415"/>
            <a:ext cx="4005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Moles of ozone per mole of C emitted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16764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rack_changes.pdf - Adobe Acrobat Pro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30" t="17770" r="11045"/>
          <a:stretch/>
        </p:blipFill>
        <p:spPr>
          <a:xfrm>
            <a:off x="-112693" y="327546"/>
            <a:ext cx="9452705" cy="556279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38450" y="5715000"/>
            <a:ext cx="4098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MDA8 surface ozone (parts per billion)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61687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HTAP Resources</a:t>
            </a:r>
            <a:endParaRPr lang="en-AU" dirty="0"/>
          </a:p>
        </p:txBody>
      </p:sp>
      <p:pic>
        <p:nvPicPr>
          <p:cNvPr id="6" name="Picture 5" descr="ACP – Special issue – Global and regional assessment of intercontinental transport of air pollution: results from HTAP, AQMEII and MICS - Google Chrome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23" t="11697" r="23952" b="64372"/>
          <a:stretch/>
        </p:blipFill>
        <p:spPr>
          <a:xfrm>
            <a:off x="5834" y="1433017"/>
            <a:ext cx="9162960" cy="251118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7906" y="4299053"/>
            <a:ext cx="829496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 dirty="0">
                <a:hlinkClick r:id="rId3"/>
              </a:rPr>
              <a:t>https://www.atmos-chem-phys.net/special_issue390.html</a:t>
            </a:r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48 papers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Summary report in preparation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 dirty="0">
                <a:hlinkClick r:id="rId4"/>
              </a:rPr>
              <a:t>http://www.htap.org/</a:t>
            </a:r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3754902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59171" y="169781"/>
            <a:ext cx="6308404" cy="436910"/>
          </a:xfrm>
        </p:spPr>
        <p:txBody>
          <a:bodyPr/>
          <a:lstStyle/>
          <a:p>
            <a:r>
              <a:rPr lang="en-US" dirty="0" smtClean="0"/>
              <a:t>HTAP2 experiments</a:t>
            </a:r>
            <a:endParaRPr lang="de-DE" dirty="0"/>
          </a:p>
        </p:txBody>
      </p:sp>
      <p:pic>
        <p:nvPicPr>
          <p:cNvPr id="7" name="Picture 6" descr="_region_definition_document_v4a.docx [Compatibility Mode] - Microsoft Word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33" t="31903" r="26771" b="28131"/>
          <a:stretch/>
        </p:blipFill>
        <p:spPr>
          <a:xfrm>
            <a:off x="195260" y="626026"/>
            <a:ext cx="6096357" cy="33007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96" t="11823" r="31738" b="53694"/>
          <a:stretch/>
        </p:blipFill>
        <p:spPr>
          <a:xfrm>
            <a:off x="368488" y="3357349"/>
            <a:ext cx="4490115" cy="286603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125204" y="4149616"/>
            <a:ext cx="397149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~15 global models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err="1" smtClean="0"/>
              <a:t>Harmonised</a:t>
            </a:r>
            <a:r>
              <a:rPr lang="en-US" sz="2000" dirty="0" smtClean="0"/>
              <a:t> anthropogenic emissions for 2008-2010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20% emission perturbation in source regions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R</a:t>
            </a:r>
            <a:r>
              <a:rPr lang="en-US" sz="2000" dirty="0" smtClean="0"/>
              <a:t>esponse in receptor regions</a:t>
            </a:r>
            <a:endParaRPr lang="en-AU" sz="2000" dirty="0"/>
          </a:p>
        </p:txBody>
      </p:sp>
    </p:spTree>
    <p:extLst>
      <p:ext uri="{BB962C8B-B14F-4D97-AF65-F5344CB8AC3E}">
        <p14:creationId xmlns:p14="http://schemas.microsoft.com/office/powerpoint/2010/main" val="1989309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376" y="366505"/>
            <a:ext cx="6974005" cy="436910"/>
          </a:xfrm>
        </p:spPr>
        <p:txBody>
          <a:bodyPr/>
          <a:lstStyle/>
          <a:p>
            <a:r>
              <a:rPr lang="en-US" dirty="0" smtClean="0"/>
              <a:t>Response to Extra-Regional Emission Reductions</a:t>
            </a:r>
            <a:br>
              <a:rPr lang="en-US" dirty="0" smtClean="0"/>
            </a:br>
            <a:r>
              <a:rPr lang="en-US" dirty="0" smtClean="0"/>
              <a:t>of </a:t>
            </a:r>
            <a:r>
              <a:rPr lang="en-US" dirty="0"/>
              <a:t>European PM and </a:t>
            </a:r>
            <a:r>
              <a:rPr lang="en-US" dirty="0" smtClean="0"/>
              <a:t>ozone (annual mean)</a:t>
            </a:r>
            <a:endParaRPr lang="en-AU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7149557"/>
              </p:ext>
            </p:extLst>
          </p:nvPr>
        </p:nvGraphicFramePr>
        <p:xfrm>
          <a:off x="0" y="2659795"/>
          <a:ext cx="9144000" cy="320760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43379"/>
                <a:gridCol w="1704643"/>
                <a:gridCol w="1803942"/>
                <a:gridCol w="1638443"/>
                <a:gridCol w="1853593"/>
              </a:tblGrid>
              <a:tr h="658515">
                <a:tc>
                  <a:txBody>
                    <a:bodyPr/>
                    <a:lstStyle/>
                    <a:p>
                      <a:pPr algn="l" fontAlgn="b"/>
                      <a:endParaRPr lang="en-A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AU" sz="3200" u="none" strike="noStrike" dirty="0">
                          <a:effectLst/>
                        </a:rPr>
                        <a:t>PM2.5</a:t>
                      </a:r>
                      <a:endParaRPr lang="en-AU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AU" sz="3200" u="none" strike="noStrike" dirty="0">
                          <a:effectLst/>
                        </a:rPr>
                        <a:t>Ozone</a:t>
                      </a:r>
                      <a:endParaRPr lang="en-AU" sz="3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424848">
                <a:tc>
                  <a:txBody>
                    <a:bodyPr/>
                    <a:lstStyle/>
                    <a:p>
                      <a:pPr algn="l" fontAlgn="b"/>
                      <a:endParaRPr lang="en-A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800" u="none" strike="noStrike" smtClean="0">
                          <a:effectLst/>
                        </a:rPr>
                        <a:t>Global Models</a:t>
                      </a:r>
                      <a:endParaRPr lang="en-AU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800" u="none" strike="noStrike">
                          <a:effectLst/>
                        </a:rPr>
                        <a:t>Regional Models</a:t>
                      </a:r>
                      <a:endParaRPr lang="en-AU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800" u="none" strike="noStrike" dirty="0">
                          <a:effectLst/>
                        </a:rPr>
                        <a:t>Global Models</a:t>
                      </a:r>
                      <a:endParaRPr lang="en-A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800" u="none" strike="noStrike" dirty="0" smtClean="0">
                          <a:effectLst/>
                        </a:rPr>
                        <a:t>Regional Models</a:t>
                      </a:r>
                      <a:endParaRPr lang="en-A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424848">
                <a:tc>
                  <a:txBody>
                    <a:bodyPr/>
                    <a:lstStyle/>
                    <a:p>
                      <a:pPr algn="l" fontAlgn="b"/>
                      <a:r>
                        <a:rPr lang="en-AU" sz="2000" u="none" strike="noStrike" dirty="0">
                          <a:effectLst/>
                        </a:rPr>
                        <a:t>All of Europe</a:t>
                      </a:r>
                      <a:endParaRPr lang="en-A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600" u="none" strike="noStrike" dirty="0">
                          <a:effectLst/>
                        </a:rPr>
                        <a:t>0.29 (0.19-0.36)</a:t>
                      </a:r>
                      <a:endParaRPr lang="en-A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600" u="none" strike="noStrike" dirty="0">
                          <a:effectLst/>
                        </a:rPr>
                        <a:t>0.17 (0.01-0.34)</a:t>
                      </a:r>
                      <a:endParaRPr lang="en-A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600" u="none" strike="noStrike">
                          <a:effectLst/>
                        </a:rPr>
                        <a:t>1.2 (0.5-2.16)</a:t>
                      </a:r>
                      <a:endParaRPr lang="en-A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600" u="none" strike="noStrike">
                          <a:effectLst/>
                        </a:rPr>
                        <a:t>0.9 (0.62-1.03)</a:t>
                      </a:r>
                      <a:endParaRPr lang="en-A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424848">
                <a:tc>
                  <a:txBody>
                    <a:bodyPr/>
                    <a:lstStyle/>
                    <a:p>
                      <a:pPr algn="l" fontAlgn="b"/>
                      <a:r>
                        <a:rPr lang="en-AU" sz="2000" u="none" strike="noStrike" dirty="0">
                          <a:effectLst/>
                        </a:rPr>
                        <a:t>Northwest Europe</a:t>
                      </a:r>
                      <a:endParaRPr lang="en-A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600" u="none" strike="noStrike" dirty="0">
                          <a:effectLst/>
                        </a:rPr>
                        <a:t> </a:t>
                      </a:r>
                      <a:endParaRPr lang="en-A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600" u="none" strike="noStrike" dirty="0">
                          <a:effectLst/>
                        </a:rPr>
                        <a:t> </a:t>
                      </a:r>
                      <a:endParaRPr lang="en-A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600" u="none" strike="noStrike">
                          <a:effectLst/>
                        </a:rPr>
                        <a:t>1.10 (0.63-1.12)</a:t>
                      </a:r>
                      <a:endParaRPr lang="en-A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600" u="none" strike="noStrike">
                          <a:effectLst/>
                        </a:rPr>
                        <a:t> </a:t>
                      </a:r>
                      <a:endParaRPr lang="en-A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424848">
                <a:tc>
                  <a:txBody>
                    <a:bodyPr/>
                    <a:lstStyle/>
                    <a:p>
                      <a:pPr algn="l" fontAlgn="b"/>
                      <a:r>
                        <a:rPr lang="en-AU" sz="2000" u="none" strike="noStrike">
                          <a:effectLst/>
                        </a:rPr>
                        <a:t>Southwest Europe</a:t>
                      </a:r>
                      <a:endParaRPr lang="en-AU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600" u="none" strike="noStrike" dirty="0">
                          <a:effectLst/>
                        </a:rPr>
                        <a:t> </a:t>
                      </a:r>
                      <a:endParaRPr lang="en-A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600" u="none" strike="noStrike" dirty="0">
                          <a:effectLst/>
                        </a:rPr>
                        <a:t> </a:t>
                      </a:r>
                      <a:endParaRPr lang="en-A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600" u="none" strike="noStrike" dirty="0">
                          <a:effectLst/>
                        </a:rPr>
                        <a:t>0.81 (0.56-1.04)</a:t>
                      </a:r>
                      <a:endParaRPr lang="en-A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600" u="none" strike="noStrike" dirty="0">
                          <a:effectLst/>
                        </a:rPr>
                        <a:t> </a:t>
                      </a:r>
                      <a:endParaRPr lang="en-A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424848">
                <a:tc>
                  <a:txBody>
                    <a:bodyPr/>
                    <a:lstStyle/>
                    <a:p>
                      <a:pPr algn="l" fontAlgn="b"/>
                      <a:r>
                        <a:rPr lang="en-AU" sz="2000" u="none" strike="noStrike">
                          <a:effectLst/>
                        </a:rPr>
                        <a:t>Eastern Europe</a:t>
                      </a:r>
                      <a:endParaRPr lang="en-AU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600" u="none" strike="noStrike">
                          <a:effectLst/>
                        </a:rPr>
                        <a:t> </a:t>
                      </a:r>
                      <a:endParaRPr lang="en-A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600" u="none" strike="noStrike">
                          <a:effectLst/>
                        </a:rPr>
                        <a:t> </a:t>
                      </a:r>
                      <a:endParaRPr lang="en-A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600" u="none" strike="noStrike" dirty="0">
                          <a:effectLst/>
                        </a:rPr>
                        <a:t>0.93 (0.57-1.1)</a:t>
                      </a:r>
                      <a:endParaRPr lang="en-A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600" u="none" strike="noStrike" dirty="0">
                          <a:effectLst/>
                        </a:rPr>
                        <a:t> </a:t>
                      </a:r>
                      <a:endParaRPr lang="en-A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424848">
                <a:tc>
                  <a:txBody>
                    <a:bodyPr/>
                    <a:lstStyle/>
                    <a:p>
                      <a:pPr algn="l" fontAlgn="b"/>
                      <a:r>
                        <a:rPr lang="en-AU" sz="2000" u="none" strike="noStrike" dirty="0">
                          <a:effectLst/>
                        </a:rPr>
                        <a:t>Greece and Turkey</a:t>
                      </a:r>
                      <a:endParaRPr lang="en-A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600" u="none" strike="noStrike">
                          <a:effectLst/>
                        </a:rPr>
                        <a:t> </a:t>
                      </a:r>
                      <a:endParaRPr lang="en-A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600" u="none" strike="noStrike">
                          <a:effectLst/>
                        </a:rPr>
                        <a:t> </a:t>
                      </a:r>
                      <a:endParaRPr lang="en-A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600" u="none" strike="noStrike">
                          <a:effectLst/>
                        </a:rPr>
                        <a:t>0.71 (0.63-0.83)</a:t>
                      </a:r>
                      <a:endParaRPr lang="en-AU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1600" u="none" strike="noStrike" dirty="0">
                          <a:effectLst/>
                        </a:rPr>
                        <a:t> </a:t>
                      </a:r>
                      <a:endParaRPr lang="en-A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895008" y="6051005"/>
            <a:ext cx="2940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Source: draft HTAP2 report</a:t>
            </a:r>
            <a:endParaRPr lang="en-AU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/>
              <p:cNvSpPr/>
              <p:nvPr/>
            </p:nvSpPr>
            <p:spPr>
              <a:xfrm>
                <a:off x="189187" y="1904614"/>
                <a:ext cx="3929238" cy="5684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AU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𝑅𝐸𝑅𝐸𝑅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en-AU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/>
                          </a:rPr>
                          <m:t>𝚺</m:t>
                        </m:r>
                        <m:sSub>
                          <m:sSubPr>
                            <m:ctrlPr>
                              <a:rPr lang="en-AU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𝑅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𝑓𝑜𝑟𝑒𝑖𝑔𝑛</m:t>
                            </m:r>
                          </m:sub>
                        </m:sSub>
                      </m:num>
                      <m:den>
                        <m:r>
                          <a:rPr lang="en-US" b="1" i="1">
                            <a:latin typeface="Cambria Math"/>
                          </a:rPr>
                          <m:t>𝚺</m:t>
                        </m:r>
                        <m:sSub>
                          <m:sSubPr>
                            <m:ctrlPr>
                              <a:rPr lang="en-AU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𝑅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𝑎𝑙𝑙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AU" i="1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AU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𝑅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𝑔𝑙𝑜𝑏𝑎𝑙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n-AU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𝑅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𝑟𝑒𝑔𝑖𝑜𝑛</m:t>
                            </m:r>
                            <m:r>
                              <a:rPr lang="en-US" b="1">
                                <a:latin typeface="Cambria Math"/>
                              </a:rPr>
                              <m:t>,</m:t>
                            </m:r>
                            <m:r>
                              <a:rPr lang="en-US" b="1" i="1">
                                <a:latin typeface="Cambria Math"/>
                              </a:rPr>
                              <m:t>𝐢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AU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𝑅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𝑔𝑙𝑜𝑏𝑎𝑙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/>
                  <a:t> </a:t>
                </a:r>
                <a:endParaRPr lang="en-AU" dirty="0"/>
              </a:p>
            </p:txBody>
          </p:sp>
        </mc:Choice>
        <mc:Fallback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187" y="1904614"/>
                <a:ext cx="3929238" cy="568489"/>
              </a:xfrm>
              <a:prstGeom prst="rect">
                <a:avLst/>
              </a:prstGeom>
              <a:blipFill rotWithShape="1">
                <a:blip r:embed="rId2"/>
                <a:stretch>
                  <a:fillRect b="-2128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4292150" y="1828800"/>
            <a:ext cx="50075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RERER=0: regional sensitivity</a:t>
            </a:r>
          </a:p>
          <a:p>
            <a:r>
              <a:rPr lang="en-US" sz="2400" dirty="0" smtClean="0"/>
              <a:t>RERER=1: extra-regional sensitivity</a:t>
            </a:r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val="2776729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890" y="690059"/>
            <a:ext cx="7425557" cy="436910"/>
          </a:xfrm>
        </p:spPr>
        <p:txBody>
          <a:bodyPr/>
          <a:lstStyle/>
          <a:p>
            <a:r>
              <a:rPr lang="en-US" dirty="0" smtClean="0"/>
              <a:t>Ozone response to 20% increased methane</a:t>
            </a:r>
            <a:endParaRPr lang="en-AU" dirty="0"/>
          </a:p>
        </p:txBody>
      </p:sp>
      <p:pic>
        <p:nvPicPr>
          <p:cNvPr id="4" name="Picture 3" descr="kjna29394enn.pdf - Adobe Acrobat Pro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48" t="13151" r="8231" b="4370"/>
          <a:stretch/>
        </p:blipFill>
        <p:spPr>
          <a:xfrm>
            <a:off x="0" y="1390650"/>
            <a:ext cx="6677025" cy="45624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52850" y="5667375"/>
            <a:ext cx="20226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Van </a:t>
            </a:r>
            <a:r>
              <a:rPr lang="en-US" sz="1200" dirty="0" err="1" smtClean="0"/>
              <a:t>Dingenen</a:t>
            </a:r>
            <a:r>
              <a:rPr lang="en-US" sz="1200" dirty="0" smtClean="0"/>
              <a:t> et al. (2018)</a:t>
            </a:r>
            <a:endParaRPr lang="en-AU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2733675" y="1247775"/>
            <a:ext cx="13019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TM5 Model</a:t>
            </a:r>
            <a:endParaRPr lang="en-AU" dirty="0"/>
          </a:p>
        </p:txBody>
      </p:sp>
      <p:pic>
        <p:nvPicPr>
          <p:cNvPr id="7" name="Picture 6" descr="kjna29394enn.pdf - Adobe Acrobat Pro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00" t="26755" r="26979" b="17111"/>
          <a:stretch/>
        </p:blipFill>
        <p:spPr>
          <a:xfrm>
            <a:off x="4133851" y="1480255"/>
            <a:ext cx="4792760" cy="3575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98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90059"/>
            <a:ext cx="7465325" cy="436910"/>
          </a:xfrm>
        </p:spPr>
        <p:txBody>
          <a:bodyPr/>
          <a:lstStyle/>
          <a:p>
            <a:r>
              <a:rPr lang="en-US" dirty="0" smtClean="0"/>
              <a:t>Surface ozone: TOAR and the HTAP2 ensemble</a:t>
            </a:r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1673" y="1456030"/>
            <a:ext cx="2400001" cy="1800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9096" y="1450076"/>
            <a:ext cx="2400001" cy="1800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8629" y="3555812"/>
            <a:ext cx="2400000" cy="180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1674" y="3555812"/>
            <a:ext cx="2400000" cy="1800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9180" y="1450076"/>
            <a:ext cx="2400000" cy="1800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5895" y="3581667"/>
            <a:ext cx="2400000" cy="1800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8733" y="3581667"/>
            <a:ext cx="2400000" cy="1800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3306" y="1454020"/>
            <a:ext cx="2400000" cy="1800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931" b="35464"/>
          <a:stretch/>
        </p:blipFill>
        <p:spPr>
          <a:xfrm>
            <a:off x="4975778" y="5227134"/>
            <a:ext cx="5505703" cy="118115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96033" y="1286300"/>
            <a:ext cx="898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NW US</a:t>
            </a:r>
            <a:endParaRPr lang="en-AU" dirty="0"/>
          </a:p>
        </p:txBody>
      </p:sp>
      <p:sp>
        <p:nvSpPr>
          <p:cNvPr id="14" name="TextBox 13"/>
          <p:cNvSpPr txBox="1"/>
          <p:nvPr/>
        </p:nvSpPr>
        <p:spPr>
          <a:xfrm>
            <a:off x="698305" y="3308476"/>
            <a:ext cx="8723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</a:t>
            </a:r>
            <a:r>
              <a:rPr lang="en-US" dirty="0" smtClean="0"/>
              <a:t>W US</a:t>
            </a:r>
            <a:endParaRPr lang="en-AU" dirty="0"/>
          </a:p>
        </p:txBody>
      </p:sp>
      <p:sp>
        <p:nvSpPr>
          <p:cNvPr id="15" name="TextBox 14"/>
          <p:cNvSpPr txBox="1"/>
          <p:nvPr/>
        </p:nvSpPr>
        <p:spPr>
          <a:xfrm>
            <a:off x="2881985" y="1288572"/>
            <a:ext cx="8194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 US</a:t>
            </a:r>
            <a:endParaRPr lang="en-AU" dirty="0"/>
          </a:p>
        </p:txBody>
      </p:sp>
      <p:sp>
        <p:nvSpPr>
          <p:cNvPr id="16" name="TextBox 15"/>
          <p:cNvSpPr txBox="1"/>
          <p:nvPr/>
        </p:nvSpPr>
        <p:spPr>
          <a:xfrm>
            <a:off x="2889005" y="3308476"/>
            <a:ext cx="7938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</a:t>
            </a:r>
            <a:r>
              <a:rPr lang="en-US" dirty="0" smtClean="0"/>
              <a:t>E US</a:t>
            </a:r>
            <a:endParaRPr lang="en-AU" dirty="0"/>
          </a:p>
        </p:txBody>
      </p:sp>
      <p:sp>
        <p:nvSpPr>
          <p:cNvPr id="17" name="TextBox 16"/>
          <p:cNvSpPr txBox="1"/>
          <p:nvPr/>
        </p:nvSpPr>
        <p:spPr>
          <a:xfrm>
            <a:off x="4885457" y="1288572"/>
            <a:ext cx="1334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NW Europe</a:t>
            </a:r>
            <a:endParaRPr lang="en-AU" dirty="0"/>
          </a:p>
        </p:txBody>
      </p:sp>
      <p:sp>
        <p:nvSpPr>
          <p:cNvPr id="18" name="TextBox 17"/>
          <p:cNvSpPr txBox="1"/>
          <p:nvPr/>
        </p:nvSpPr>
        <p:spPr>
          <a:xfrm>
            <a:off x="4874439" y="3308476"/>
            <a:ext cx="1308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</a:t>
            </a:r>
            <a:r>
              <a:rPr lang="en-US" dirty="0" smtClean="0"/>
              <a:t>W Europe</a:t>
            </a:r>
            <a:endParaRPr lang="en-AU" dirty="0"/>
          </a:p>
        </p:txBody>
      </p:sp>
      <p:sp>
        <p:nvSpPr>
          <p:cNvPr id="20" name="TextBox 19"/>
          <p:cNvSpPr txBox="1"/>
          <p:nvPr/>
        </p:nvSpPr>
        <p:spPr>
          <a:xfrm>
            <a:off x="7356328" y="1288572"/>
            <a:ext cx="765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Korea</a:t>
            </a:r>
            <a:endParaRPr lang="en-AU" dirty="0"/>
          </a:p>
        </p:txBody>
      </p:sp>
      <p:sp>
        <p:nvSpPr>
          <p:cNvPr id="21" name="TextBox 20"/>
          <p:cNvSpPr txBox="1"/>
          <p:nvPr/>
        </p:nvSpPr>
        <p:spPr>
          <a:xfrm>
            <a:off x="7342680" y="3308476"/>
            <a:ext cx="7809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Japan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74819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9170" y="690059"/>
            <a:ext cx="5923821" cy="436910"/>
          </a:xfrm>
        </p:spPr>
        <p:txBody>
          <a:bodyPr/>
          <a:lstStyle/>
          <a:p>
            <a:r>
              <a:rPr lang="en-US" dirty="0" smtClean="0"/>
              <a:t>Tagging tropospheric ozone</a:t>
            </a:r>
            <a:endParaRPr lang="en-AU" dirty="0"/>
          </a:p>
        </p:txBody>
      </p:sp>
      <p:pic>
        <p:nvPicPr>
          <p:cNvPr id="14" name="Bildplatzhalter 4"/>
          <p:cNvPicPr>
            <a:picLocks noGrp="1"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22" t="67051" r="24048"/>
          <a:stretch/>
        </p:blipFill>
        <p:spPr>
          <a:xfrm>
            <a:off x="57151" y="5676051"/>
            <a:ext cx="2076450" cy="697674"/>
          </a:xfrm>
          <a:prstGeom prst="rect">
            <a:avLst/>
          </a:prstGeom>
        </p:spPr>
      </p:pic>
      <p:pic>
        <p:nvPicPr>
          <p:cNvPr id="15" name="Grafik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438" r="-7438"/>
          <a:stretch/>
        </p:blipFill>
        <p:spPr>
          <a:xfrm>
            <a:off x="0" y="4251181"/>
            <a:ext cx="2243341" cy="1159454"/>
          </a:xfrm>
          <a:prstGeom prst="rect">
            <a:avLst/>
          </a:prstGeom>
        </p:spPr>
      </p:pic>
      <p:pic>
        <p:nvPicPr>
          <p:cNvPr id="16" name="Grafik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443" b="18899"/>
          <a:stretch/>
        </p:blipFill>
        <p:spPr>
          <a:xfrm>
            <a:off x="4791075" y="5552972"/>
            <a:ext cx="2533650" cy="820753"/>
          </a:xfrm>
          <a:prstGeom prst="rect">
            <a:avLst/>
          </a:prstGeom>
        </p:spPr>
      </p:pic>
      <p:pic>
        <p:nvPicPr>
          <p:cNvPr id="17" name="Grafik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0878" y="4545392"/>
            <a:ext cx="1239904" cy="1828333"/>
          </a:xfrm>
          <a:prstGeom prst="rect">
            <a:avLst/>
          </a:prstGeom>
        </p:spPr>
      </p:pic>
      <p:pic>
        <p:nvPicPr>
          <p:cNvPr id="18" name="Grafik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8025" y="4202259"/>
            <a:ext cx="1676399" cy="1257299"/>
          </a:xfrm>
          <a:prstGeom prst="rect">
            <a:avLst/>
          </a:prstGeom>
        </p:spPr>
      </p:pic>
      <p:pic>
        <p:nvPicPr>
          <p:cNvPr id="19" name="Grafik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8599" y="4669927"/>
            <a:ext cx="1354961" cy="1354961"/>
          </a:xfrm>
          <a:prstGeom prst="rect">
            <a:avLst/>
          </a:prstGeom>
        </p:spPr>
      </p:pic>
      <p:pic>
        <p:nvPicPr>
          <p:cNvPr id="20" name="Inhaltsplatzhalter 5"/>
          <p:cNvPicPr>
            <a:picLocks noGrp="1"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0946" y="5021257"/>
            <a:ext cx="1959769" cy="1309587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2838450" y="3048000"/>
            <a:ext cx="3273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ctr"/>
            <a:r>
              <a:rPr lang="en-US" dirty="0" smtClean="0"/>
              <a:t>NO + RO</a:t>
            </a:r>
            <a:r>
              <a:rPr lang="en-US" baseline="-25000" dirty="0" smtClean="0"/>
              <a:t>2</a:t>
            </a:r>
            <a:r>
              <a:rPr lang="en-US" dirty="0" smtClean="0"/>
              <a:t> </a:t>
            </a:r>
            <a:r>
              <a:rPr lang="en-AU" dirty="0" smtClean="0"/>
              <a:t>→ </a:t>
            </a:r>
            <a:r>
              <a:rPr lang="en-AU" dirty="0" smtClean="0">
                <a:solidFill>
                  <a:schemeClr val="bg1">
                    <a:lumMod val="50000"/>
                  </a:schemeClr>
                </a:solidFill>
              </a:rPr>
              <a:t>NO</a:t>
            </a:r>
            <a:r>
              <a:rPr lang="en-AU" baseline="-25000" dirty="0" smtClean="0">
                <a:solidFill>
                  <a:schemeClr val="bg1">
                    <a:lumMod val="50000"/>
                  </a:schemeClr>
                </a:solidFill>
              </a:rPr>
              <a:t>2</a:t>
            </a:r>
            <a:r>
              <a:rPr lang="en-AU" dirty="0" smtClean="0">
                <a:solidFill>
                  <a:schemeClr val="bg1">
                    <a:lumMod val="50000"/>
                  </a:schemeClr>
                </a:solidFill>
              </a:rPr>
              <a:t> (+ R’) </a:t>
            </a:r>
            <a:r>
              <a:rPr lang="en-AU" dirty="0" smtClean="0"/>
              <a:t>→ O</a:t>
            </a:r>
            <a:r>
              <a:rPr lang="en-AU" baseline="-25000" dirty="0" smtClean="0"/>
              <a:t>3</a:t>
            </a:r>
            <a:endParaRPr lang="en-AU" dirty="0"/>
          </a:p>
        </p:txBody>
      </p:sp>
      <p:grpSp>
        <p:nvGrpSpPr>
          <p:cNvPr id="25" name="Group 24"/>
          <p:cNvGrpSpPr/>
          <p:nvPr/>
        </p:nvGrpSpPr>
        <p:grpSpPr>
          <a:xfrm>
            <a:off x="1209675" y="1295400"/>
            <a:ext cx="6648450" cy="1519714"/>
            <a:chOff x="1209675" y="1295400"/>
            <a:chExt cx="6648450" cy="1519714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1209675" y="1971675"/>
              <a:ext cx="664845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2514600" y="1295400"/>
              <a:ext cx="382361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3A80"/>
                  </a:solidFill>
                </a:rPr>
                <a:t>Stratosphere-troposphere exchange</a:t>
              </a:r>
              <a:endParaRPr lang="en-AU" dirty="0">
                <a:solidFill>
                  <a:srgbClr val="003A80"/>
                </a:solidFill>
              </a:endParaRPr>
            </a:p>
          </p:txBody>
        </p:sp>
        <p:sp>
          <p:nvSpPr>
            <p:cNvPr id="13" name="Up-Down Arrow 12"/>
            <p:cNvSpPr/>
            <p:nvPr/>
          </p:nvSpPr>
          <p:spPr>
            <a:xfrm>
              <a:off x="4184089" y="1607582"/>
              <a:ext cx="484632" cy="809625"/>
            </a:xfrm>
            <a:prstGeom prst="up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745939" y="2445782"/>
              <a:ext cx="13692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O</a:t>
              </a:r>
              <a:r>
                <a:rPr lang="en-US" b="1" baseline="-25000" dirty="0" smtClean="0"/>
                <a:t>3</a:t>
              </a:r>
              <a:r>
                <a:rPr lang="en-US" b="1" dirty="0" smtClean="0"/>
                <a:t>_X_STR</a:t>
              </a:r>
              <a:endParaRPr lang="en-AU" b="1" dirty="0"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2190750" y="3385498"/>
            <a:ext cx="48849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ctr"/>
            <a:r>
              <a:rPr lang="en-US" b="1" dirty="0" smtClean="0"/>
              <a:t>NO_TAG</a:t>
            </a:r>
            <a:r>
              <a:rPr lang="en-US" dirty="0" smtClean="0"/>
              <a:t> + RO</a:t>
            </a:r>
            <a:r>
              <a:rPr lang="en-US" baseline="-25000" dirty="0" smtClean="0"/>
              <a:t>2</a:t>
            </a:r>
            <a:r>
              <a:rPr lang="en-US" dirty="0" smtClean="0"/>
              <a:t> </a:t>
            </a:r>
            <a:r>
              <a:rPr lang="en-AU" dirty="0" smtClean="0"/>
              <a:t>→ </a:t>
            </a:r>
            <a:r>
              <a:rPr lang="en-AU" dirty="0" smtClean="0">
                <a:solidFill>
                  <a:schemeClr val="bg1">
                    <a:lumMod val="50000"/>
                  </a:schemeClr>
                </a:solidFill>
              </a:rPr>
              <a:t>NO</a:t>
            </a:r>
            <a:r>
              <a:rPr lang="en-AU" baseline="-25000" dirty="0" smtClean="0">
                <a:solidFill>
                  <a:schemeClr val="bg1">
                    <a:lumMod val="50000"/>
                  </a:schemeClr>
                </a:solidFill>
              </a:rPr>
              <a:t>2</a:t>
            </a:r>
            <a:r>
              <a:rPr lang="en-AU" dirty="0" smtClean="0">
                <a:solidFill>
                  <a:schemeClr val="bg1">
                    <a:lumMod val="50000"/>
                  </a:schemeClr>
                </a:solidFill>
              </a:rPr>
              <a:t> (+ R’)</a:t>
            </a:r>
            <a:r>
              <a:rPr lang="en-AU" dirty="0" smtClean="0"/>
              <a:t> → </a:t>
            </a:r>
            <a:r>
              <a:rPr lang="en-AU" b="1" dirty="0" smtClean="0"/>
              <a:t>O</a:t>
            </a:r>
            <a:r>
              <a:rPr lang="en-AU" b="1" baseline="-25000" dirty="0" smtClean="0"/>
              <a:t>3</a:t>
            </a:r>
            <a:r>
              <a:rPr lang="en-AU" b="1" dirty="0" smtClean="0"/>
              <a:t>_X_TAG</a:t>
            </a:r>
            <a:endParaRPr lang="en-AU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2181225" y="3724275"/>
            <a:ext cx="49010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ctr"/>
            <a:r>
              <a:rPr lang="en-US" dirty="0" smtClean="0"/>
              <a:t>NO + </a:t>
            </a:r>
            <a:r>
              <a:rPr lang="en-US" b="1" dirty="0" smtClean="0"/>
              <a:t>RO</a:t>
            </a:r>
            <a:r>
              <a:rPr lang="en-US" b="1" baseline="-25000" dirty="0" smtClean="0"/>
              <a:t>2</a:t>
            </a:r>
            <a:r>
              <a:rPr lang="en-US" b="1" dirty="0" smtClean="0"/>
              <a:t>_TAG</a:t>
            </a:r>
            <a:r>
              <a:rPr lang="en-US" dirty="0" smtClean="0"/>
              <a:t> </a:t>
            </a:r>
            <a:r>
              <a:rPr lang="en-AU" dirty="0" smtClean="0"/>
              <a:t>→ </a:t>
            </a:r>
            <a:r>
              <a:rPr lang="en-AU" dirty="0" smtClean="0">
                <a:solidFill>
                  <a:schemeClr val="bg1">
                    <a:lumMod val="50000"/>
                  </a:schemeClr>
                </a:solidFill>
              </a:rPr>
              <a:t>NO</a:t>
            </a:r>
            <a:r>
              <a:rPr lang="en-AU" baseline="-25000" dirty="0" smtClean="0">
                <a:solidFill>
                  <a:schemeClr val="bg1">
                    <a:lumMod val="50000"/>
                  </a:schemeClr>
                </a:solidFill>
              </a:rPr>
              <a:t>2</a:t>
            </a:r>
            <a:r>
              <a:rPr lang="en-AU" dirty="0" smtClean="0">
                <a:solidFill>
                  <a:schemeClr val="bg1">
                    <a:lumMod val="50000"/>
                  </a:schemeClr>
                </a:solidFill>
              </a:rPr>
              <a:t> (+ R’) </a:t>
            </a:r>
            <a:r>
              <a:rPr lang="en-AU" dirty="0" smtClean="0"/>
              <a:t>→ </a:t>
            </a:r>
            <a:r>
              <a:rPr lang="en-AU" b="1" dirty="0" smtClean="0"/>
              <a:t>O</a:t>
            </a:r>
            <a:r>
              <a:rPr lang="en-AU" b="1" baseline="-25000" dirty="0" smtClean="0"/>
              <a:t>3</a:t>
            </a:r>
            <a:r>
              <a:rPr lang="en-AU" b="1" dirty="0" smtClean="0"/>
              <a:t>_X_TAG</a:t>
            </a:r>
            <a:endParaRPr lang="en-AU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9050" y="3810000"/>
            <a:ext cx="17143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NO</a:t>
            </a:r>
            <a:r>
              <a:rPr lang="en-US" baseline="-25000" dirty="0" smtClean="0">
                <a:solidFill>
                  <a:schemeClr val="tx2"/>
                </a:solidFill>
              </a:rPr>
              <a:t>x</a:t>
            </a:r>
            <a:r>
              <a:rPr lang="en-US" dirty="0" smtClean="0">
                <a:solidFill>
                  <a:schemeClr val="tx2"/>
                </a:solidFill>
              </a:rPr>
              <a:t> precursors</a:t>
            </a:r>
            <a:endParaRPr lang="en-AU" dirty="0">
              <a:solidFill>
                <a:schemeClr val="tx2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32279" y="3810000"/>
            <a:ext cx="17592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VOC precursors</a:t>
            </a:r>
            <a:endParaRPr lang="en-AU" dirty="0">
              <a:solidFill>
                <a:schemeClr val="tx2"/>
              </a:solidFill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586854" y="2445782"/>
            <a:ext cx="1656487" cy="971550"/>
            <a:chOff x="586854" y="2445782"/>
            <a:chExt cx="1656487" cy="971550"/>
          </a:xfrm>
        </p:grpSpPr>
        <p:sp>
          <p:nvSpPr>
            <p:cNvPr id="4" name="TextBox 3"/>
            <p:cNvSpPr txBox="1"/>
            <p:nvPr/>
          </p:nvSpPr>
          <p:spPr>
            <a:xfrm>
              <a:off x="586854" y="2445782"/>
              <a:ext cx="14157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tx2"/>
                  </a:solidFill>
                </a:rPr>
                <a:t>NO</a:t>
              </a:r>
              <a:r>
                <a:rPr lang="en-US" baseline="-25000" dirty="0" smtClean="0">
                  <a:solidFill>
                    <a:schemeClr val="tx2"/>
                  </a:solidFill>
                </a:rPr>
                <a:t>x</a:t>
              </a:r>
              <a:r>
                <a:rPr lang="en-US" dirty="0" smtClean="0">
                  <a:solidFill>
                    <a:schemeClr val="tx2"/>
                  </a:solidFill>
                </a:rPr>
                <a:t> tagging</a:t>
              </a:r>
              <a:endParaRPr lang="en-AU" dirty="0">
                <a:solidFill>
                  <a:schemeClr val="tx2"/>
                </a:solidFill>
              </a:endParaRPr>
            </a:p>
          </p:txBody>
        </p:sp>
        <p:cxnSp>
          <p:nvCxnSpPr>
            <p:cNvPr id="7" name="Straight Arrow Connector 6"/>
            <p:cNvCxnSpPr>
              <a:stCxn id="4" idx="2"/>
            </p:cNvCxnSpPr>
            <p:nvPr/>
          </p:nvCxnSpPr>
          <p:spPr>
            <a:xfrm>
              <a:off x="1294740" y="2815114"/>
              <a:ext cx="948601" cy="60221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3616657" y="2445782"/>
            <a:ext cx="4726991" cy="1309048"/>
            <a:chOff x="3616657" y="2445782"/>
            <a:chExt cx="4726991" cy="1309048"/>
          </a:xfrm>
        </p:grpSpPr>
        <p:sp>
          <p:nvSpPr>
            <p:cNvPr id="26" name="TextBox 25"/>
            <p:cNvSpPr txBox="1"/>
            <p:nvPr/>
          </p:nvSpPr>
          <p:spPr>
            <a:xfrm>
              <a:off x="6882992" y="2445782"/>
              <a:ext cx="14606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tx2"/>
                  </a:solidFill>
                </a:rPr>
                <a:t>VOC tagging</a:t>
              </a:r>
              <a:endParaRPr lang="en-AU" dirty="0">
                <a:solidFill>
                  <a:schemeClr val="tx2"/>
                </a:solidFill>
              </a:endParaRPr>
            </a:p>
          </p:txBody>
        </p:sp>
        <p:cxnSp>
          <p:nvCxnSpPr>
            <p:cNvPr id="27" name="Straight Arrow Connector 26"/>
            <p:cNvCxnSpPr>
              <a:stCxn id="26" idx="1"/>
            </p:cNvCxnSpPr>
            <p:nvPr/>
          </p:nvCxnSpPr>
          <p:spPr>
            <a:xfrm flipH="1">
              <a:off x="3616657" y="2630448"/>
              <a:ext cx="3266335" cy="1124382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03880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 more details…</a:t>
            </a:r>
            <a:endParaRPr lang="en-AU" dirty="0"/>
          </a:p>
        </p:txBody>
      </p:sp>
      <p:pic>
        <p:nvPicPr>
          <p:cNvPr id="4" name="Picture 3" descr="gmd-11-2825-2018.pdf - Google Chrome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54" t="17802" r="9791" b="11257"/>
          <a:stretch/>
        </p:blipFill>
        <p:spPr>
          <a:xfrm>
            <a:off x="17490" y="1424627"/>
            <a:ext cx="9122537" cy="481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232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olienmaster_iass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enutzerdefiniert 1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folienmaster_iass</Template>
  <TotalTime>0</TotalTime>
  <Words>684</Words>
  <Application>Microsoft Office PowerPoint</Application>
  <PresentationFormat>On-screen Show (4:3)</PresentationFormat>
  <Paragraphs>184</Paragraphs>
  <Slides>24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folienmaster_iass</vt:lpstr>
      <vt:lpstr>PowerPoint Presentation</vt:lpstr>
      <vt:lpstr>Outline</vt:lpstr>
      <vt:lpstr>HTAP Resources</vt:lpstr>
      <vt:lpstr>HTAP2 experiments</vt:lpstr>
      <vt:lpstr>Response to Extra-Regional Emission Reductions of European PM and ozone (annual mean)</vt:lpstr>
      <vt:lpstr>Ozone response to 20% increased methane</vt:lpstr>
      <vt:lpstr>Surface ozone: TOAR and the HTAP2 ensemble</vt:lpstr>
      <vt:lpstr>Tagging tropospheric ozone</vt:lpstr>
      <vt:lpstr>For more details…</vt:lpstr>
      <vt:lpstr>Seasonal cycle of surface ozone: Europe</vt:lpstr>
      <vt:lpstr>20% increase in methane: response of NOx precursors</vt:lpstr>
      <vt:lpstr>Implementation in WRF-Chem</vt:lpstr>
      <vt:lpstr>Long-range contribution to ozone metrics in Spain/Portugal</vt:lpstr>
      <vt:lpstr>Attribution of ozone in Berlin</vt:lpstr>
      <vt:lpstr>Summary and outlook</vt:lpstr>
      <vt:lpstr>Future TF HTAP Workshops and Work Areas</vt:lpstr>
      <vt:lpstr>Extra Slides</vt:lpstr>
      <vt:lpstr>NOx tagging schematic</vt:lpstr>
      <vt:lpstr>VOC tagging schematic</vt:lpstr>
      <vt:lpstr>Annual average surface ozone: NOx-tagged</vt:lpstr>
      <vt:lpstr>Annual average surface ozone: VOC-tagged</vt:lpstr>
      <vt:lpstr>Ozone production efficiency of NOx precursors</vt:lpstr>
      <vt:lpstr>Ozone production efficiency of VOC precursors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Galek</dc:creator>
  <cp:lastModifiedBy>Butler, Tim</cp:lastModifiedBy>
  <cp:revision>337</cp:revision>
  <dcterms:created xsi:type="dcterms:W3CDTF">2011-04-20T09:45:57Z</dcterms:created>
  <dcterms:modified xsi:type="dcterms:W3CDTF">2019-05-08T08:18:06Z</dcterms:modified>
</cp:coreProperties>
</file>