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1" r:id="rId4"/>
    <p:sldId id="276" r:id="rId5"/>
    <p:sldId id="283" r:id="rId6"/>
    <p:sldId id="295" r:id="rId7"/>
    <p:sldId id="278" r:id="rId8"/>
    <p:sldId id="279" r:id="rId9"/>
    <p:sldId id="264" r:id="rId10"/>
    <p:sldId id="277" r:id="rId11"/>
    <p:sldId id="284" r:id="rId12"/>
    <p:sldId id="285" r:id="rId13"/>
    <p:sldId id="287" r:id="rId14"/>
    <p:sldId id="293" r:id="rId15"/>
    <p:sldId id="286" r:id="rId16"/>
    <p:sldId id="289" r:id="rId17"/>
    <p:sldId id="290" r:id="rId18"/>
    <p:sldId id="288" r:id="rId19"/>
    <p:sldId id="29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Couvidat\AppData\Local\Microsoft\Windows\INetCache\Content.Outlook\3F755BK1\LEVO%20modelVSmisure_FRA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mesures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LYON!$H$4:$H$86</c:f>
              <c:numCache>
                <c:formatCode>0.00</c:formatCode>
                <c:ptCount val="83"/>
                <c:pt idx="0">
                  <c:v>2.2247108938790787</c:v>
                </c:pt>
                <c:pt idx="1">
                  <c:v>1.170873586898787</c:v>
                </c:pt>
                <c:pt idx="2">
                  <c:v>1.4459968343681127</c:v>
                </c:pt>
                <c:pt idx="3">
                  <c:v>0.91752852104283356</c:v>
                </c:pt>
                <c:pt idx="4">
                  <c:v>1.1457108042563784</c:v>
                </c:pt>
                <c:pt idx="5">
                  <c:v>0.54011721210700636</c:v>
                </c:pt>
                <c:pt idx="6">
                  <c:v>0.22496888622713246</c:v>
                </c:pt>
                <c:pt idx="7">
                  <c:v>0.38016269314016821</c:v>
                </c:pt>
                <c:pt idx="8">
                  <c:v>0.10718176294436411</c:v>
                </c:pt>
                <c:pt idx="9">
                  <c:v>0.21902415475520595</c:v>
                </c:pt>
                <c:pt idx="10">
                  <c:v>0.17435989706675389</c:v>
                </c:pt>
                <c:pt idx="11">
                  <c:v>0.25613852572242912</c:v>
                </c:pt>
                <c:pt idx="12">
                  <c:v>1.7372904619855463</c:v>
                </c:pt>
                <c:pt idx="13">
                  <c:v>0.13607444854634709</c:v>
                </c:pt>
                <c:pt idx="14">
                  <c:v>0.24041699800506072</c:v>
                </c:pt>
                <c:pt idx="15">
                  <c:v>0.31230038082134259</c:v>
                </c:pt>
                <c:pt idx="16">
                  <c:v>0.49652583879762319</c:v>
                </c:pt>
                <c:pt idx="17">
                  <c:v>0.47958929817127238</c:v>
                </c:pt>
                <c:pt idx="18">
                  <c:v>0.19638397772282284</c:v>
                </c:pt>
                <c:pt idx="19">
                  <c:v>0.10466609809196298</c:v>
                </c:pt>
                <c:pt idx="20">
                  <c:v>0.45631421399537209</c:v>
                </c:pt>
                <c:pt idx="21">
                  <c:v>0.60337431231727057</c:v>
                </c:pt>
                <c:pt idx="22">
                  <c:v>0.30614890117346888</c:v>
                </c:pt>
                <c:pt idx="23">
                  <c:v>0.26817407640408691</c:v>
                </c:pt>
                <c:pt idx="24">
                  <c:v>0.21904823746681285</c:v>
                </c:pt>
                <c:pt idx="25">
                  <c:v>0.20849421073788033</c:v>
                </c:pt>
                <c:pt idx="26">
                  <c:v>5.978776960959982E-2</c:v>
                </c:pt>
                <c:pt idx="27">
                  <c:v>0.29489105217599459</c:v>
                </c:pt>
                <c:pt idx="28">
                  <c:v>7.1201930936886024E-2</c:v>
                </c:pt>
                <c:pt idx="29">
                  <c:v>0.11560178951650066</c:v>
                </c:pt>
                <c:pt idx="30">
                  <c:v>0.17663701942543639</c:v>
                </c:pt>
                <c:pt idx="31">
                  <c:v>9.3340621559421591E-2</c:v>
                </c:pt>
                <c:pt idx="32">
                  <c:v>3.6688094902152003E-2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F2-4A21-BB5D-2BF9555D3932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LYON!$C$4:$C$36</c:f>
              <c:numCache>
                <c:formatCode>General</c:formatCode>
                <c:ptCount val="33"/>
                <c:pt idx="0">
                  <c:v>1.1990465586000001</c:v>
                </c:pt>
                <c:pt idx="1">
                  <c:v>2.6772402024400002</c:v>
                </c:pt>
                <c:pt idx="2">
                  <c:v>1.2345089790799999</c:v>
                </c:pt>
                <c:pt idx="3">
                  <c:v>0.92196738431500003</c:v>
                </c:pt>
                <c:pt idx="4">
                  <c:v>1.35867519172</c:v>
                </c:pt>
                <c:pt idx="5">
                  <c:v>0.49958023277899999</c:v>
                </c:pt>
                <c:pt idx="6">
                  <c:v>0.153668788049</c:v>
                </c:pt>
                <c:pt idx="7">
                  <c:v>0.22013262303299999</c:v>
                </c:pt>
                <c:pt idx="8">
                  <c:v>0.32281054858699998</c:v>
                </c:pt>
                <c:pt idx="9">
                  <c:v>0.79275029723299995</c:v>
                </c:pt>
                <c:pt idx="10">
                  <c:v>3.7548069343599999E-2</c:v>
                </c:pt>
                <c:pt idx="11">
                  <c:v>8.8379127861600001E-2</c:v>
                </c:pt>
                <c:pt idx="12">
                  <c:v>1.38411540584</c:v>
                </c:pt>
                <c:pt idx="13">
                  <c:v>0.144070420926</c:v>
                </c:pt>
                <c:pt idx="14">
                  <c:v>0.42039973596800001</c:v>
                </c:pt>
                <c:pt idx="15">
                  <c:v>1.3667154022700001</c:v>
                </c:pt>
                <c:pt idx="16">
                  <c:v>0.58775793811800003</c:v>
                </c:pt>
                <c:pt idx="17">
                  <c:v>0.53994449282900003</c:v>
                </c:pt>
                <c:pt idx="18">
                  <c:v>0.108473945945</c:v>
                </c:pt>
                <c:pt idx="19">
                  <c:v>7.9633858969099997E-2</c:v>
                </c:pt>
                <c:pt idx="20">
                  <c:v>0.24367299994399999</c:v>
                </c:pt>
                <c:pt idx="21">
                  <c:v>0.59414075299900004</c:v>
                </c:pt>
                <c:pt idx="22">
                  <c:v>0.46249860089299999</c:v>
                </c:pt>
                <c:pt idx="23">
                  <c:v>0.32485096766400001</c:v>
                </c:pt>
                <c:pt idx="24">
                  <c:v>0.28045422563299999</c:v>
                </c:pt>
                <c:pt idx="25">
                  <c:v>0.11176225326</c:v>
                </c:pt>
                <c:pt idx="26">
                  <c:v>0.32957864644099999</c:v>
                </c:pt>
                <c:pt idx="27">
                  <c:v>8.4141236559300003E-2</c:v>
                </c:pt>
                <c:pt idx="28">
                  <c:v>0.146900747922</c:v>
                </c:pt>
                <c:pt idx="29">
                  <c:v>1.62948233915E-3</c:v>
                </c:pt>
                <c:pt idx="30">
                  <c:v>0.10212217216900001</c:v>
                </c:pt>
                <c:pt idx="31">
                  <c:v>0.1557832294</c:v>
                </c:pt>
                <c:pt idx="32">
                  <c:v>3.7921028048800001E-2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F2-4A21-BB5D-2BF9555D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BORDEAUX!$H$4:$H$87</c:f>
              <c:numCache>
                <c:formatCode>0.00</c:formatCode>
                <c:ptCount val="84"/>
                <c:pt idx="0">
                  <c:v>1.4661488754856806</c:v>
                </c:pt>
                <c:pt idx="1">
                  <c:v>1.2780826048479579</c:v>
                </c:pt>
                <c:pt idx="2">
                  <c:v>0.1480492763609777</c:v>
                </c:pt>
                <c:pt idx="3">
                  <c:v>1.953036861265192</c:v>
                </c:pt>
                <c:pt idx="4">
                  <c:v>0.63016820921097405</c:v>
                </c:pt>
                <c:pt idx="5">
                  <c:v>1.3647885077771489</c:v>
                </c:pt>
                <c:pt idx="6">
                  <c:v>2.3357532336553071</c:v>
                </c:pt>
                <c:pt idx="7">
                  <c:v>0.48569111133702692</c:v>
                </c:pt>
                <c:pt idx="8">
                  <c:v>0.30304997948069873</c:v>
                </c:pt>
                <c:pt idx="9">
                  <c:v>0.80841742822410367</c:v>
                </c:pt>
                <c:pt idx="10">
                  <c:v>0.35569735233241062</c:v>
                </c:pt>
                <c:pt idx="11">
                  <c:v>0.45013382626535742</c:v>
                </c:pt>
                <c:pt idx="12">
                  <c:v>3.5234769334087543</c:v>
                </c:pt>
                <c:pt idx="13">
                  <c:v>0.16069097770515603</c:v>
                </c:pt>
                <c:pt idx="14">
                  <c:v>0.20758701535018903</c:v>
                </c:pt>
                <c:pt idx="15">
                  <c:v>1.415691847305756</c:v>
                </c:pt>
                <c:pt idx="16">
                  <c:v>7.7764073571623793E-2</c:v>
                </c:pt>
                <c:pt idx="17">
                  <c:v>7.5136589838763979E-2</c:v>
                </c:pt>
                <c:pt idx="18">
                  <c:v>0.11373886669860578</c:v>
                </c:pt>
                <c:pt idx="19">
                  <c:v>0.11109341787350357</c:v>
                </c:pt>
                <c:pt idx="20">
                  <c:v>1.8259352070520498</c:v>
                </c:pt>
                <c:pt idx="21">
                  <c:v>1.0414006952848196</c:v>
                </c:pt>
                <c:pt idx="22">
                  <c:v>0.12293981168832295</c:v>
                </c:pt>
                <c:pt idx="23">
                  <c:v>0.43224293896171662</c:v>
                </c:pt>
                <c:pt idx="24">
                  <c:v>0.2307474498135971</c:v>
                </c:pt>
                <c:pt idx="25">
                  <c:v>0.26009158514077629</c:v>
                </c:pt>
                <c:pt idx="26">
                  <c:v>4.8097544504777906E-2</c:v>
                </c:pt>
                <c:pt idx="27">
                  <c:v>6.0440755222969073E-2</c:v>
                </c:pt>
                <c:pt idx="28">
                  <c:v>0.18493206754543104</c:v>
                </c:pt>
                <c:pt idx="29">
                  <c:v>0.1345086468435534</c:v>
                </c:pt>
                <c:pt idx="30">
                  <c:v>0.38734272388868402</c:v>
                </c:pt>
                <c:pt idx="31">
                  <c:v>9.3394493701765502E-2</c:v>
                </c:pt>
                <c:pt idx="32">
                  <c:v>3.3587184555375453E-2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69-448E-8A9D-F6D3A1D78E35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BORDEAUX!$C$4:$C$36</c:f>
              <c:numCache>
                <c:formatCode>General</c:formatCode>
                <c:ptCount val="33"/>
                <c:pt idx="0">
                  <c:v>0.172318094107</c:v>
                </c:pt>
                <c:pt idx="1">
                  <c:v>0.46329865253800001</c:v>
                </c:pt>
                <c:pt idx="2">
                  <c:v>6.8601522004499996E-2</c:v>
                </c:pt>
                <c:pt idx="3">
                  <c:v>0.19972787517099999</c:v>
                </c:pt>
                <c:pt idx="4">
                  <c:v>0.104099367555</c:v>
                </c:pt>
                <c:pt idx="5">
                  <c:v>0.17637601645500001</c:v>
                </c:pt>
                <c:pt idx="6">
                  <c:v>0.420840729877</c:v>
                </c:pt>
                <c:pt idx="7">
                  <c:v>0.158455512538</c:v>
                </c:pt>
                <c:pt idx="8">
                  <c:v>2.8052724235499999E-2</c:v>
                </c:pt>
                <c:pt idx="9">
                  <c:v>0.12106386064000001</c:v>
                </c:pt>
                <c:pt idx="10">
                  <c:v>8.02702514123E-2</c:v>
                </c:pt>
                <c:pt idx="11">
                  <c:v>0.111776274124</c:v>
                </c:pt>
                <c:pt idx="12">
                  <c:v>0.64111484467099999</c:v>
                </c:pt>
                <c:pt idx="13">
                  <c:v>5.7269854401199999E-2</c:v>
                </c:pt>
                <c:pt idx="14">
                  <c:v>6.6781063188899994E-2</c:v>
                </c:pt>
                <c:pt idx="15">
                  <c:v>0.40813397931099998</c:v>
                </c:pt>
                <c:pt idx="16">
                  <c:v>1.07452724253E-2</c:v>
                </c:pt>
                <c:pt idx="17">
                  <c:v>5.5963863097299997E-2</c:v>
                </c:pt>
                <c:pt idx="18">
                  <c:v>2.0872811202700001E-2</c:v>
                </c:pt>
                <c:pt idx="19">
                  <c:v>4.0667942215099999E-2</c:v>
                </c:pt>
                <c:pt idx="20">
                  <c:v>0.29762657152100003</c:v>
                </c:pt>
                <c:pt idx="21">
                  <c:v>0.25892300842299998</c:v>
                </c:pt>
                <c:pt idx="22">
                  <c:v>4.3021476415899998E-2</c:v>
                </c:pt>
                <c:pt idx="23">
                  <c:v>0.21420294053899999</c:v>
                </c:pt>
                <c:pt idx="24">
                  <c:v>3.9862450860699998E-2</c:v>
                </c:pt>
                <c:pt idx="25">
                  <c:v>7.4562959149300001E-2</c:v>
                </c:pt>
                <c:pt idx="26">
                  <c:v>2.0828882328500001E-2</c:v>
                </c:pt>
                <c:pt idx="27">
                  <c:v>1.6495231441699999E-2</c:v>
                </c:pt>
                <c:pt idx="28">
                  <c:v>5.8866710735099997E-2</c:v>
                </c:pt>
                <c:pt idx="29">
                  <c:v>7.85464941975E-4</c:v>
                </c:pt>
                <c:pt idx="30">
                  <c:v>7.1400927973599999E-3</c:v>
                </c:pt>
                <c:pt idx="31">
                  <c:v>8.6698920648299996E-2</c:v>
                </c:pt>
                <c:pt idx="32">
                  <c:v>4.2440976065800003E-3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69-448E-8A9D-F6D3A1D7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673548354397764"/>
          <c:y val="0.14769857566735783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BORDEAUX!$J$4:$J$87</c:f>
              <c:numCache>
                <c:formatCode>General</c:formatCode>
                <c:ptCount val="84"/>
                <c:pt idx="0">
                  <c:v>15.700458161152328</c:v>
                </c:pt>
                <c:pt idx="1">
                  <c:v>14.560778159534035</c:v>
                </c:pt>
                <c:pt idx="2">
                  <c:v>3.2072117454636686</c:v>
                </c:pt>
                <c:pt idx="3">
                  <c:v>19.813827776599439</c:v>
                </c:pt>
                <c:pt idx="4">
                  <c:v>6.1139643769227225</c:v>
                </c:pt>
                <c:pt idx="5">
                  <c:v>12.98073271332688</c:v>
                </c:pt>
                <c:pt idx="6">
                  <c:v>22.15773660070867</c:v>
                </c:pt>
                <c:pt idx="7">
                  <c:v>5.8908454612133596</c:v>
                </c:pt>
                <c:pt idx="8">
                  <c:v>3.2465764305102272</c:v>
                </c:pt>
                <c:pt idx="9">
                  <c:v>8.7053242963171407</c:v>
                </c:pt>
                <c:pt idx="10">
                  <c:v>5.4276424171099205</c:v>
                </c:pt>
                <c:pt idx="11">
                  <c:v>7.470416346728638</c:v>
                </c:pt>
                <c:pt idx="12">
                  <c:v>40.217350374858782</c:v>
                </c:pt>
                <c:pt idx="13">
                  <c:v>2.270295453851972</c:v>
                </c:pt>
                <c:pt idx="14">
                  <c:v>3.6525337882956457</c:v>
                </c:pt>
                <c:pt idx="15">
                  <c:v>13.444769615443274</c:v>
                </c:pt>
                <c:pt idx="16">
                  <c:v>1.3950754031921817</c:v>
                </c:pt>
                <c:pt idx="17">
                  <c:v>1.5196156435524528</c:v>
                </c:pt>
                <c:pt idx="18">
                  <c:v>1.3938578401108856</c:v>
                </c:pt>
                <c:pt idx="19">
                  <c:v>2.4445443584153494</c:v>
                </c:pt>
                <c:pt idx="20">
                  <c:v>22.706728659843503</c:v>
                </c:pt>
                <c:pt idx="21">
                  <c:v>17.947074965596066</c:v>
                </c:pt>
                <c:pt idx="22">
                  <c:v>3.2708113874466678</c:v>
                </c:pt>
                <c:pt idx="23">
                  <c:v>12.27720268195543</c:v>
                </c:pt>
                <c:pt idx="24">
                  <c:v>4.1520858184068095</c:v>
                </c:pt>
                <c:pt idx="25">
                  <c:v>3.3661380711334985</c:v>
                </c:pt>
                <c:pt idx="26">
                  <c:v>1.0726808223026507</c:v>
                </c:pt>
                <c:pt idx="27">
                  <c:v>1.1321629176647543</c:v>
                </c:pt>
                <c:pt idx="28">
                  <c:v>2.946695335702926</c:v>
                </c:pt>
                <c:pt idx="29">
                  <c:v>3.8446081913195527</c:v>
                </c:pt>
                <c:pt idx="30">
                  <c:v>10.631453486974682</c:v>
                </c:pt>
                <c:pt idx="31">
                  <c:v>5.4813121228973936</c:v>
                </c:pt>
                <c:pt idx="32">
                  <c:v>6.7868374935505082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0-41DD-9F7E-FD3F150DE1E8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BORDEAUX!$L$4:$L$36</c:f>
              <c:numCache>
                <c:formatCode>General</c:formatCode>
                <c:ptCount val="33"/>
                <c:pt idx="0">
                  <c:v>2.7289254806700001</c:v>
                </c:pt>
                <c:pt idx="1">
                  <c:v>7.6795942673599997</c:v>
                </c:pt>
                <c:pt idx="2">
                  <c:v>1.16894510895</c:v>
                </c:pt>
                <c:pt idx="3">
                  <c:v>5.2135787245499996</c:v>
                </c:pt>
                <c:pt idx="4">
                  <c:v>2.5345495308100001</c:v>
                </c:pt>
                <c:pt idx="5">
                  <c:v>2.96275923412</c:v>
                </c:pt>
                <c:pt idx="6">
                  <c:v>7.6089343786299999</c:v>
                </c:pt>
                <c:pt idx="7">
                  <c:v>3.2159379851300001</c:v>
                </c:pt>
                <c:pt idx="8">
                  <c:v>1.1625678260900001</c:v>
                </c:pt>
                <c:pt idx="9">
                  <c:v>3.6830546029</c:v>
                </c:pt>
                <c:pt idx="10">
                  <c:v>3.7698288306699999</c:v>
                </c:pt>
                <c:pt idx="11">
                  <c:v>4.8129136184699997</c:v>
                </c:pt>
                <c:pt idx="12">
                  <c:v>15.354299274100001</c:v>
                </c:pt>
                <c:pt idx="13">
                  <c:v>1.47529998552</c:v>
                </c:pt>
                <c:pt idx="14">
                  <c:v>2.3094538456699998</c:v>
                </c:pt>
                <c:pt idx="15">
                  <c:v>9.6190409080600006</c:v>
                </c:pt>
                <c:pt idx="16">
                  <c:v>0.68904029763899999</c:v>
                </c:pt>
                <c:pt idx="17">
                  <c:v>0.87944191738599997</c:v>
                </c:pt>
                <c:pt idx="18">
                  <c:v>0.44277081842799998</c:v>
                </c:pt>
                <c:pt idx="19">
                  <c:v>1.5776008101300001</c:v>
                </c:pt>
                <c:pt idx="20">
                  <c:v>9.0582068032599992</c:v>
                </c:pt>
                <c:pt idx="21">
                  <c:v>6.7824552316300002</c:v>
                </c:pt>
                <c:pt idx="22">
                  <c:v>1.08189915349</c:v>
                </c:pt>
                <c:pt idx="23">
                  <c:v>6.31306556939</c:v>
                </c:pt>
                <c:pt idx="24">
                  <c:v>2.5886839312299998</c:v>
                </c:pt>
                <c:pt idx="25">
                  <c:v>2.11000255147</c:v>
                </c:pt>
                <c:pt idx="26">
                  <c:v>0.51334901532699995</c:v>
                </c:pt>
                <c:pt idx="27">
                  <c:v>0.49037250035300001</c:v>
                </c:pt>
                <c:pt idx="28">
                  <c:v>1.56809683751</c:v>
                </c:pt>
                <c:pt idx="29">
                  <c:v>1.61442655943</c:v>
                </c:pt>
                <c:pt idx="30">
                  <c:v>3.79176999925</c:v>
                </c:pt>
                <c:pt idx="31">
                  <c:v>3.4814547132200002</c:v>
                </c:pt>
                <c:pt idx="32">
                  <c:v>4.3411097681899999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70-41DD-9F7E-FD3F150D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LYON!$J$4:$J$86</c:f>
              <c:numCache>
                <c:formatCode>General</c:formatCode>
                <c:ptCount val="83"/>
                <c:pt idx="0">
                  <c:v>24.217465533502839</c:v>
                </c:pt>
                <c:pt idx="1">
                  <c:v>21.59482703325147</c:v>
                </c:pt>
                <c:pt idx="2">
                  <c:v>19.547764022833693</c:v>
                </c:pt>
                <c:pt idx="3">
                  <c:v>14.236833503943846</c:v>
                </c:pt>
                <c:pt idx="4">
                  <c:v>13.05008903354787</c:v>
                </c:pt>
                <c:pt idx="5">
                  <c:v>8.6751588976490552</c:v>
                </c:pt>
                <c:pt idx="6">
                  <c:v>6.6622640790200967</c:v>
                </c:pt>
                <c:pt idx="7">
                  <c:v>5.4748285711452116</c:v>
                </c:pt>
                <c:pt idx="8">
                  <c:v>2.7117201995081675</c:v>
                </c:pt>
                <c:pt idx="9">
                  <c:v>3.9438239012322067</c:v>
                </c:pt>
                <c:pt idx="10">
                  <c:v>4.7695874310002013</c:v>
                </c:pt>
                <c:pt idx="11">
                  <c:v>6.5692873876073845</c:v>
                </c:pt>
                <c:pt idx="12">
                  <c:v>28.432711549656894</c:v>
                </c:pt>
                <c:pt idx="13">
                  <c:v>4.0794745686271456</c:v>
                </c:pt>
                <c:pt idx="14">
                  <c:v>6.0896089067938455</c:v>
                </c:pt>
                <c:pt idx="15">
                  <c:v>8.9102819502300061</c:v>
                </c:pt>
                <c:pt idx="16">
                  <c:v>8.1779050083581009</c:v>
                </c:pt>
                <c:pt idx="17">
                  <c:v>9.1094840186370742</c:v>
                </c:pt>
                <c:pt idx="18">
                  <c:v>3.4199164971536602</c:v>
                </c:pt>
                <c:pt idx="19">
                  <c:v>2.6121361305231394</c:v>
                </c:pt>
                <c:pt idx="20">
                  <c:v>10.03845160925075</c:v>
                </c:pt>
                <c:pt idx="21">
                  <c:v>15.919372291507649</c:v>
                </c:pt>
                <c:pt idx="22">
                  <c:v>8.0026933236030811</c:v>
                </c:pt>
                <c:pt idx="23">
                  <c:v>9.1977542738213263</c:v>
                </c:pt>
                <c:pt idx="24">
                  <c:v>11.695138900241995</c:v>
                </c:pt>
                <c:pt idx="25">
                  <c:v>5.1781435970596998</c:v>
                </c:pt>
                <c:pt idx="26">
                  <c:v>2.8305511378441284</c:v>
                </c:pt>
                <c:pt idx="27">
                  <c:v>6.4553317634204062</c:v>
                </c:pt>
                <c:pt idx="28">
                  <c:v>2.9942976235676144</c:v>
                </c:pt>
                <c:pt idx="29">
                  <c:v>4.060548314209262</c:v>
                </c:pt>
                <c:pt idx="30">
                  <c:v>8.2995059748845605</c:v>
                </c:pt>
                <c:pt idx="31">
                  <c:v>5.8779678708124994</c:v>
                </c:pt>
                <c:pt idx="32">
                  <c:v>6.3501979320674238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18-4AEF-982F-4D61661E1ED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LYON!$L$4:$L$36</c:f>
              <c:numCache>
                <c:formatCode>General</c:formatCode>
                <c:ptCount val="33"/>
                <c:pt idx="0">
                  <c:v>19.872507827</c:v>
                </c:pt>
                <c:pt idx="1">
                  <c:v>56.346978552300001</c:v>
                </c:pt>
                <c:pt idx="2">
                  <c:v>21.0373432978</c:v>
                </c:pt>
                <c:pt idx="3">
                  <c:v>24.798239830299998</c:v>
                </c:pt>
                <c:pt idx="4">
                  <c:v>28.387754793999999</c:v>
                </c:pt>
                <c:pt idx="5">
                  <c:v>8.4222184326500003</c:v>
                </c:pt>
                <c:pt idx="6">
                  <c:v>3.8299886534200001</c:v>
                </c:pt>
                <c:pt idx="7">
                  <c:v>4.03259250237</c:v>
                </c:pt>
                <c:pt idx="8">
                  <c:v>6.8693160107300004</c:v>
                </c:pt>
                <c:pt idx="9">
                  <c:v>16.004952353899998</c:v>
                </c:pt>
                <c:pt idx="10">
                  <c:v>3.0292971064500001</c:v>
                </c:pt>
                <c:pt idx="11">
                  <c:v>3.4668270091800002</c:v>
                </c:pt>
                <c:pt idx="12">
                  <c:v>31.191480796899999</c:v>
                </c:pt>
                <c:pt idx="13">
                  <c:v>2.9262986840199998</c:v>
                </c:pt>
                <c:pt idx="14">
                  <c:v>9.2057049399099995</c:v>
                </c:pt>
                <c:pt idx="15">
                  <c:v>31.822145082500001</c:v>
                </c:pt>
                <c:pt idx="16">
                  <c:v>14.6611778316</c:v>
                </c:pt>
                <c:pt idx="17">
                  <c:v>10.6710680612</c:v>
                </c:pt>
                <c:pt idx="18">
                  <c:v>3.6786489951300001</c:v>
                </c:pt>
                <c:pt idx="19">
                  <c:v>1.9862557081300001</c:v>
                </c:pt>
                <c:pt idx="20">
                  <c:v>10.4856668152</c:v>
                </c:pt>
                <c:pt idx="21">
                  <c:v>14.539670989399999</c:v>
                </c:pt>
                <c:pt idx="22">
                  <c:v>14.5665174822</c:v>
                </c:pt>
                <c:pt idx="23">
                  <c:v>7.8610347046199998</c:v>
                </c:pt>
                <c:pt idx="24">
                  <c:v>8.3052740177600004</c:v>
                </c:pt>
                <c:pt idx="25">
                  <c:v>1.82796218449</c:v>
                </c:pt>
                <c:pt idx="26">
                  <c:v>7.9348413340699997</c:v>
                </c:pt>
                <c:pt idx="27">
                  <c:v>2.3267883605500002</c:v>
                </c:pt>
                <c:pt idx="28">
                  <c:v>3.8957645577300002</c:v>
                </c:pt>
                <c:pt idx="29">
                  <c:v>2.1547994911199999</c:v>
                </c:pt>
                <c:pt idx="30">
                  <c:v>9.5706551559899999</c:v>
                </c:pt>
                <c:pt idx="31">
                  <c:v>7.7590244183100001</c:v>
                </c:pt>
                <c:pt idx="32">
                  <c:v>7.3324744064700003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18-4AEF-982F-4D61661E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mesures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LYON!$H$4:$H$86</c:f>
              <c:numCache>
                <c:formatCode>0.00</c:formatCode>
                <c:ptCount val="83"/>
                <c:pt idx="0">
                  <c:v>2.2247108938790787</c:v>
                </c:pt>
                <c:pt idx="1">
                  <c:v>1.170873586898787</c:v>
                </c:pt>
                <c:pt idx="2">
                  <c:v>1.4459968343681127</c:v>
                </c:pt>
                <c:pt idx="3">
                  <c:v>0.91752852104283356</c:v>
                </c:pt>
                <c:pt idx="4">
                  <c:v>1.1457108042563784</c:v>
                </c:pt>
                <c:pt idx="5">
                  <c:v>0.54011721210700636</c:v>
                </c:pt>
                <c:pt idx="6">
                  <c:v>0.22496888622713246</c:v>
                </c:pt>
                <c:pt idx="7">
                  <c:v>0.38016269314016821</c:v>
                </c:pt>
                <c:pt idx="8">
                  <c:v>0.10718176294436411</c:v>
                </c:pt>
                <c:pt idx="9">
                  <c:v>0.21902415475520595</c:v>
                </c:pt>
                <c:pt idx="10">
                  <c:v>0.17435989706675389</c:v>
                </c:pt>
                <c:pt idx="11">
                  <c:v>0.25613852572242912</c:v>
                </c:pt>
                <c:pt idx="12">
                  <c:v>1.7372904619855463</c:v>
                </c:pt>
                <c:pt idx="13">
                  <c:v>0.13607444854634709</c:v>
                </c:pt>
                <c:pt idx="14">
                  <c:v>0.24041699800506072</c:v>
                </c:pt>
                <c:pt idx="15">
                  <c:v>0.31230038082134259</c:v>
                </c:pt>
                <c:pt idx="16">
                  <c:v>0.49652583879762319</c:v>
                </c:pt>
                <c:pt idx="17">
                  <c:v>0.47958929817127238</c:v>
                </c:pt>
                <c:pt idx="18">
                  <c:v>0.19638397772282284</c:v>
                </c:pt>
                <c:pt idx="19">
                  <c:v>0.10466609809196298</c:v>
                </c:pt>
                <c:pt idx="20">
                  <c:v>0.45631421399537209</c:v>
                </c:pt>
                <c:pt idx="21">
                  <c:v>0.60337431231727057</c:v>
                </c:pt>
                <c:pt idx="22">
                  <c:v>0.30614890117346888</c:v>
                </c:pt>
                <c:pt idx="23">
                  <c:v>0.26817407640408691</c:v>
                </c:pt>
                <c:pt idx="24">
                  <c:v>0.21904823746681285</c:v>
                </c:pt>
                <c:pt idx="25">
                  <c:v>0.20849421073788033</c:v>
                </c:pt>
                <c:pt idx="26">
                  <c:v>5.978776960959982E-2</c:v>
                </c:pt>
                <c:pt idx="27">
                  <c:v>0.29489105217599459</c:v>
                </c:pt>
                <c:pt idx="28">
                  <c:v>7.1201930936886024E-2</c:v>
                </c:pt>
                <c:pt idx="29">
                  <c:v>0.11560178951650066</c:v>
                </c:pt>
                <c:pt idx="30">
                  <c:v>0.17663701942543639</c:v>
                </c:pt>
                <c:pt idx="31">
                  <c:v>9.3340621559421591E-2</c:v>
                </c:pt>
                <c:pt idx="32">
                  <c:v>3.6688094902152003E-2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F2-4A21-BB5D-2BF9555D3932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LYON!$C$4:$C$36</c:f>
              <c:numCache>
                <c:formatCode>General</c:formatCode>
                <c:ptCount val="33"/>
                <c:pt idx="0">
                  <c:v>1.1990465586000001</c:v>
                </c:pt>
                <c:pt idx="1">
                  <c:v>2.6772402024400002</c:v>
                </c:pt>
                <c:pt idx="2">
                  <c:v>1.2345089790799999</c:v>
                </c:pt>
                <c:pt idx="3">
                  <c:v>0.92196738431500003</c:v>
                </c:pt>
                <c:pt idx="4">
                  <c:v>1.35867519172</c:v>
                </c:pt>
                <c:pt idx="5">
                  <c:v>0.49958023277899999</c:v>
                </c:pt>
                <c:pt idx="6">
                  <c:v>0.153668788049</c:v>
                </c:pt>
                <c:pt idx="7">
                  <c:v>0.22013262303299999</c:v>
                </c:pt>
                <c:pt idx="8">
                  <c:v>0.32281054858699998</c:v>
                </c:pt>
                <c:pt idx="9">
                  <c:v>0.79275029723299995</c:v>
                </c:pt>
                <c:pt idx="10">
                  <c:v>3.7548069343599999E-2</c:v>
                </c:pt>
                <c:pt idx="11">
                  <c:v>8.8379127861600001E-2</c:v>
                </c:pt>
                <c:pt idx="12">
                  <c:v>1.38411540584</c:v>
                </c:pt>
                <c:pt idx="13">
                  <c:v>0.144070420926</c:v>
                </c:pt>
                <c:pt idx="14">
                  <c:v>0.42039973596800001</c:v>
                </c:pt>
                <c:pt idx="15">
                  <c:v>1.3667154022700001</c:v>
                </c:pt>
                <c:pt idx="16">
                  <c:v>0.58775793811800003</c:v>
                </c:pt>
                <c:pt idx="17">
                  <c:v>0.53994449282900003</c:v>
                </c:pt>
                <c:pt idx="18">
                  <c:v>0.108473945945</c:v>
                </c:pt>
                <c:pt idx="19">
                  <c:v>7.9633858969099997E-2</c:v>
                </c:pt>
                <c:pt idx="20">
                  <c:v>0.24367299994399999</c:v>
                </c:pt>
                <c:pt idx="21">
                  <c:v>0.59414075299900004</c:v>
                </c:pt>
                <c:pt idx="22">
                  <c:v>0.46249860089299999</c:v>
                </c:pt>
                <c:pt idx="23">
                  <c:v>0.32485096766400001</c:v>
                </c:pt>
                <c:pt idx="24">
                  <c:v>0.28045422563299999</c:v>
                </c:pt>
                <c:pt idx="25">
                  <c:v>0.11176225326</c:v>
                </c:pt>
                <c:pt idx="26">
                  <c:v>0.32957864644099999</c:v>
                </c:pt>
                <c:pt idx="27">
                  <c:v>8.4141236559300003E-2</c:v>
                </c:pt>
                <c:pt idx="28">
                  <c:v>0.146900747922</c:v>
                </c:pt>
                <c:pt idx="29">
                  <c:v>1.62948233915E-3</c:v>
                </c:pt>
                <c:pt idx="30">
                  <c:v>0.10212217216900001</c:v>
                </c:pt>
                <c:pt idx="31">
                  <c:v>0.1557832294</c:v>
                </c:pt>
                <c:pt idx="32">
                  <c:v>3.7921028048800001E-2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F2-4A21-BB5D-2BF9555D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BORDEAUX!$H$4:$H$87</c:f>
              <c:numCache>
                <c:formatCode>0.00</c:formatCode>
                <c:ptCount val="84"/>
                <c:pt idx="0">
                  <c:v>1.4661488754856806</c:v>
                </c:pt>
                <c:pt idx="1">
                  <c:v>1.2780826048479579</c:v>
                </c:pt>
                <c:pt idx="2">
                  <c:v>0.1480492763609777</c:v>
                </c:pt>
                <c:pt idx="3">
                  <c:v>1.953036861265192</c:v>
                </c:pt>
                <c:pt idx="4">
                  <c:v>0.63016820921097405</c:v>
                </c:pt>
                <c:pt idx="5">
                  <c:v>1.3647885077771489</c:v>
                </c:pt>
                <c:pt idx="6">
                  <c:v>2.3357532336553071</c:v>
                </c:pt>
                <c:pt idx="7">
                  <c:v>0.48569111133702692</c:v>
                </c:pt>
                <c:pt idx="8">
                  <c:v>0.30304997948069873</c:v>
                </c:pt>
                <c:pt idx="9">
                  <c:v>0.80841742822410367</c:v>
                </c:pt>
                <c:pt idx="10">
                  <c:v>0.35569735233241062</c:v>
                </c:pt>
                <c:pt idx="11">
                  <c:v>0.45013382626535742</c:v>
                </c:pt>
                <c:pt idx="12">
                  <c:v>3.5234769334087543</c:v>
                </c:pt>
                <c:pt idx="13">
                  <c:v>0.16069097770515603</c:v>
                </c:pt>
                <c:pt idx="14">
                  <c:v>0.20758701535018903</c:v>
                </c:pt>
                <c:pt idx="15">
                  <c:v>1.415691847305756</c:v>
                </c:pt>
                <c:pt idx="16">
                  <c:v>7.7764073571623793E-2</c:v>
                </c:pt>
                <c:pt idx="17">
                  <c:v>7.5136589838763979E-2</c:v>
                </c:pt>
                <c:pt idx="18">
                  <c:v>0.11373886669860578</c:v>
                </c:pt>
                <c:pt idx="19">
                  <c:v>0.11109341787350357</c:v>
                </c:pt>
                <c:pt idx="20">
                  <c:v>1.8259352070520498</c:v>
                </c:pt>
                <c:pt idx="21">
                  <c:v>1.0414006952848196</c:v>
                </c:pt>
                <c:pt idx="22">
                  <c:v>0.12293981168832295</c:v>
                </c:pt>
                <c:pt idx="23">
                  <c:v>0.43224293896171662</c:v>
                </c:pt>
                <c:pt idx="24">
                  <c:v>0.2307474498135971</c:v>
                </c:pt>
                <c:pt idx="25">
                  <c:v>0.26009158514077629</c:v>
                </c:pt>
                <c:pt idx="26">
                  <c:v>4.8097544504777906E-2</c:v>
                </c:pt>
                <c:pt idx="27">
                  <c:v>6.0440755222969073E-2</c:v>
                </c:pt>
                <c:pt idx="28">
                  <c:v>0.18493206754543104</c:v>
                </c:pt>
                <c:pt idx="29">
                  <c:v>0.1345086468435534</c:v>
                </c:pt>
                <c:pt idx="30">
                  <c:v>0.38734272388868402</c:v>
                </c:pt>
                <c:pt idx="31">
                  <c:v>9.3394493701765502E-2</c:v>
                </c:pt>
                <c:pt idx="32">
                  <c:v>3.3587184555375453E-2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69-448E-8A9D-F6D3A1D78E35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BORDEAUX!$C$4:$C$36</c:f>
              <c:numCache>
                <c:formatCode>General</c:formatCode>
                <c:ptCount val="33"/>
                <c:pt idx="0">
                  <c:v>0.172318094107</c:v>
                </c:pt>
                <c:pt idx="1">
                  <c:v>0.46329865253800001</c:v>
                </c:pt>
                <c:pt idx="2">
                  <c:v>6.8601522004499996E-2</c:v>
                </c:pt>
                <c:pt idx="3">
                  <c:v>0.19972787517099999</c:v>
                </c:pt>
                <c:pt idx="4">
                  <c:v>0.104099367555</c:v>
                </c:pt>
                <c:pt idx="5">
                  <c:v>0.17637601645500001</c:v>
                </c:pt>
                <c:pt idx="6">
                  <c:v>0.420840729877</c:v>
                </c:pt>
                <c:pt idx="7">
                  <c:v>0.158455512538</c:v>
                </c:pt>
                <c:pt idx="8">
                  <c:v>2.8052724235499999E-2</c:v>
                </c:pt>
                <c:pt idx="9">
                  <c:v>0.12106386064000001</c:v>
                </c:pt>
                <c:pt idx="10">
                  <c:v>8.02702514123E-2</c:v>
                </c:pt>
                <c:pt idx="11">
                  <c:v>0.111776274124</c:v>
                </c:pt>
                <c:pt idx="12">
                  <c:v>0.64111484467099999</c:v>
                </c:pt>
                <c:pt idx="13">
                  <c:v>5.7269854401199999E-2</c:v>
                </c:pt>
                <c:pt idx="14">
                  <c:v>6.6781063188899994E-2</c:v>
                </c:pt>
                <c:pt idx="15">
                  <c:v>0.40813397931099998</c:v>
                </c:pt>
                <c:pt idx="16">
                  <c:v>1.07452724253E-2</c:v>
                </c:pt>
                <c:pt idx="17">
                  <c:v>5.5963863097299997E-2</c:v>
                </c:pt>
                <c:pt idx="18">
                  <c:v>2.0872811202700001E-2</c:v>
                </c:pt>
                <c:pt idx="19">
                  <c:v>4.0667942215099999E-2</c:v>
                </c:pt>
                <c:pt idx="20">
                  <c:v>0.29762657152100003</c:v>
                </c:pt>
                <c:pt idx="21">
                  <c:v>0.25892300842299998</c:v>
                </c:pt>
                <c:pt idx="22">
                  <c:v>4.3021476415899998E-2</c:v>
                </c:pt>
                <c:pt idx="23">
                  <c:v>0.21420294053899999</c:v>
                </c:pt>
                <c:pt idx="24">
                  <c:v>3.9862450860699998E-2</c:v>
                </c:pt>
                <c:pt idx="25">
                  <c:v>7.4562959149300001E-2</c:v>
                </c:pt>
                <c:pt idx="26">
                  <c:v>2.0828882328500001E-2</c:v>
                </c:pt>
                <c:pt idx="27">
                  <c:v>1.6495231441699999E-2</c:v>
                </c:pt>
                <c:pt idx="28">
                  <c:v>5.8866710735099997E-2</c:v>
                </c:pt>
                <c:pt idx="29">
                  <c:v>7.85464941975E-4</c:v>
                </c:pt>
                <c:pt idx="30">
                  <c:v>7.1400927973599999E-3</c:v>
                </c:pt>
                <c:pt idx="31">
                  <c:v>8.6698920648299996E-2</c:v>
                </c:pt>
                <c:pt idx="32">
                  <c:v>4.2440976065800003E-3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69-448E-8A9D-F6D3A1D7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673548354397764"/>
          <c:y val="0.14769857566735783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BORDEAUX!$J$4:$J$87</c:f>
              <c:numCache>
                <c:formatCode>General</c:formatCode>
                <c:ptCount val="84"/>
                <c:pt idx="0">
                  <c:v>15.700458161152328</c:v>
                </c:pt>
                <c:pt idx="1">
                  <c:v>14.560778159534035</c:v>
                </c:pt>
                <c:pt idx="2">
                  <c:v>3.2072117454636686</c:v>
                </c:pt>
                <c:pt idx="3">
                  <c:v>19.813827776599439</c:v>
                </c:pt>
                <c:pt idx="4">
                  <c:v>6.1139643769227225</c:v>
                </c:pt>
                <c:pt idx="5">
                  <c:v>12.98073271332688</c:v>
                </c:pt>
                <c:pt idx="6">
                  <c:v>22.15773660070867</c:v>
                </c:pt>
                <c:pt idx="7">
                  <c:v>5.8908454612133596</c:v>
                </c:pt>
                <c:pt idx="8">
                  <c:v>3.2465764305102272</c:v>
                </c:pt>
                <c:pt idx="9">
                  <c:v>8.7053242963171407</c:v>
                </c:pt>
                <c:pt idx="10">
                  <c:v>5.4276424171099205</c:v>
                </c:pt>
                <c:pt idx="11">
                  <c:v>7.470416346728638</c:v>
                </c:pt>
                <c:pt idx="12">
                  <c:v>40.217350374858782</c:v>
                </c:pt>
                <c:pt idx="13">
                  <c:v>2.270295453851972</c:v>
                </c:pt>
                <c:pt idx="14">
                  <c:v>3.6525337882956457</c:v>
                </c:pt>
                <c:pt idx="15">
                  <c:v>13.444769615443274</c:v>
                </c:pt>
                <c:pt idx="16">
                  <c:v>1.3950754031921817</c:v>
                </c:pt>
                <c:pt idx="17">
                  <c:v>1.5196156435524528</c:v>
                </c:pt>
                <c:pt idx="18">
                  <c:v>1.3938578401108856</c:v>
                </c:pt>
                <c:pt idx="19">
                  <c:v>2.4445443584153494</c:v>
                </c:pt>
                <c:pt idx="20">
                  <c:v>22.706728659843503</c:v>
                </c:pt>
                <c:pt idx="21">
                  <c:v>17.947074965596066</c:v>
                </c:pt>
                <c:pt idx="22">
                  <c:v>3.2708113874466678</c:v>
                </c:pt>
                <c:pt idx="23">
                  <c:v>12.27720268195543</c:v>
                </c:pt>
                <c:pt idx="24">
                  <c:v>4.1520858184068095</c:v>
                </c:pt>
                <c:pt idx="25">
                  <c:v>3.3661380711334985</c:v>
                </c:pt>
                <c:pt idx="26">
                  <c:v>1.0726808223026507</c:v>
                </c:pt>
                <c:pt idx="27">
                  <c:v>1.1321629176647543</c:v>
                </c:pt>
                <c:pt idx="28">
                  <c:v>2.946695335702926</c:v>
                </c:pt>
                <c:pt idx="29">
                  <c:v>3.8446081913195527</c:v>
                </c:pt>
                <c:pt idx="30">
                  <c:v>10.631453486974682</c:v>
                </c:pt>
                <c:pt idx="31">
                  <c:v>5.4813121228973936</c:v>
                </c:pt>
                <c:pt idx="32">
                  <c:v>6.7868374935505082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0-41DD-9F7E-FD3F150DE1E8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BORDEAUX!$L$4:$L$36</c:f>
              <c:numCache>
                <c:formatCode>General</c:formatCode>
                <c:ptCount val="33"/>
                <c:pt idx="0">
                  <c:v>2.7289254806700001</c:v>
                </c:pt>
                <c:pt idx="1">
                  <c:v>7.6795942673599997</c:v>
                </c:pt>
                <c:pt idx="2">
                  <c:v>1.16894510895</c:v>
                </c:pt>
                <c:pt idx="3">
                  <c:v>5.2135787245499996</c:v>
                </c:pt>
                <c:pt idx="4">
                  <c:v>2.5345495308100001</c:v>
                </c:pt>
                <c:pt idx="5">
                  <c:v>2.96275923412</c:v>
                </c:pt>
                <c:pt idx="6">
                  <c:v>7.6089343786299999</c:v>
                </c:pt>
                <c:pt idx="7">
                  <c:v>3.2159379851300001</c:v>
                </c:pt>
                <c:pt idx="8">
                  <c:v>1.1625678260900001</c:v>
                </c:pt>
                <c:pt idx="9">
                  <c:v>3.6830546029</c:v>
                </c:pt>
                <c:pt idx="10">
                  <c:v>3.7698288306699999</c:v>
                </c:pt>
                <c:pt idx="11">
                  <c:v>4.8129136184699997</c:v>
                </c:pt>
                <c:pt idx="12">
                  <c:v>15.354299274100001</c:v>
                </c:pt>
                <c:pt idx="13">
                  <c:v>1.47529998552</c:v>
                </c:pt>
                <c:pt idx="14">
                  <c:v>2.3094538456699998</c:v>
                </c:pt>
                <c:pt idx="15">
                  <c:v>9.6190409080600006</c:v>
                </c:pt>
                <c:pt idx="16">
                  <c:v>0.68904029763899999</c:v>
                </c:pt>
                <c:pt idx="17">
                  <c:v>0.87944191738599997</c:v>
                </c:pt>
                <c:pt idx="18">
                  <c:v>0.44277081842799998</c:v>
                </c:pt>
                <c:pt idx="19">
                  <c:v>1.5776008101300001</c:v>
                </c:pt>
                <c:pt idx="20">
                  <c:v>9.0582068032599992</c:v>
                </c:pt>
                <c:pt idx="21">
                  <c:v>6.7824552316300002</c:v>
                </c:pt>
                <c:pt idx="22">
                  <c:v>1.08189915349</c:v>
                </c:pt>
                <c:pt idx="23">
                  <c:v>6.31306556939</c:v>
                </c:pt>
                <c:pt idx="24">
                  <c:v>2.5886839312299998</c:v>
                </c:pt>
                <c:pt idx="25">
                  <c:v>2.11000255147</c:v>
                </c:pt>
                <c:pt idx="26">
                  <c:v>0.51334901532699995</c:v>
                </c:pt>
                <c:pt idx="27">
                  <c:v>0.49037250035300001</c:v>
                </c:pt>
                <c:pt idx="28">
                  <c:v>1.56809683751</c:v>
                </c:pt>
                <c:pt idx="29">
                  <c:v>1.61442655943</c:v>
                </c:pt>
                <c:pt idx="30">
                  <c:v>3.79176999925</c:v>
                </c:pt>
                <c:pt idx="31">
                  <c:v>3.4814547132200002</c:v>
                </c:pt>
                <c:pt idx="32">
                  <c:v>4.3411097681899999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70-41DD-9F7E-FD3F150D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LYON!$J$4:$J$86</c:f>
              <c:numCache>
                <c:formatCode>General</c:formatCode>
                <c:ptCount val="83"/>
                <c:pt idx="0">
                  <c:v>24.217465533502839</c:v>
                </c:pt>
                <c:pt idx="1">
                  <c:v>21.59482703325147</c:v>
                </c:pt>
                <c:pt idx="2">
                  <c:v>19.547764022833693</c:v>
                </c:pt>
                <c:pt idx="3">
                  <c:v>14.236833503943846</c:v>
                </c:pt>
                <c:pt idx="4">
                  <c:v>13.05008903354787</c:v>
                </c:pt>
                <c:pt idx="5">
                  <c:v>8.6751588976490552</c:v>
                </c:pt>
                <c:pt idx="6">
                  <c:v>6.6622640790200967</c:v>
                </c:pt>
                <c:pt idx="7">
                  <c:v>5.4748285711452116</c:v>
                </c:pt>
                <c:pt idx="8">
                  <c:v>2.7117201995081675</c:v>
                </c:pt>
                <c:pt idx="9">
                  <c:v>3.9438239012322067</c:v>
                </c:pt>
                <c:pt idx="10">
                  <c:v>4.7695874310002013</c:v>
                </c:pt>
                <c:pt idx="11">
                  <c:v>6.5692873876073845</c:v>
                </c:pt>
                <c:pt idx="12">
                  <c:v>28.432711549656894</c:v>
                </c:pt>
                <c:pt idx="13">
                  <c:v>4.0794745686271456</c:v>
                </c:pt>
                <c:pt idx="14">
                  <c:v>6.0896089067938455</c:v>
                </c:pt>
                <c:pt idx="15">
                  <c:v>8.9102819502300061</c:v>
                </c:pt>
                <c:pt idx="16">
                  <c:v>8.1779050083581009</c:v>
                </c:pt>
                <c:pt idx="17">
                  <c:v>9.1094840186370742</c:v>
                </c:pt>
                <c:pt idx="18">
                  <c:v>3.4199164971536602</c:v>
                </c:pt>
                <c:pt idx="19">
                  <c:v>2.6121361305231394</c:v>
                </c:pt>
                <c:pt idx="20">
                  <c:v>10.03845160925075</c:v>
                </c:pt>
                <c:pt idx="21">
                  <c:v>15.919372291507649</c:v>
                </c:pt>
                <c:pt idx="22">
                  <c:v>8.0026933236030811</c:v>
                </c:pt>
                <c:pt idx="23">
                  <c:v>9.1977542738213263</c:v>
                </c:pt>
                <c:pt idx="24">
                  <c:v>11.695138900241995</c:v>
                </c:pt>
                <c:pt idx="25">
                  <c:v>5.1781435970596998</c:v>
                </c:pt>
                <c:pt idx="26">
                  <c:v>2.8305511378441284</c:v>
                </c:pt>
                <c:pt idx="27">
                  <c:v>6.4553317634204062</c:v>
                </c:pt>
                <c:pt idx="28">
                  <c:v>2.9942976235676144</c:v>
                </c:pt>
                <c:pt idx="29">
                  <c:v>4.060548314209262</c:v>
                </c:pt>
                <c:pt idx="30">
                  <c:v>8.2995059748845605</c:v>
                </c:pt>
                <c:pt idx="31">
                  <c:v>5.8779678708124994</c:v>
                </c:pt>
                <c:pt idx="32">
                  <c:v>6.3501979320674238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18-4AEF-982F-4D61661E1ED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LYON!$L$4:$L$36</c:f>
              <c:numCache>
                <c:formatCode>General</c:formatCode>
                <c:ptCount val="33"/>
                <c:pt idx="0">
                  <c:v>19.872507827</c:v>
                </c:pt>
                <c:pt idx="1">
                  <c:v>56.346978552300001</c:v>
                </c:pt>
                <c:pt idx="2">
                  <c:v>21.0373432978</c:v>
                </c:pt>
                <c:pt idx="3">
                  <c:v>24.798239830299998</c:v>
                </c:pt>
                <c:pt idx="4">
                  <c:v>28.387754793999999</c:v>
                </c:pt>
                <c:pt idx="5">
                  <c:v>8.4222184326500003</c:v>
                </c:pt>
                <c:pt idx="6">
                  <c:v>3.8299886534200001</c:v>
                </c:pt>
                <c:pt idx="7">
                  <c:v>4.03259250237</c:v>
                </c:pt>
                <c:pt idx="8">
                  <c:v>6.8693160107300004</c:v>
                </c:pt>
                <c:pt idx="9">
                  <c:v>16.004952353899998</c:v>
                </c:pt>
                <c:pt idx="10">
                  <c:v>3.0292971064500001</c:v>
                </c:pt>
                <c:pt idx="11">
                  <c:v>3.4668270091800002</c:v>
                </c:pt>
                <c:pt idx="12">
                  <c:v>31.191480796899999</c:v>
                </c:pt>
                <c:pt idx="13">
                  <c:v>2.9262986840199998</c:v>
                </c:pt>
                <c:pt idx="14">
                  <c:v>9.2057049399099995</c:v>
                </c:pt>
                <c:pt idx="15">
                  <c:v>31.822145082500001</c:v>
                </c:pt>
                <c:pt idx="16">
                  <c:v>14.6611778316</c:v>
                </c:pt>
                <c:pt idx="17">
                  <c:v>10.6710680612</c:v>
                </c:pt>
                <c:pt idx="18">
                  <c:v>3.6786489951300001</c:v>
                </c:pt>
                <c:pt idx="19">
                  <c:v>1.9862557081300001</c:v>
                </c:pt>
                <c:pt idx="20">
                  <c:v>10.4856668152</c:v>
                </c:pt>
                <c:pt idx="21">
                  <c:v>14.539670989399999</c:v>
                </c:pt>
                <c:pt idx="22">
                  <c:v>14.5665174822</c:v>
                </c:pt>
                <c:pt idx="23">
                  <c:v>7.8610347046199998</c:v>
                </c:pt>
                <c:pt idx="24">
                  <c:v>8.3052740177600004</c:v>
                </c:pt>
                <c:pt idx="25">
                  <c:v>1.82796218449</c:v>
                </c:pt>
                <c:pt idx="26">
                  <c:v>7.9348413340699997</c:v>
                </c:pt>
                <c:pt idx="27">
                  <c:v>2.3267883605500002</c:v>
                </c:pt>
                <c:pt idx="28">
                  <c:v>3.8957645577300002</c:v>
                </c:pt>
                <c:pt idx="29">
                  <c:v>2.1547994911199999</c:v>
                </c:pt>
                <c:pt idx="30">
                  <c:v>9.5706551559899999</c:v>
                </c:pt>
                <c:pt idx="31">
                  <c:v>7.7590244183100001</c:v>
                </c:pt>
                <c:pt idx="32">
                  <c:v>7.3324744064700003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18-4AEF-982F-4D61661E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BORDEAUX!$H$4:$H$87</c:f>
              <c:numCache>
                <c:formatCode>0.00</c:formatCode>
                <c:ptCount val="84"/>
                <c:pt idx="0">
                  <c:v>1.4661488754856806</c:v>
                </c:pt>
                <c:pt idx="1">
                  <c:v>1.2780826048479579</c:v>
                </c:pt>
                <c:pt idx="2">
                  <c:v>0.1480492763609777</c:v>
                </c:pt>
                <c:pt idx="3">
                  <c:v>1.953036861265192</c:v>
                </c:pt>
                <c:pt idx="4">
                  <c:v>0.63016820921097405</c:v>
                </c:pt>
                <c:pt idx="5">
                  <c:v>1.3647885077771489</c:v>
                </c:pt>
                <c:pt idx="6">
                  <c:v>2.3357532336553071</c:v>
                </c:pt>
                <c:pt idx="7">
                  <c:v>0.48569111133702692</c:v>
                </c:pt>
                <c:pt idx="8">
                  <c:v>0.30304997948069873</c:v>
                </c:pt>
                <c:pt idx="9">
                  <c:v>0.80841742822410367</c:v>
                </c:pt>
                <c:pt idx="10">
                  <c:v>0.35569735233241062</c:v>
                </c:pt>
                <c:pt idx="11">
                  <c:v>0.45013382626535742</c:v>
                </c:pt>
                <c:pt idx="12">
                  <c:v>3.5234769334087543</c:v>
                </c:pt>
                <c:pt idx="13">
                  <c:v>0.16069097770515603</c:v>
                </c:pt>
                <c:pt idx="14">
                  <c:v>0.20758701535018903</c:v>
                </c:pt>
                <c:pt idx="15">
                  <c:v>1.415691847305756</c:v>
                </c:pt>
                <c:pt idx="16">
                  <c:v>7.7764073571623793E-2</c:v>
                </c:pt>
                <c:pt idx="17">
                  <c:v>7.5136589838763979E-2</c:v>
                </c:pt>
                <c:pt idx="18">
                  <c:v>0.11373886669860578</c:v>
                </c:pt>
                <c:pt idx="19">
                  <c:v>0.11109341787350357</c:v>
                </c:pt>
                <c:pt idx="20">
                  <c:v>1.8259352070520498</c:v>
                </c:pt>
                <c:pt idx="21">
                  <c:v>1.0414006952848196</c:v>
                </c:pt>
                <c:pt idx="22">
                  <c:v>0.12293981168832295</c:v>
                </c:pt>
                <c:pt idx="23">
                  <c:v>0.43224293896171662</c:v>
                </c:pt>
                <c:pt idx="24">
                  <c:v>0.2307474498135971</c:v>
                </c:pt>
                <c:pt idx="25">
                  <c:v>0.26009158514077629</c:v>
                </c:pt>
                <c:pt idx="26">
                  <c:v>4.8097544504777906E-2</c:v>
                </c:pt>
                <c:pt idx="27">
                  <c:v>6.0440755222969073E-2</c:v>
                </c:pt>
                <c:pt idx="28">
                  <c:v>0.18493206754543104</c:v>
                </c:pt>
                <c:pt idx="29">
                  <c:v>0.1345086468435534</c:v>
                </c:pt>
                <c:pt idx="30">
                  <c:v>0.38734272388868402</c:v>
                </c:pt>
                <c:pt idx="31">
                  <c:v>9.3394493701765502E-2</c:v>
                </c:pt>
                <c:pt idx="32">
                  <c:v>3.3587184555375453E-2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69-448E-8A9D-F6D3A1D78E35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BORDEAUX!$C$4:$C$36</c:f>
              <c:numCache>
                <c:formatCode>General</c:formatCode>
                <c:ptCount val="33"/>
                <c:pt idx="0">
                  <c:v>0.172318094107</c:v>
                </c:pt>
                <c:pt idx="1">
                  <c:v>0.46329865253800001</c:v>
                </c:pt>
                <c:pt idx="2">
                  <c:v>6.8601522004499996E-2</c:v>
                </c:pt>
                <c:pt idx="3">
                  <c:v>0.19972787517099999</c:v>
                </c:pt>
                <c:pt idx="4">
                  <c:v>0.104099367555</c:v>
                </c:pt>
                <c:pt idx="5">
                  <c:v>0.17637601645500001</c:v>
                </c:pt>
                <c:pt idx="6">
                  <c:v>0.420840729877</c:v>
                </c:pt>
                <c:pt idx="7">
                  <c:v>0.158455512538</c:v>
                </c:pt>
                <c:pt idx="8">
                  <c:v>2.8052724235499999E-2</c:v>
                </c:pt>
                <c:pt idx="9">
                  <c:v>0.12106386064000001</c:v>
                </c:pt>
                <c:pt idx="10">
                  <c:v>8.02702514123E-2</c:v>
                </c:pt>
                <c:pt idx="11">
                  <c:v>0.111776274124</c:v>
                </c:pt>
                <c:pt idx="12">
                  <c:v>0.64111484467099999</c:v>
                </c:pt>
                <c:pt idx="13">
                  <c:v>5.7269854401199999E-2</c:v>
                </c:pt>
                <c:pt idx="14">
                  <c:v>6.6781063188899994E-2</c:v>
                </c:pt>
                <c:pt idx="15">
                  <c:v>0.40813397931099998</c:v>
                </c:pt>
                <c:pt idx="16">
                  <c:v>1.07452724253E-2</c:v>
                </c:pt>
                <c:pt idx="17">
                  <c:v>5.5963863097299997E-2</c:v>
                </c:pt>
                <c:pt idx="18">
                  <c:v>2.0872811202700001E-2</c:v>
                </c:pt>
                <c:pt idx="19">
                  <c:v>4.0667942215099999E-2</c:v>
                </c:pt>
                <c:pt idx="20">
                  <c:v>0.29762657152100003</c:v>
                </c:pt>
                <c:pt idx="21">
                  <c:v>0.25892300842299998</c:v>
                </c:pt>
                <c:pt idx="22">
                  <c:v>4.3021476415899998E-2</c:v>
                </c:pt>
                <c:pt idx="23">
                  <c:v>0.21420294053899999</c:v>
                </c:pt>
                <c:pt idx="24">
                  <c:v>3.9862450860699998E-2</c:v>
                </c:pt>
                <c:pt idx="25">
                  <c:v>7.4562959149300001E-2</c:v>
                </c:pt>
                <c:pt idx="26">
                  <c:v>2.0828882328500001E-2</c:v>
                </c:pt>
                <c:pt idx="27">
                  <c:v>1.6495231441699999E-2</c:v>
                </c:pt>
                <c:pt idx="28">
                  <c:v>5.8866710735099997E-2</c:v>
                </c:pt>
                <c:pt idx="29">
                  <c:v>7.85464941975E-4</c:v>
                </c:pt>
                <c:pt idx="30">
                  <c:v>7.1400927973599999E-3</c:v>
                </c:pt>
                <c:pt idx="31">
                  <c:v>8.6698920648299996E-2</c:v>
                </c:pt>
                <c:pt idx="32">
                  <c:v>4.2440976065800003E-3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69-448E-8A9D-F6D3A1D7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673548354397764"/>
          <c:y val="0.14769857566735783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BORDEAUX!$J$4:$J$87</c:f>
              <c:numCache>
                <c:formatCode>General</c:formatCode>
                <c:ptCount val="84"/>
                <c:pt idx="0">
                  <c:v>15.700458161152328</c:v>
                </c:pt>
                <c:pt idx="1">
                  <c:v>14.560778159534035</c:v>
                </c:pt>
                <c:pt idx="2">
                  <c:v>3.2072117454636686</c:v>
                </c:pt>
                <c:pt idx="3">
                  <c:v>19.813827776599439</c:v>
                </c:pt>
                <c:pt idx="4">
                  <c:v>6.1139643769227225</c:v>
                </c:pt>
                <c:pt idx="5">
                  <c:v>12.98073271332688</c:v>
                </c:pt>
                <c:pt idx="6">
                  <c:v>22.15773660070867</c:v>
                </c:pt>
                <c:pt idx="7">
                  <c:v>5.8908454612133596</c:v>
                </c:pt>
                <c:pt idx="8">
                  <c:v>3.2465764305102272</c:v>
                </c:pt>
                <c:pt idx="9">
                  <c:v>8.7053242963171407</c:v>
                </c:pt>
                <c:pt idx="10">
                  <c:v>5.4276424171099205</c:v>
                </c:pt>
                <c:pt idx="11">
                  <c:v>7.470416346728638</c:v>
                </c:pt>
                <c:pt idx="12">
                  <c:v>40.217350374858782</c:v>
                </c:pt>
                <c:pt idx="13">
                  <c:v>2.270295453851972</c:v>
                </c:pt>
                <c:pt idx="14">
                  <c:v>3.6525337882956457</c:v>
                </c:pt>
                <c:pt idx="15">
                  <c:v>13.444769615443274</c:v>
                </c:pt>
                <c:pt idx="16">
                  <c:v>1.3950754031921817</c:v>
                </c:pt>
                <c:pt idx="17">
                  <c:v>1.5196156435524528</c:v>
                </c:pt>
                <c:pt idx="18">
                  <c:v>1.3938578401108856</c:v>
                </c:pt>
                <c:pt idx="19">
                  <c:v>2.4445443584153494</c:v>
                </c:pt>
                <c:pt idx="20">
                  <c:v>22.706728659843503</c:v>
                </c:pt>
                <c:pt idx="21">
                  <c:v>17.947074965596066</c:v>
                </c:pt>
                <c:pt idx="22">
                  <c:v>3.2708113874466678</c:v>
                </c:pt>
                <c:pt idx="23">
                  <c:v>12.27720268195543</c:v>
                </c:pt>
                <c:pt idx="24">
                  <c:v>4.1520858184068095</c:v>
                </c:pt>
                <c:pt idx="25">
                  <c:v>3.3661380711334985</c:v>
                </c:pt>
                <c:pt idx="26">
                  <c:v>1.0726808223026507</c:v>
                </c:pt>
                <c:pt idx="27">
                  <c:v>1.1321629176647543</c:v>
                </c:pt>
                <c:pt idx="28">
                  <c:v>2.946695335702926</c:v>
                </c:pt>
                <c:pt idx="29">
                  <c:v>3.8446081913195527</c:v>
                </c:pt>
                <c:pt idx="30">
                  <c:v>10.631453486974682</c:v>
                </c:pt>
                <c:pt idx="31">
                  <c:v>5.4813121228973936</c:v>
                </c:pt>
                <c:pt idx="32">
                  <c:v>6.7868374935505082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0-41DD-9F7E-FD3F150DE1E8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BORDEAUX!$L$4:$L$36</c:f>
              <c:numCache>
                <c:formatCode>General</c:formatCode>
                <c:ptCount val="33"/>
                <c:pt idx="0">
                  <c:v>2.7289254806700001</c:v>
                </c:pt>
                <c:pt idx="1">
                  <c:v>7.6795942673599997</c:v>
                </c:pt>
                <c:pt idx="2">
                  <c:v>1.16894510895</c:v>
                </c:pt>
                <c:pt idx="3">
                  <c:v>5.2135787245499996</c:v>
                </c:pt>
                <c:pt idx="4">
                  <c:v>2.5345495308100001</c:v>
                </c:pt>
                <c:pt idx="5">
                  <c:v>2.96275923412</c:v>
                </c:pt>
                <c:pt idx="6">
                  <c:v>7.6089343786299999</c:v>
                </c:pt>
                <c:pt idx="7">
                  <c:v>3.2159379851300001</c:v>
                </c:pt>
                <c:pt idx="8">
                  <c:v>1.1625678260900001</c:v>
                </c:pt>
                <c:pt idx="9">
                  <c:v>3.6830546029</c:v>
                </c:pt>
                <c:pt idx="10">
                  <c:v>3.7698288306699999</c:v>
                </c:pt>
                <c:pt idx="11">
                  <c:v>4.8129136184699997</c:v>
                </c:pt>
                <c:pt idx="12">
                  <c:v>15.354299274100001</c:v>
                </c:pt>
                <c:pt idx="13">
                  <c:v>1.47529998552</c:v>
                </c:pt>
                <c:pt idx="14">
                  <c:v>2.3094538456699998</c:v>
                </c:pt>
                <c:pt idx="15">
                  <c:v>9.6190409080600006</c:v>
                </c:pt>
                <c:pt idx="16">
                  <c:v>0.68904029763899999</c:v>
                </c:pt>
                <c:pt idx="17">
                  <c:v>0.87944191738599997</c:v>
                </c:pt>
                <c:pt idx="18">
                  <c:v>0.44277081842799998</c:v>
                </c:pt>
                <c:pt idx="19">
                  <c:v>1.5776008101300001</c:v>
                </c:pt>
                <c:pt idx="20">
                  <c:v>9.0582068032599992</c:v>
                </c:pt>
                <c:pt idx="21">
                  <c:v>6.7824552316300002</c:v>
                </c:pt>
                <c:pt idx="22">
                  <c:v>1.08189915349</c:v>
                </c:pt>
                <c:pt idx="23">
                  <c:v>6.31306556939</c:v>
                </c:pt>
                <c:pt idx="24">
                  <c:v>2.5886839312299998</c:v>
                </c:pt>
                <c:pt idx="25">
                  <c:v>2.11000255147</c:v>
                </c:pt>
                <c:pt idx="26">
                  <c:v>0.51334901532699995</c:v>
                </c:pt>
                <c:pt idx="27">
                  <c:v>0.49037250035300001</c:v>
                </c:pt>
                <c:pt idx="28">
                  <c:v>1.56809683751</c:v>
                </c:pt>
                <c:pt idx="29">
                  <c:v>1.61442655943</c:v>
                </c:pt>
                <c:pt idx="30">
                  <c:v>3.79176999925</c:v>
                </c:pt>
                <c:pt idx="31">
                  <c:v>3.4814547132200002</c:v>
                </c:pt>
                <c:pt idx="32">
                  <c:v>4.3411097681899999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70-41DD-9F7E-FD3F150D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LYON!$J$4:$J$86</c:f>
              <c:numCache>
                <c:formatCode>General</c:formatCode>
                <c:ptCount val="83"/>
                <c:pt idx="0">
                  <c:v>24.217465533502839</c:v>
                </c:pt>
                <c:pt idx="1">
                  <c:v>21.59482703325147</c:v>
                </c:pt>
                <c:pt idx="2">
                  <c:v>19.547764022833693</c:v>
                </c:pt>
                <c:pt idx="3">
                  <c:v>14.236833503943846</c:v>
                </c:pt>
                <c:pt idx="4">
                  <c:v>13.05008903354787</c:v>
                </c:pt>
                <c:pt idx="5">
                  <c:v>8.6751588976490552</c:v>
                </c:pt>
                <c:pt idx="6">
                  <c:v>6.6622640790200967</c:v>
                </c:pt>
                <c:pt idx="7">
                  <c:v>5.4748285711452116</c:v>
                </c:pt>
                <c:pt idx="8">
                  <c:v>2.7117201995081675</c:v>
                </c:pt>
                <c:pt idx="9">
                  <c:v>3.9438239012322067</c:v>
                </c:pt>
                <c:pt idx="10">
                  <c:v>4.7695874310002013</c:v>
                </c:pt>
                <c:pt idx="11">
                  <c:v>6.5692873876073845</c:v>
                </c:pt>
                <c:pt idx="12">
                  <c:v>28.432711549656894</c:v>
                </c:pt>
                <c:pt idx="13">
                  <c:v>4.0794745686271456</c:v>
                </c:pt>
                <c:pt idx="14">
                  <c:v>6.0896089067938455</c:v>
                </c:pt>
                <c:pt idx="15">
                  <c:v>8.9102819502300061</c:v>
                </c:pt>
                <c:pt idx="16">
                  <c:v>8.1779050083581009</c:v>
                </c:pt>
                <c:pt idx="17">
                  <c:v>9.1094840186370742</c:v>
                </c:pt>
                <c:pt idx="18">
                  <c:v>3.4199164971536602</c:v>
                </c:pt>
                <c:pt idx="19">
                  <c:v>2.6121361305231394</c:v>
                </c:pt>
                <c:pt idx="20">
                  <c:v>10.03845160925075</c:v>
                </c:pt>
                <c:pt idx="21">
                  <c:v>15.919372291507649</c:v>
                </c:pt>
                <c:pt idx="22">
                  <c:v>8.0026933236030811</c:v>
                </c:pt>
                <c:pt idx="23">
                  <c:v>9.1977542738213263</c:v>
                </c:pt>
                <c:pt idx="24">
                  <c:v>11.695138900241995</c:v>
                </c:pt>
                <c:pt idx="25">
                  <c:v>5.1781435970596998</c:v>
                </c:pt>
                <c:pt idx="26">
                  <c:v>2.8305511378441284</c:v>
                </c:pt>
                <c:pt idx="27">
                  <c:v>6.4553317634204062</c:v>
                </c:pt>
                <c:pt idx="28">
                  <c:v>2.9942976235676144</c:v>
                </c:pt>
                <c:pt idx="29">
                  <c:v>4.060548314209262</c:v>
                </c:pt>
                <c:pt idx="30">
                  <c:v>8.2995059748845605</c:v>
                </c:pt>
                <c:pt idx="31">
                  <c:v>5.8779678708124994</c:v>
                </c:pt>
                <c:pt idx="32">
                  <c:v>6.3501979320674238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18-4AEF-982F-4D61661E1ED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LYON!$L$4:$L$36</c:f>
              <c:numCache>
                <c:formatCode>General</c:formatCode>
                <c:ptCount val="33"/>
                <c:pt idx="0">
                  <c:v>19.872507827</c:v>
                </c:pt>
                <c:pt idx="1">
                  <c:v>56.346978552300001</c:v>
                </c:pt>
                <c:pt idx="2">
                  <c:v>21.0373432978</c:v>
                </c:pt>
                <c:pt idx="3">
                  <c:v>24.798239830299998</c:v>
                </c:pt>
                <c:pt idx="4">
                  <c:v>28.387754793999999</c:v>
                </c:pt>
                <c:pt idx="5">
                  <c:v>8.4222184326500003</c:v>
                </c:pt>
                <c:pt idx="6">
                  <c:v>3.8299886534200001</c:v>
                </c:pt>
                <c:pt idx="7">
                  <c:v>4.03259250237</c:v>
                </c:pt>
                <c:pt idx="8">
                  <c:v>6.8693160107300004</c:v>
                </c:pt>
                <c:pt idx="9">
                  <c:v>16.004952353899998</c:v>
                </c:pt>
                <c:pt idx="10">
                  <c:v>3.0292971064500001</c:v>
                </c:pt>
                <c:pt idx="11">
                  <c:v>3.4668270091800002</c:v>
                </c:pt>
                <c:pt idx="12">
                  <c:v>31.191480796899999</c:v>
                </c:pt>
                <c:pt idx="13">
                  <c:v>2.9262986840199998</c:v>
                </c:pt>
                <c:pt idx="14">
                  <c:v>9.2057049399099995</c:v>
                </c:pt>
                <c:pt idx="15">
                  <c:v>31.822145082500001</c:v>
                </c:pt>
                <c:pt idx="16">
                  <c:v>14.6611778316</c:v>
                </c:pt>
                <c:pt idx="17">
                  <c:v>10.6710680612</c:v>
                </c:pt>
                <c:pt idx="18">
                  <c:v>3.6786489951300001</c:v>
                </c:pt>
                <c:pt idx="19">
                  <c:v>1.9862557081300001</c:v>
                </c:pt>
                <c:pt idx="20">
                  <c:v>10.4856668152</c:v>
                </c:pt>
                <c:pt idx="21">
                  <c:v>14.539670989399999</c:v>
                </c:pt>
                <c:pt idx="22">
                  <c:v>14.5665174822</c:v>
                </c:pt>
                <c:pt idx="23">
                  <c:v>7.8610347046199998</c:v>
                </c:pt>
                <c:pt idx="24">
                  <c:v>8.3052740177600004</c:v>
                </c:pt>
                <c:pt idx="25">
                  <c:v>1.82796218449</c:v>
                </c:pt>
                <c:pt idx="26">
                  <c:v>7.9348413340699997</c:v>
                </c:pt>
                <c:pt idx="27">
                  <c:v>2.3267883605500002</c:v>
                </c:pt>
                <c:pt idx="28">
                  <c:v>3.8957645577300002</c:v>
                </c:pt>
                <c:pt idx="29">
                  <c:v>2.1547994911199999</c:v>
                </c:pt>
                <c:pt idx="30">
                  <c:v>9.5706551559899999</c:v>
                </c:pt>
                <c:pt idx="31">
                  <c:v>7.7590244183100001</c:v>
                </c:pt>
                <c:pt idx="32">
                  <c:v>7.3324744064700003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18-4AEF-982F-4D61661E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mesures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LYON!$H$4:$H$86</c:f>
              <c:numCache>
                <c:formatCode>0.00</c:formatCode>
                <c:ptCount val="83"/>
                <c:pt idx="0">
                  <c:v>2.2247108938790787</c:v>
                </c:pt>
                <c:pt idx="1">
                  <c:v>1.170873586898787</c:v>
                </c:pt>
                <c:pt idx="2">
                  <c:v>1.4459968343681127</c:v>
                </c:pt>
                <c:pt idx="3">
                  <c:v>0.91752852104283356</c:v>
                </c:pt>
                <c:pt idx="4">
                  <c:v>1.1457108042563784</c:v>
                </c:pt>
                <c:pt idx="5">
                  <c:v>0.54011721210700636</c:v>
                </c:pt>
                <c:pt idx="6">
                  <c:v>0.22496888622713246</c:v>
                </c:pt>
                <c:pt idx="7">
                  <c:v>0.38016269314016821</c:v>
                </c:pt>
                <c:pt idx="8">
                  <c:v>0.10718176294436411</c:v>
                </c:pt>
                <c:pt idx="9">
                  <c:v>0.21902415475520595</c:v>
                </c:pt>
                <c:pt idx="10">
                  <c:v>0.17435989706675389</c:v>
                </c:pt>
                <c:pt idx="11">
                  <c:v>0.25613852572242912</c:v>
                </c:pt>
                <c:pt idx="12">
                  <c:v>1.7372904619855463</c:v>
                </c:pt>
                <c:pt idx="13">
                  <c:v>0.13607444854634709</c:v>
                </c:pt>
                <c:pt idx="14">
                  <c:v>0.24041699800506072</c:v>
                </c:pt>
                <c:pt idx="15">
                  <c:v>0.31230038082134259</c:v>
                </c:pt>
                <c:pt idx="16">
                  <c:v>0.49652583879762319</c:v>
                </c:pt>
                <c:pt idx="17">
                  <c:v>0.47958929817127238</c:v>
                </c:pt>
                <c:pt idx="18">
                  <c:v>0.19638397772282284</c:v>
                </c:pt>
                <c:pt idx="19">
                  <c:v>0.10466609809196298</c:v>
                </c:pt>
                <c:pt idx="20">
                  <c:v>0.45631421399537209</c:v>
                </c:pt>
                <c:pt idx="21">
                  <c:v>0.60337431231727057</c:v>
                </c:pt>
                <c:pt idx="22">
                  <c:v>0.30614890117346888</c:v>
                </c:pt>
                <c:pt idx="23">
                  <c:v>0.26817407640408691</c:v>
                </c:pt>
                <c:pt idx="24">
                  <c:v>0.21904823746681285</c:v>
                </c:pt>
                <c:pt idx="25">
                  <c:v>0.20849421073788033</c:v>
                </c:pt>
                <c:pt idx="26">
                  <c:v>5.978776960959982E-2</c:v>
                </c:pt>
                <c:pt idx="27">
                  <c:v>0.29489105217599459</c:v>
                </c:pt>
                <c:pt idx="28">
                  <c:v>7.1201930936886024E-2</c:v>
                </c:pt>
                <c:pt idx="29">
                  <c:v>0.11560178951650066</c:v>
                </c:pt>
                <c:pt idx="30">
                  <c:v>0.17663701942543639</c:v>
                </c:pt>
                <c:pt idx="31">
                  <c:v>9.3340621559421591E-2</c:v>
                </c:pt>
                <c:pt idx="32">
                  <c:v>3.6688094902152003E-2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F2-4A21-BB5D-2BF9555D3932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LYON!$C$4:$C$36</c:f>
              <c:numCache>
                <c:formatCode>General</c:formatCode>
                <c:ptCount val="33"/>
                <c:pt idx="0">
                  <c:v>1.1990465586000001</c:v>
                </c:pt>
                <c:pt idx="1">
                  <c:v>2.6772402024400002</c:v>
                </c:pt>
                <c:pt idx="2">
                  <c:v>1.2345089790799999</c:v>
                </c:pt>
                <c:pt idx="3">
                  <c:v>0.92196738431500003</c:v>
                </c:pt>
                <c:pt idx="4">
                  <c:v>1.35867519172</c:v>
                </c:pt>
                <c:pt idx="5">
                  <c:v>0.49958023277899999</c:v>
                </c:pt>
                <c:pt idx="6">
                  <c:v>0.153668788049</c:v>
                </c:pt>
                <c:pt idx="7">
                  <c:v>0.22013262303299999</c:v>
                </c:pt>
                <c:pt idx="8">
                  <c:v>0.32281054858699998</c:v>
                </c:pt>
                <c:pt idx="9">
                  <c:v>0.79275029723299995</c:v>
                </c:pt>
                <c:pt idx="10">
                  <c:v>3.7548069343599999E-2</c:v>
                </c:pt>
                <c:pt idx="11">
                  <c:v>8.8379127861600001E-2</c:v>
                </c:pt>
                <c:pt idx="12">
                  <c:v>1.38411540584</c:v>
                </c:pt>
                <c:pt idx="13">
                  <c:v>0.144070420926</c:v>
                </c:pt>
                <c:pt idx="14">
                  <c:v>0.42039973596800001</c:v>
                </c:pt>
                <c:pt idx="15">
                  <c:v>1.3667154022700001</c:v>
                </c:pt>
                <c:pt idx="16">
                  <c:v>0.58775793811800003</c:v>
                </c:pt>
                <c:pt idx="17">
                  <c:v>0.53994449282900003</c:v>
                </c:pt>
                <c:pt idx="18">
                  <c:v>0.108473945945</c:v>
                </c:pt>
                <c:pt idx="19">
                  <c:v>7.9633858969099997E-2</c:v>
                </c:pt>
                <c:pt idx="20">
                  <c:v>0.24367299994399999</c:v>
                </c:pt>
                <c:pt idx="21">
                  <c:v>0.59414075299900004</c:v>
                </c:pt>
                <c:pt idx="22">
                  <c:v>0.46249860089299999</c:v>
                </c:pt>
                <c:pt idx="23">
                  <c:v>0.32485096766400001</c:v>
                </c:pt>
                <c:pt idx="24">
                  <c:v>0.28045422563299999</c:v>
                </c:pt>
                <c:pt idx="25">
                  <c:v>0.11176225326</c:v>
                </c:pt>
                <c:pt idx="26">
                  <c:v>0.32957864644099999</c:v>
                </c:pt>
                <c:pt idx="27">
                  <c:v>8.4141236559300003E-2</c:v>
                </c:pt>
                <c:pt idx="28">
                  <c:v>0.146900747922</c:v>
                </c:pt>
                <c:pt idx="29">
                  <c:v>1.62948233915E-3</c:v>
                </c:pt>
                <c:pt idx="30">
                  <c:v>0.10212217216900001</c:v>
                </c:pt>
                <c:pt idx="31">
                  <c:v>0.1557832294</c:v>
                </c:pt>
                <c:pt idx="32">
                  <c:v>3.7921028048800001E-2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F2-4A21-BB5D-2BF9555D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BORDEAUX!$H$4:$H$87</c:f>
              <c:numCache>
                <c:formatCode>0.00</c:formatCode>
                <c:ptCount val="84"/>
                <c:pt idx="0">
                  <c:v>1.4661488754856806</c:v>
                </c:pt>
                <c:pt idx="1">
                  <c:v>1.2780826048479579</c:v>
                </c:pt>
                <c:pt idx="2">
                  <c:v>0.1480492763609777</c:v>
                </c:pt>
                <c:pt idx="3">
                  <c:v>1.953036861265192</c:v>
                </c:pt>
                <c:pt idx="4">
                  <c:v>0.63016820921097405</c:v>
                </c:pt>
                <c:pt idx="5">
                  <c:v>1.3647885077771489</c:v>
                </c:pt>
                <c:pt idx="6">
                  <c:v>2.3357532336553071</c:v>
                </c:pt>
                <c:pt idx="7">
                  <c:v>0.48569111133702692</c:v>
                </c:pt>
                <c:pt idx="8">
                  <c:v>0.30304997948069873</c:v>
                </c:pt>
                <c:pt idx="9">
                  <c:v>0.80841742822410367</c:v>
                </c:pt>
                <c:pt idx="10">
                  <c:v>0.35569735233241062</c:v>
                </c:pt>
                <c:pt idx="11">
                  <c:v>0.45013382626535742</c:v>
                </c:pt>
                <c:pt idx="12">
                  <c:v>3.5234769334087543</c:v>
                </c:pt>
                <c:pt idx="13">
                  <c:v>0.16069097770515603</c:v>
                </c:pt>
                <c:pt idx="14">
                  <c:v>0.20758701535018903</c:v>
                </c:pt>
                <c:pt idx="15">
                  <c:v>1.415691847305756</c:v>
                </c:pt>
                <c:pt idx="16">
                  <c:v>7.7764073571623793E-2</c:v>
                </c:pt>
                <c:pt idx="17">
                  <c:v>7.5136589838763979E-2</c:v>
                </c:pt>
                <c:pt idx="18">
                  <c:v>0.11373886669860578</c:v>
                </c:pt>
                <c:pt idx="19">
                  <c:v>0.11109341787350357</c:v>
                </c:pt>
                <c:pt idx="20">
                  <c:v>1.8259352070520498</c:v>
                </c:pt>
                <c:pt idx="21">
                  <c:v>1.0414006952848196</c:v>
                </c:pt>
                <c:pt idx="22">
                  <c:v>0.12293981168832295</c:v>
                </c:pt>
                <c:pt idx="23">
                  <c:v>0.43224293896171662</c:v>
                </c:pt>
                <c:pt idx="24">
                  <c:v>0.2307474498135971</c:v>
                </c:pt>
                <c:pt idx="25">
                  <c:v>0.26009158514077629</c:v>
                </c:pt>
                <c:pt idx="26">
                  <c:v>4.8097544504777906E-2</c:v>
                </c:pt>
                <c:pt idx="27">
                  <c:v>6.0440755222969073E-2</c:v>
                </c:pt>
                <c:pt idx="28">
                  <c:v>0.18493206754543104</c:v>
                </c:pt>
                <c:pt idx="29">
                  <c:v>0.1345086468435534</c:v>
                </c:pt>
                <c:pt idx="30">
                  <c:v>0.38734272388868402</c:v>
                </c:pt>
                <c:pt idx="31">
                  <c:v>9.3394493701765502E-2</c:v>
                </c:pt>
                <c:pt idx="32">
                  <c:v>3.3587184555375453E-2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69-448E-8A9D-F6D3A1D78E35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BORDEAUX!$C$4:$C$36</c:f>
              <c:numCache>
                <c:formatCode>General</c:formatCode>
                <c:ptCount val="33"/>
                <c:pt idx="0">
                  <c:v>0.172318094107</c:v>
                </c:pt>
                <c:pt idx="1">
                  <c:v>0.46329865253800001</c:v>
                </c:pt>
                <c:pt idx="2">
                  <c:v>6.8601522004499996E-2</c:v>
                </c:pt>
                <c:pt idx="3">
                  <c:v>0.19972787517099999</c:v>
                </c:pt>
                <c:pt idx="4">
                  <c:v>0.104099367555</c:v>
                </c:pt>
                <c:pt idx="5">
                  <c:v>0.17637601645500001</c:v>
                </c:pt>
                <c:pt idx="6">
                  <c:v>0.420840729877</c:v>
                </c:pt>
                <c:pt idx="7">
                  <c:v>0.158455512538</c:v>
                </c:pt>
                <c:pt idx="8">
                  <c:v>2.8052724235499999E-2</c:v>
                </c:pt>
                <c:pt idx="9">
                  <c:v>0.12106386064000001</c:v>
                </c:pt>
                <c:pt idx="10">
                  <c:v>8.02702514123E-2</c:v>
                </c:pt>
                <c:pt idx="11">
                  <c:v>0.111776274124</c:v>
                </c:pt>
                <c:pt idx="12">
                  <c:v>0.64111484467099999</c:v>
                </c:pt>
                <c:pt idx="13">
                  <c:v>5.7269854401199999E-2</c:v>
                </c:pt>
                <c:pt idx="14">
                  <c:v>6.6781063188899994E-2</c:v>
                </c:pt>
                <c:pt idx="15">
                  <c:v>0.40813397931099998</c:v>
                </c:pt>
                <c:pt idx="16">
                  <c:v>1.07452724253E-2</c:v>
                </c:pt>
                <c:pt idx="17">
                  <c:v>5.5963863097299997E-2</c:v>
                </c:pt>
                <c:pt idx="18">
                  <c:v>2.0872811202700001E-2</c:v>
                </c:pt>
                <c:pt idx="19">
                  <c:v>4.0667942215099999E-2</c:v>
                </c:pt>
                <c:pt idx="20">
                  <c:v>0.29762657152100003</c:v>
                </c:pt>
                <c:pt idx="21">
                  <c:v>0.25892300842299998</c:v>
                </c:pt>
                <c:pt idx="22">
                  <c:v>4.3021476415899998E-2</c:v>
                </c:pt>
                <c:pt idx="23">
                  <c:v>0.21420294053899999</c:v>
                </c:pt>
                <c:pt idx="24">
                  <c:v>3.9862450860699998E-2</c:v>
                </c:pt>
                <c:pt idx="25">
                  <c:v>7.4562959149300001E-2</c:v>
                </c:pt>
                <c:pt idx="26">
                  <c:v>2.0828882328500001E-2</c:v>
                </c:pt>
                <c:pt idx="27">
                  <c:v>1.6495231441699999E-2</c:v>
                </c:pt>
                <c:pt idx="28">
                  <c:v>5.8866710735099997E-2</c:v>
                </c:pt>
                <c:pt idx="29">
                  <c:v>7.85464941975E-4</c:v>
                </c:pt>
                <c:pt idx="30">
                  <c:v>7.1400927973599999E-3</c:v>
                </c:pt>
                <c:pt idx="31">
                  <c:v>8.6698920648299996E-2</c:v>
                </c:pt>
                <c:pt idx="32">
                  <c:v>4.2440976065800003E-3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69-448E-8A9D-F6D3A1D7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BORDEAUX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673548354397764"/>
          <c:y val="0.14769857566735783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observations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BORDEAUX!$E$4:$E$87</c:f>
              <c:numCache>
                <c:formatCode>m/d/yyyy</c:formatCode>
                <c:ptCount val="84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BORDEAUX!$J$4:$J$87</c:f>
              <c:numCache>
                <c:formatCode>General</c:formatCode>
                <c:ptCount val="84"/>
                <c:pt idx="0">
                  <c:v>15.700458161152328</c:v>
                </c:pt>
                <c:pt idx="1">
                  <c:v>14.560778159534035</c:v>
                </c:pt>
                <c:pt idx="2">
                  <c:v>3.2072117454636686</c:v>
                </c:pt>
                <c:pt idx="3">
                  <c:v>19.813827776599439</c:v>
                </c:pt>
                <c:pt idx="4">
                  <c:v>6.1139643769227225</c:v>
                </c:pt>
                <c:pt idx="5">
                  <c:v>12.98073271332688</c:v>
                </c:pt>
                <c:pt idx="6">
                  <c:v>22.15773660070867</c:v>
                </c:pt>
                <c:pt idx="7">
                  <c:v>5.8908454612133596</c:v>
                </c:pt>
                <c:pt idx="8">
                  <c:v>3.2465764305102272</c:v>
                </c:pt>
                <c:pt idx="9">
                  <c:v>8.7053242963171407</c:v>
                </c:pt>
                <c:pt idx="10">
                  <c:v>5.4276424171099205</c:v>
                </c:pt>
                <c:pt idx="11">
                  <c:v>7.470416346728638</c:v>
                </c:pt>
                <c:pt idx="12">
                  <c:v>40.217350374858782</c:v>
                </c:pt>
                <c:pt idx="13">
                  <c:v>2.270295453851972</c:v>
                </c:pt>
                <c:pt idx="14">
                  <c:v>3.6525337882956457</c:v>
                </c:pt>
                <c:pt idx="15">
                  <c:v>13.444769615443274</c:v>
                </c:pt>
                <c:pt idx="16">
                  <c:v>1.3950754031921817</c:v>
                </c:pt>
                <c:pt idx="17">
                  <c:v>1.5196156435524528</c:v>
                </c:pt>
                <c:pt idx="18">
                  <c:v>1.3938578401108856</c:v>
                </c:pt>
                <c:pt idx="19">
                  <c:v>2.4445443584153494</c:v>
                </c:pt>
                <c:pt idx="20">
                  <c:v>22.706728659843503</c:v>
                </c:pt>
                <c:pt idx="21">
                  <c:v>17.947074965596066</c:v>
                </c:pt>
                <c:pt idx="22">
                  <c:v>3.2708113874466678</c:v>
                </c:pt>
                <c:pt idx="23">
                  <c:v>12.27720268195543</c:v>
                </c:pt>
                <c:pt idx="24">
                  <c:v>4.1520858184068095</c:v>
                </c:pt>
                <c:pt idx="25">
                  <c:v>3.3661380711334985</c:v>
                </c:pt>
                <c:pt idx="26">
                  <c:v>1.0726808223026507</c:v>
                </c:pt>
                <c:pt idx="27">
                  <c:v>1.1321629176647543</c:v>
                </c:pt>
                <c:pt idx="28">
                  <c:v>2.946695335702926</c:v>
                </c:pt>
                <c:pt idx="29">
                  <c:v>3.8446081913195527</c:v>
                </c:pt>
                <c:pt idx="30">
                  <c:v>10.631453486974682</c:v>
                </c:pt>
                <c:pt idx="31">
                  <c:v>5.4813121228973936</c:v>
                </c:pt>
                <c:pt idx="32">
                  <c:v>6.7868374935505082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0-41DD-9F7E-FD3F150DE1E8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BORDEAUX!$E$4:$E$36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42054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42082</c:v>
                </c:pt>
                <c:pt idx="24">
                  <c:v>42085</c:v>
                </c:pt>
                <c:pt idx="25">
                  <c:v>42088</c:v>
                </c:pt>
                <c:pt idx="26">
                  <c:v>42091</c:v>
                </c:pt>
                <c:pt idx="27">
                  <c:v>42094</c:v>
                </c:pt>
                <c:pt idx="28">
                  <c:v>42097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BORDEAUX!$L$4:$L$36</c:f>
              <c:numCache>
                <c:formatCode>General</c:formatCode>
                <c:ptCount val="33"/>
                <c:pt idx="0">
                  <c:v>2.7289254806700001</c:v>
                </c:pt>
                <c:pt idx="1">
                  <c:v>7.6795942673599997</c:v>
                </c:pt>
                <c:pt idx="2">
                  <c:v>1.16894510895</c:v>
                </c:pt>
                <c:pt idx="3">
                  <c:v>5.2135787245499996</c:v>
                </c:pt>
                <c:pt idx="4">
                  <c:v>2.5345495308100001</c:v>
                </c:pt>
                <c:pt idx="5">
                  <c:v>2.96275923412</c:v>
                </c:pt>
                <c:pt idx="6">
                  <c:v>7.6089343786299999</c:v>
                </c:pt>
                <c:pt idx="7">
                  <c:v>3.2159379851300001</c:v>
                </c:pt>
                <c:pt idx="8">
                  <c:v>1.1625678260900001</c:v>
                </c:pt>
                <c:pt idx="9">
                  <c:v>3.6830546029</c:v>
                </c:pt>
                <c:pt idx="10">
                  <c:v>3.7698288306699999</c:v>
                </c:pt>
                <c:pt idx="11">
                  <c:v>4.8129136184699997</c:v>
                </c:pt>
                <c:pt idx="12">
                  <c:v>15.354299274100001</c:v>
                </c:pt>
                <c:pt idx="13">
                  <c:v>1.47529998552</c:v>
                </c:pt>
                <c:pt idx="14">
                  <c:v>2.3094538456699998</c:v>
                </c:pt>
                <c:pt idx="15">
                  <c:v>9.6190409080600006</c:v>
                </c:pt>
                <c:pt idx="16">
                  <c:v>0.68904029763899999</c:v>
                </c:pt>
                <c:pt idx="17">
                  <c:v>0.87944191738599997</c:v>
                </c:pt>
                <c:pt idx="18">
                  <c:v>0.44277081842799998</c:v>
                </c:pt>
                <c:pt idx="19">
                  <c:v>1.5776008101300001</c:v>
                </c:pt>
                <c:pt idx="20">
                  <c:v>9.0582068032599992</c:v>
                </c:pt>
                <c:pt idx="21">
                  <c:v>6.7824552316300002</c:v>
                </c:pt>
                <c:pt idx="22">
                  <c:v>1.08189915349</c:v>
                </c:pt>
                <c:pt idx="23">
                  <c:v>6.31306556939</c:v>
                </c:pt>
                <c:pt idx="24">
                  <c:v>2.5886839312299998</c:v>
                </c:pt>
                <c:pt idx="25">
                  <c:v>2.11000255147</c:v>
                </c:pt>
                <c:pt idx="26">
                  <c:v>0.51334901532699995</c:v>
                </c:pt>
                <c:pt idx="27">
                  <c:v>0.49037250035300001</c:v>
                </c:pt>
                <c:pt idx="28">
                  <c:v>1.56809683751</c:v>
                </c:pt>
                <c:pt idx="29">
                  <c:v>1.61442655943</c:v>
                </c:pt>
                <c:pt idx="30">
                  <c:v>3.79176999925</c:v>
                </c:pt>
                <c:pt idx="31">
                  <c:v>3.4814547132200002</c:v>
                </c:pt>
                <c:pt idx="32">
                  <c:v>4.3411097681899999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70-41DD-9F7E-FD3F150D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LYON!$J$4:$J$86</c:f>
              <c:numCache>
                <c:formatCode>General</c:formatCode>
                <c:ptCount val="83"/>
                <c:pt idx="0">
                  <c:v>24.217465533502839</c:v>
                </c:pt>
                <c:pt idx="1">
                  <c:v>21.59482703325147</c:v>
                </c:pt>
                <c:pt idx="2">
                  <c:v>19.547764022833693</c:v>
                </c:pt>
                <c:pt idx="3">
                  <c:v>14.236833503943846</c:v>
                </c:pt>
                <c:pt idx="4">
                  <c:v>13.05008903354787</c:v>
                </c:pt>
                <c:pt idx="5">
                  <c:v>8.6751588976490552</c:v>
                </c:pt>
                <c:pt idx="6">
                  <c:v>6.6622640790200967</c:v>
                </c:pt>
                <c:pt idx="7">
                  <c:v>5.4748285711452116</c:v>
                </c:pt>
                <c:pt idx="8">
                  <c:v>2.7117201995081675</c:v>
                </c:pt>
                <c:pt idx="9">
                  <c:v>3.9438239012322067</c:v>
                </c:pt>
                <c:pt idx="10">
                  <c:v>4.7695874310002013</c:v>
                </c:pt>
                <c:pt idx="11">
                  <c:v>6.5692873876073845</c:v>
                </c:pt>
                <c:pt idx="12">
                  <c:v>28.432711549656894</c:v>
                </c:pt>
                <c:pt idx="13">
                  <c:v>4.0794745686271456</c:v>
                </c:pt>
                <c:pt idx="14">
                  <c:v>6.0896089067938455</c:v>
                </c:pt>
                <c:pt idx="15">
                  <c:v>8.9102819502300061</c:v>
                </c:pt>
                <c:pt idx="16">
                  <c:v>8.1779050083581009</c:v>
                </c:pt>
                <c:pt idx="17">
                  <c:v>9.1094840186370742</c:v>
                </c:pt>
                <c:pt idx="18">
                  <c:v>3.4199164971536602</c:v>
                </c:pt>
                <c:pt idx="19">
                  <c:v>2.6121361305231394</c:v>
                </c:pt>
                <c:pt idx="20">
                  <c:v>10.03845160925075</c:v>
                </c:pt>
                <c:pt idx="21">
                  <c:v>15.919372291507649</c:v>
                </c:pt>
                <c:pt idx="22">
                  <c:v>8.0026933236030811</c:v>
                </c:pt>
                <c:pt idx="23">
                  <c:v>9.1977542738213263</c:v>
                </c:pt>
                <c:pt idx="24">
                  <c:v>11.695138900241995</c:v>
                </c:pt>
                <c:pt idx="25">
                  <c:v>5.1781435970596998</c:v>
                </c:pt>
                <c:pt idx="26">
                  <c:v>2.8305511378441284</c:v>
                </c:pt>
                <c:pt idx="27">
                  <c:v>6.4553317634204062</c:v>
                </c:pt>
                <c:pt idx="28">
                  <c:v>2.9942976235676144</c:v>
                </c:pt>
                <c:pt idx="29">
                  <c:v>4.060548314209262</c:v>
                </c:pt>
                <c:pt idx="30">
                  <c:v>8.2995059748845605</c:v>
                </c:pt>
                <c:pt idx="31">
                  <c:v>5.8779678708124994</c:v>
                </c:pt>
                <c:pt idx="32">
                  <c:v>6.3501979320674238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18-4AEF-982F-4D61661E1ED2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LYON!$L$4:$L$36</c:f>
              <c:numCache>
                <c:formatCode>General</c:formatCode>
                <c:ptCount val="33"/>
                <c:pt idx="0">
                  <c:v>19.872507827</c:v>
                </c:pt>
                <c:pt idx="1">
                  <c:v>56.346978552300001</c:v>
                </c:pt>
                <c:pt idx="2">
                  <c:v>21.0373432978</c:v>
                </c:pt>
                <c:pt idx="3">
                  <c:v>24.798239830299998</c:v>
                </c:pt>
                <c:pt idx="4">
                  <c:v>28.387754793999999</c:v>
                </c:pt>
                <c:pt idx="5">
                  <c:v>8.4222184326500003</c:v>
                </c:pt>
                <c:pt idx="6">
                  <c:v>3.8299886534200001</c:v>
                </c:pt>
                <c:pt idx="7">
                  <c:v>4.03259250237</c:v>
                </c:pt>
                <c:pt idx="8">
                  <c:v>6.8693160107300004</c:v>
                </c:pt>
                <c:pt idx="9">
                  <c:v>16.004952353899998</c:v>
                </c:pt>
                <c:pt idx="10">
                  <c:v>3.0292971064500001</c:v>
                </c:pt>
                <c:pt idx="11">
                  <c:v>3.4668270091800002</c:v>
                </c:pt>
                <c:pt idx="12">
                  <c:v>31.191480796899999</c:v>
                </c:pt>
                <c:pt idx="13">
                  <c:v>2.9262986840199998</c:v>
                </c:pt>
                <c:pt idx="14">
                  <c:v>9.2057049399099995</c:v>
                </c:pt>
                <c:pt idx="15">
                  <c:v>31.822145082500001</c:v>
                </c:pt>
                <c:pt idx="16">
                  <c:v>14.6611778316</c:v>
                </c:pt>
                <c:pt idx="17">
                  <c:v>10.6710680612</c:v>
                </c:pt>
                <c:pt idx="18">
                  <c:v>3.6786489951300001</c:v>
                </c:pt>
                <c:pt idx="19">
                  <c:v>1.9862557081300001</c:v>
                </c:pt>
                <c:pt idx="20">
                  <c:v>10.4856668152</c:v>
                </c:pt>
                <c:pt idx="21">
                  <c:v>14.539670989399999</c:v>
                </c:pt>
                <c:pt idx="22">
                  <c:v>14.5665174822</c:v>
                </c:pt>
                <c:pt idx="23">
                  <c:v>7.8610347046199998</c:v>
                </c:pt>
                <c:pt idx="24">
                  <c:v>8.3052740177600004</c:v>
                </c:pt>
                <c:pt idx="25">
                  <c:v>1.82796218449</c:v>
                </c:pt>
                <c:pt idx="26">
                  <c:v>7.9348413340699997</c:v>
                </c:pt>
                <c:pt idx="27">
                  <c:v>2.3267883605500002</c:v>
                </c:pt>
                <c:pt idx="28">
                  <c:v>3.8957645577300002</c:v>
                </c:pt>
                <c:pt idx="29">
                  <c:v>2.1547994911199999</c:v>
                </c:pt>
                <c:pt idx="30">
                  <c:v>9.5706551559899999</c:v>
                </c:pt>
                <c:pt idx="31">
                  <c:v>7.7590244183100001</c:v>
                </c:pt>
                <c:pt idx="32">
                  <c:v>7.3324744064700003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18-4AEF-982F-4D61661E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LYON</a:t>
            </a:r>
          </a:p>
        </c:rich>
      </c:tx>
      <c:layout>
        <c:manualLayout>
          <c:xMode val="edge"/>
          <c:yMode val="edge"/>
          <c:x val="0.51223987050758701"/>
          <c:y val="3.31034530695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330405566626045E-2"/>
          <c:y val="0.15629434791120977"/>
          <c:w val="0.75631578607956562"/>
          <c:h val="0.82311721576500541"/>
        </c:manualLayout>
      </c:layout>
      <c:scatterChart>
        <c:scatterStyle val="smoothMarker"/>
        <c:varyColors val="0"/>
        <c:ser>
          <c:idx val="0"/>
          <c:order val="0"/>
          <c:tx>
            <c:v>mesures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LYON!$E$4:$E$86</c:f>
              <c:numCache>
                <c:formatCode>m/d/yyyy</c:formatCode>
                <c:ptCount val="8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LYON!$H$4:$H$86</c:f>
              <c:numCache>
                <c:formatCode>0.00</c:formatCode>
                <c:ptCount val="83"/>
                <c:pt idx="0">
                  <c:v>2.2247108938790787</c:v>
                </c:pt>
                <c:pt idx="1">
                  <c:v>1.170873586898787</c:v>
                </c:pt>
                <c:pt idx="2">
                  <c:v>1.4459968343681127</c:v>
                </c:pt>
                <c:pt idx="3">
                  <c:v>0.91752852104283356</c:v>
                </c:pt>
                <c:pt idx="4">
                  <c:v>1.1457108042563784</c:v>
                </c:pt>
                <c:pt idx="5">
                  <c:v>0.54011721210700636</c:v>
                </c:pt>
                <c:pt idx="6">
                  <c:v>0.22496888622713246</c:v>
                </c:pt>
                <c:pt idx="7">
                  <c:v>0.38016269314016821</c:v>
                </c:pt>
                <c:pt idx="8">
                  <c:v>0.10718176294436411</c:v>
                </c:pt>
                <c:pt idx="9">
                  <c:v>0.21902415475520595</c:v>
                </c:pt>
                <c:pt idx="10">
                  <c:v>0.17435989706675389</c:v>
                </c:pt>
                <c:pt idx="11">
                  <c:v>0.25613852572242912</c:v>
                </c:pt>
                <c:pt idx="12">
                  <c:v>1.7372904619855463</c:v>
                </c:pt>
                <c:pt idx="13">
                  <c:v>0.13607444854634709</c:v>
                </c:pt>
                <c:pt idx="14">
                  <c:v>0.24041699800506072</c:v>
                </c:pt>
                <c:pt idx="15">
                  <c:v>0.31230038082134259</c:v>
                </c:pt>
                <c:pt idx="16">
                  <c:v>0.49652583879762319</c:v>
                </c:pt>
                <c:pt idx="17">
                  <c:v>0.47958929817127238</c:v>
                </c:pt>
                <c:pt idx="18">
                  <c:v>0.19638397772282284</c:v>
                </c:pt>
                <c:pt idx="19">
                  <c:v>0.10466609809196298</c:v>
                </c:pt>
                <c:pt idx="20">
                  <c:v>0.45631421399537209</c:v>
                </c:pt>
                <c:pt idx="21">
                  <c:v>0.60337431231727057</c:v>
                </c:pt>
                <c:pt idx="22">
                  <c:v>0.30614890117346888</c:v>
                </c:pt>
                <c:pt idx="23">
                  <c:v>0.26817407640408691</c:v>
                </c:pt>
                <c:pt idx="24">
                  <c:v>0.21904823746681285</c:v>
                </c:pt>
                <c:pt idx="25">
                  <c:v>0.20849421073788033</c:v>
                </c:pt>
                <c:pt idx="26">
                  <c:v>5.978776960959982E-2</c:v>
                </c:pt>
                <c:pt idx="27">
                  <c:v>0.29489105217599459</c:v>
                </c:pt>
                <c:pt idx="28">
                  <c:v>7.1201930936886024E-2</c:v>
                </c:pt>
                <c:pt idx="29">
                  <c:v>0.11560178951650066</c:v>
                </c:pt>
                <c:pt idx="30">
                  <c:v>0.17663701942543639</c:v>
                </c:pt>
                <c:pt idx="31">
                  <c:v>9.3340621559421591E-2</c:v>
                </c:pt>
                <c:pt idx="32">
                  <c:v>3.6688094902152003E-2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F2-4A21-BB5D-2BF9555D3932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LYON!$E$4:$E$36</c:f>
              <c:numCache>
                <c:formatCode>m/d/yyyy</c:formatCode>
                <c:ptCount val="33"/>
                <c:pt idx="0">
                  <c:v>42007</c:v>
                </c:pt>
                <c:pt idx="1">
                  <c:v>42010</c:v>
                </c:pt>
                <c:pt idx="2">
                  <c:v>42013</c:v>
                </c:pt>
                <c:pt idx="3">
                  <c:v>42016</c:v>
                </c:pt>
                <c:pt idx="4">
                  <c:v>42022</c:v>
                </c:pt>
                <c:pt idx="5">
                  <c:v>42025</c:v>
                </c:pt>
                <c:pt idx="6">
                  <c:v>42028</c:v>
                </c:pt>
                <c:pt idx="7">
                  <c:v>42031</c:v>
                </c:pt>
                <c:pt idx="8">
                  <c:v>42034</c:v>
                </c:pt>
                <c:pt idx="9">
                  <c:v>42037</c:v>
                </c:pt>
                <c:pt idx="10">
                  <c:v>42040</c:v>
                </c:pt>
                <c:pt idx="11">
                  <c:v>42043</c:v>
                </c:pt>
                <c:pt idx="12">
                  <c:v>42046</c:v>
                </c:pt>
                <c:pt idx="13">
                  <c:v>42049</c:v>
                </c:pt>
                <c:pt idx="14">
                  <c:v>42052</c:v>
                </c:pt>
                <c:pt idx="15">
                  <c:v>42055</c:v>
                </c:pt>
                <c:pt idx="16">
                  <c:v>42058</c:v>
                </c:pt>
                <c:pt idx="17">
                  <c:v>42061</c:v>
                </c:pt>
                <c:pt idx="18">
                  <c:v>42064</c:v>
                </c:pt>
                <c:pt idx="19">
                  <c:v>42067</c:v>
                </c:pt>
                <c:pt idx="20">
                  <c:v>42070</c:v>
                </c:pt>
                <c:pt idx="21">
                  <c:v>42073</c:v>
                </c:pt>
                <c:pt idx="22">
                  <c:v>42076</c:v>
                </c:pt>
                <c:pt idx="23">
                  <c:v>42079</c:v>
                </c:pt>
                <c:pt idx="24">
                  <c:v>42082</c:v>
                </c:pt>
                <c:pt idx="25">
                  <c:v>42085</c:v>
                </c:pt>
                <c:pt idx="26">
                  <c:v>42088</c:v>
                </c:pt>
                <c:pt idx="27">
                  <c:v>42091</c:v>
                </c:pt>
                <c:pt idx="28">
                  <c:v>42094</c:v>
                </c:pt>
                <c:pt idx="29">
                  <c:v>42100</c:v>
                </c:pt>
                <c:pt idx="30">
                  <c:v>42103</c:v>
                </c:pt>
                <c:pt idx="31">
                  <c:v>42106</c:v>
                </c:pt>
                <c:pt idx="32">
                  <c:v>42109</c:v>
                </c:pt>
              </c:numCache>
            </c:numRef>
          </c:xVal>
          <c:yVal>
            <c:numRef>
              <c:f>LYON!$C$4:$C$36</c:f>
              <c:numCache>
                <c:formatCode>General</c:formatCode>
                <c:ptCount val="33"/>
                <c:pt idx="0">
                  <c:v>1.1990465586000001</c:v>
                </c:pt>
                <c:pt idx="1">
                  <c:v>2.6772402024400002</c:v>
                </c:pt>
                <c:pt idx="2">
                  <c:v>1.2345089790799999</c:v>
                </c:pt>
                <c:pt idx="3">
                  <c:v>0.92196738431500003</c:v>
                </c:pt>
                <c:pt idx="4">
                  <c:v>1.35867519172</c:v>
                </c:pt>
                <c:pt idx="5">
                  <c:v>0.49958023277899999</c:v>
                </c:pt>
                <c:pt idx="6">
                  <c:v>0.153668788049</c:v>
                </c:pt>
                <c:pt idx="7">
                  <c:v>0.22013262303299999</c:v>
                </c:pt>
                <c:pt idx="8">
                  <c:v>0.32281054858699998</c:v>
                </c:pt>
                <c:pt idx="9">
                  <c:v>0.79275029723299995</c:v>
                </c:pt>
                <c:pt idx="10">
                  <c:v>3.7548069343599999E-2</c:v>
                </c:pt>
                <c:pt idx="11">
                  <c:v>8.8379127861600001E-2</c:v>
                </c:pt>
                <c:pt idx="12">
                  <c:v>1.38411540584</c:v>
                </c:pt>
                <c:pt idx="13">
                  <c:v>0.144070420926</c:v>
                </c:pt>
                <c:pt idx="14">
                  <c:v>0.42039973596800001</c:v>
                </c:pt>
                <c:pt idx="15">
                  <c:v>1.3667154022700001</c:v>
                </c:pt>
                <c:pt idx="16">
                  <c:v>0.58775793811800003</c:v>
                </c:pt>
                <c:pt idx="17">
                  <c:v>0.53994449282900003</c:v>
                </c:pt>
                <c:pt idx="18">
                  <c:v>0.108473945945</c:v>
                </c:pt>
                <c:pt idx="19">
                  <c:v>7.9633858969099997E-2</c:v>
                </c:pt>
                <c:pt idx="20">
                  <c:v>0.24367299994399999</c:v>
                </c:pt>
                <c:pt idx="21">
                  <c:v>0.59414075299900004</c:v>
                </c:pt>
                <c:pt idx="22">
                  <c:v>0.46249860089299999</c:v>
                </c:pt>
                <c:pt idx="23">
                  <c:v>0.32485096766400001</c:v>
                </c:pt>
                <c:pt idx="24">
                  <c:v>0.28045422563299999</c:v>
                </c:pt>
                <c:pt idx="25">
                  <c:v>0.11176225326</c:v>
                </c:pt>
                <c:pt idx="26">
                  <c:v>0.32957864644099999</c:v>
                </c:pt>
                <c:pt idx="27">
                  <c:v>8.4141236559300003E-2</c:v>
                </c:pt>
                <c:pt idx="28">
                  <c:v>0.146900747922</c:v>
                </c:pt>
                <c:pt idx="29">
                  <c:v>1.62948233915E-3</c:v>
                </c:pt>
                <c:pt idx="30">
                  <c:v>0.10212217216900001</c:v>
                </c:pt>
                <c:pt idx="31">
                  <c:v>0.1557832294</c:v>
                </c:pt>
                <c:pt idx="32">
                  <c:v>3.7921028048800001E-2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F2-4A21-BB5D-2BF9555D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09104"/>
        <c:axId val="522109432"/>
      </c:scatterChart>
      <c:valAx>
        <c:axId val="52210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432"/>
        <c:crosses val="autoZero"/>
        <c:crossBetween val="midCat"/>
      </c:valAx>
      <c:valAx>
        <c:axId val="5221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ug</a:t>
                </a:r>
                <a:r>
                  <a:rPr lang="fr-FR" baseline="0"/>
                  <a:t> /m3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210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1143-B7F5-46E2-B926-ABCB9DCD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1194DE-30A4-4E49-A68C-ED2F2B233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EF9C40-039C-43E5-8512-DDDDB03E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B6B63-CDD4-4A8F-938B-89506282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562C9-6009-4D29-9F3F-574FA442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B31D2-A968-44EB-9A78-EE3F56CC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94C39D-24A8-4F08-9843-C22DBBDD6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3D201-E3ED-4CE5-B397-F49560D7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30F4CC-206B-48FB-82DE-36B667EE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10D46-80F9-4990-966B-022AE509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2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C1C9C5-10B5-475F-8FD0-B77CD7B2B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6B6DF7-E218-4649-BE87-6D836226D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40873-031C-4F71-A9D9-52B5B6FB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4413D4-6AE7-4C94-8402-B3A03164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3D2D2-E566-4B86-BC0D-BA8865CF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1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4AF88-F6C0-41B5-B753-D29F7446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7CABD-BF10-4CA6-9648-9F93A7D0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077AB-035F-4BB8-863A-4F1C700A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00D4B-19B4-40CC-A08D-A88738DD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C4D9B-03BC-44E9-835B-B0161950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1A38B-622F-4CCB-A84D-6331DE28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B1C-84E8-40B6-9FFB-182CE7D9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2C8BD-A811-4E83-8300-496A3508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85BCA9-CF3D-43DD-BEAD-7EA4CEF2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C2EEC-B8DF-4133-9E95-5E037CF1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AA200-D3D5-4E22-8784-CCFF28F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E876E-789B-4FC2-BBBA-AA8FA82BC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3DD760-AAF9-49DF-B893-BA836BB1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CD58B0-31F1-4B45-A9B6-C0BD6E81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A95351-71B0-4A21-9803-17E4A444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FB53BA-77EE-4ACA-B08C-EDA4E4C7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C418C-F396-4553-ADBB-967AF021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B19691-5025-479D-8707-13C004412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242B0D-DCC6-466C-8E72-64BCEAB51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CCA789-D3A9-4BF6-A3B2-1280C9FD8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BBD839-1363-4F46-A736-6DD4333B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CE6218-7B82-4AED-B775-E9001859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A6CDFF-F51B-425C-B72C-5876733A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F61101-5E32-46D1-B6F2-086CFBEA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3D8CD-6723-4913-B4BA-BD5E3E46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6F28EA-0C22-43CC-868D-6F8E4B60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8477AA-7FBE-4457-A6F0-3E758F0F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1D218A-93FA-4164-9145-E2A39992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1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4CCEE5-FCF1-4920-8E4C-3C71C3DE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5E1C94-9617-43B2-91A8-6398AFDE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3BFFCA-8E84-4807-8915-051B718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7BBF4-AE68-4EFE-9F7C-10F2C0D0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55022-0146-474A-A70E-547EC890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6E9FE-CE62-4DD4-9DB3-AD720F16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A12AE3-366A-4ACA-BF8B-56A5237C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1CDD39-AEAC-4348-B66B-4A814B7A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260C8E-8A17-403C-B09A-C3BFCD7E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6EDCE-7F0F-457B-841D-820A04A1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00498E-2C4B-4D94-943F-6A002A0F9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2B635A-503A-4674-9C51-8BEFEC7A5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B96CE4-0B1F-4A35-B2C2-C2552E8E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C2F55E-65C0-4B5E-8419-610F7883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5AC2F9-7312-43B8-B38A-CFFFB5E6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11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F3B48B-36E4-4025-B237-6E586D41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4EB3F0-0A1B-4965-9424-DEA982EC2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AEC26-0A1D-476E-B1DE-766A6306E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9205-E79A-47E3-8D8D-27F7F6AEEA07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63D441-1F2A-46F7-A8C3-5D7237443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C2FBC-13D8-46FB-8E68-3DC61A2F1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7D39-C286-4202-8254-47B6F219FB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7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FC728-7A81-4A79-AC1D-4CF959721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Ongoing</a:t>
            </a:r>
            <a:r>
              <a:rPr lang="fr-FR" dirty="0"/>
              <a:t> and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on the modeling of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aerosols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60F1B2-E2B6-4051-B5B7-D40ABD11E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Thoughts</a:t>
            </a:r>
            <a:r>
              <a:rPr lang="fr-FR" dirty="0"/>
              <a:t> on the state of SOA modeling </a:t>
            </a:r>
          </a:p>
          <a:p>
            <a:endParaRPr lang="fr-FR" dirty="0"/>
          </a:p>
          <a:p>
            <a:r>
              <a:rPr lang="fr-FR" dirty="0"/>
              <a:t>Florian </a:t>
            </a:r>
            <a:r>
              <a:rPr lang="fr-FR" dirty="0" err="1"/>
              <a:t>Couvidat</a:t>
            </a:r>
            <a:r>
              <a:rPr lang="fr-FR" dirty="0"/>
              <a:t>, INERIS</a:t>
            </a:r>
          </a:p>
          <a:p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participation of:</a:t>
            </a:r>
          </a:p>
          <a:p>
            <a:r>
              <a:rPr lang="fr-FR" dirty="0"/>
              <a:t>Grazia </a:t>
            </a:r>
            <a:r>
              <a:rPr lang="fr-FR" dirty="0" err="1"/>
              <a:t>Lanzafame</a:t>
            </a:r>
            <a:r>
              <a:rPr lang="fr-FR" dirty="0"/>
              <a:t>, Victor Lannuque, Olivier </a:t>
            </a:r>
            <a:r>
              <a:rPr lang="fr-FR" dirty="0" err="1"/>
              <a:t>Favez</a:t>
            </a:r>
            <a:r>
              <a:rPr lang="fr-FR" dirty="0"/>
              <a:t>, Alexandre Albinet (INERIS)</a:t>
            </a:r>
          </a:p>
          <a:p>
            <a:r>
              <a:rPr lang="fr-FR" dirty="0"/>
              <a:t>Marie Camredon, Bernard Aumont (LISA)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20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787CB-8EA9-4AAC-B606-94C31AB0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EVORA </a:t>
            </a:r>
            <a:r>
              <a:rPr lang="fr-FR" dirty="0" err="1"/>
              <a:t>projects</a:t>
            </a:r>
            <a:r>
              <a:rPr lang="fr-FR" dirty="0"/>
              <a:t>: </a:t>
            </a:r>
            <a:r>
              <a:rPr lang="fr-FR" dirty="0" err="1"/>
              <a:t>estimating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of </a:t>
            </a:r>
            <a:r>
              <a:rPr lang="fr-FR" dirty="0" err="1"/>
              <a:t>SVOCs</a:t>
            </a:r>
            <a:r>
              <a:rPr lang="fr-FR" dirty="0"/>
              <a:t> and </a:t>
            </a:r>
            <a:r>
              <a:rPr lang="fr-FR" dirty="0" err="1"/>
              <a:t>IVOCs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30512-60A9-402C-97E1-769CA406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1286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Project </a:t>
            </a:r>
            <a:r>
              <a:rPr lang="fr-FR" dirty="0" err="1"/>
              <a:t>aiming</a:t>
            </a:r>
            <a:r>
              <a:rPr lang="fr-FR" dirty="0"/>
              <a:t> at </a:t>
            </a:r>
            <a:r>
              <a:rPr lang="fr-FR" dirty="0" err="1"/>
              <a:t>estimating</a:t>
            </a:r>
            <a:r>
              <a:rPr lang="fr-FR" dirty="0"/>
              <a:t> IVOC </a:t>
            </a:r>
            <a:r>
              <a:rPr lang="fr-FR" dirty="0" err="1"/>
              <a:t>emissions</a:t>
            </a:r>
            <a:r>
              <a:rPr lang="fr-FR" dirty="0"/>
              <a:t> by </a:t>
            </a:r>
            <a:r>
              <a:rPr lang="fr-FR" dirty="0" err="1"/>
              <a:t>applying</a:t>
            </a:r>
            <a:r>
              <a:rPr lang="fr-FR" dirty="0"/>
              <a:t> the </a:t>
            </a:r>
            <a:r>
              <a:rPr lang="fr-FR" dirty="0" err="1"/>
              <a:t>method</a:t>
            </a:r>
            <a:r>
              <a:rPr lang="fr-FR" dirty="0"/>
              <a:t> of Zhao et al. (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separating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by </a:t>
            </a:r>
            <a:r>
              <a:rPr lang="fr-FR" dirty="0" err="1"/>
              <a:t>volatility</a:t>
            </a:r>
            <a:r>
              <a:rPr lang="fr-FR" dirty="0"/>
              <a:t> </a:t>
            </a:r>
            <a:r>
              <a:rPr lang="fr-FR" dirty="0" err="1"/>
              <a:t>bins</a:t>
            </a:r>
            <a:r>
              <a:rPr lang="fr-FR" dirty="0"/>
              <a:t>) for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vehicles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Very </a:t>
            </a:r>
            <a:r>
              <a:rPr lang="fr-FR" dirty="0" err="1"/>
              <a:t>low</a:t>
            </a:r>
            <a:r>
              <a:rPr lang="fr-FR" dirty="0"/>
              <a:t> IVOC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diesel </a:t>
            </a:r>
            <a:r>
              <a:rPr lang="fr-FR" dirty="0" err="1"/>
              <a:t>vehicles</a:t>
            </a:r>
            <a:endParaRPr lang="fr-FR" dirty="0"/>
          </a:p>
          <a:p>
            <a:pPr lvl="1"/>
            <a:r>
              <a:rPr lang="fr-FR" dirty="0"/>
              <a:t>More IVOC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gasoline</a:t>
            </a:r>
            <a:r>
              <a:rPr lang="fr-FR" dirty="0"/>
              <a:t> </a:t>
            </a:r>
          </a:p>
          <a:p>
            <a:r>
              <a:rPr lang="fr-FR" dirty="0"/>
              <a:t>IVOC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represent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a few </a:t>
            </a:r>
            <a:r>
              <a:rPr lang="fr-FR" dirty="0" err="1"/>
              <a:t>percents</a:t>
            </a:r>
            <a:r>
              <a:rPr lang="fr-FR" dirty="0"/>
              <a:t> of VOC </a:t>
            </a:r>
            <a:r>
              <a:rPr lang="fr-FR" dirty="0" err="1"/>
              <a:t>emissions</a:t>
            </a:r>
            <a:endParaRPr lang="fr-FR" dirty="0"/>
          </a:p>
          <a:p>
            <a:pPr lvl="1"/>
            <a:r>
              <a:rPr lang="fr-FR" b="1" dirty="0"/>
              <a:t>Are </a:t>
            </a:r>
            <a:r>
              <a:rPr lang="fr-FR" b="1" dirty="0" err="1"/>
              <a:t>IVOCs</a:t>
            </a:r>
            <a:r>
              <a:rPr lang="fr-FR" b="1" dirty="0"/>
              <a:t> </a:t>
            </a:r>
            <a:r>
              <a:rPr lang="fr-FR" b="1" dirty="0" err="1"/>
              <a:t>really</a:t>
            </a:r>
            <a:r>
              <a:rPr lang="fr-FR" b="1" dirty="0"/>
              <a:t> a </a:t>
            </a:r>
            <a:r>
              <a:rPr lang="fr-FR" b="1" dirty="0" err="1"/>
              <a:t>significant</a:t>
            </a:r>
            <a:r>
              <a:rPr lang="fr-FR" b="1" dirty="0"/>
              <a:t> SOA </a:t>
            </a:r>
            <a:r>
              <a:rPr lang="fr-FR" b="1" dirty="0" err="1"/>
              <a:t>precursors</a:t>
            </a:r>
            <a:r>
              <a:rPr lang="fr-FR" b="1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EB565C-3921-45B9-8828-3C9FFAFF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50" y="1684519"/>
            <a:ext cx="3499150" cy="48083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68FA27-A699-40C0-8958-36CD87A6C414}"/>
              </a:ext>
            </a:extLst>
          </p:cNvPr>
          <p:cNvSpPr txBox="1"/>
          <p:nvPr/>
        </p:nvSpPr>
        <p:spPr>
          <a:xfrm>
            <a:off x="10527029" y="2399983"/>
            <a:ext cx="146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&gt;= 7 </a:t>
            </a:r>
            <a:r>
              <a:rPr lang="fr-FR" dirty="0" err="1"/>
              <a:t>carbons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33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40FC0-8159-47C9-8079-17FEFE5F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922"/>
            <a:ext cx="10515600" cy="1325563"/>
          </a:xfrm>
        </p:spPr>
        <p:txBody>
          <a:bodyPr/>
          <a:lstStyle/>
          <a:p>
            <a:r>
              <a:rPr lang="fr-FR" dirty="0"/>
              <a:t>Use of a SNAP </a:t>
            </a:r>
            <a:r>
              <a:rPr lang="fr-FR" dirty="0" err="1"/>
              <a:t>level</a:t>
            </a:r>
            <a:r>
              <a:rPr lang="fr-FR" dirty="0"/>
              <a:t> 3 </a:t>
            </a:r>
            <a:r>
              <a:rPr lang="fr-FR" dirty="0" err="1"/>
              <a:t>speciation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17D98-0E1C-4191-8042-840166FE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67" y="1941740"/>
            <a:ext cx="4598167" cy="435133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SNAP3 </a:t>
            </a:r>
            <a:r>
              <a:rPr lang="fr-FR" dirty="0" err="1"/>
              <a:t>speciation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littérature </a:t>
            </a:r>
            <a:r>
              <a:rPr lang="fr-FR" dirty="0" err="1"/>
              <a:t>from</a:t>
            </a:r>
            <a:r>
              <a:rPr lang="fr-FR" dirty="0"/>
              <a:t> CITEPA (French Centre on </a:t>
            </a:r>
            <a:r>
              <a:rPr lang="fr-FR" dirty="0" err="1"/>
              <a:t>emissions</a:t>
            </a:r>
            <a:r>
              <a:rPr lang="fr-FR" dirty="0"/>
              <a:t>)</a:t>
            </a:r>
          </a:p>
          <a:p>
            <a:r>
              <a:rPr lang="fr-FR" dirty="0"/>
              <a:t>IVOC </a:t>
            </a:r>
            <a:r>
              <a:rPr lang="fr-FR" dirty="0" err="1"/>
              <a:t>considered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as « non-</a:t>
            </a:r>
            <a:r>
              <a:rPr lang="fr-FR" dirty="0" err="1"/>
              <a:t>identified</a:t>
            </a:r>
            <a:r>
              <a:rPr lang="fr-FR" dirty="0"/>
              <a:t> » VOC</a:t>
            </a:r>
          </a:p>
          <a:p>
            <a:r>
              <a:rPr lang="fr-FR" dirty="0"/>
              <a:t>Solvent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main source of </a:t>
            </a:r>
            <a:r>
              <a:rPr lang="fr-FR" dirty="0" err="1"/>
              <a:t>aromatics</a:t>
            </a:r>
            <a:endParaRPr lang="fr-FR" dirty="0"/>
          </a:p>
          <a:p>
            <a:r>
              <a:rPr lang="fr-FR" dirty="0"/>
              <a:t>Solvent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major source of IVOC (or at least of </a:t>
            </a:r>
            <a:r>
              <a:rPr lang="fr-FR" dirty="0" err="1"/>
              <a:t>badly</a:t>
            </a:r>
            <a:r>
              <a:rPr lang="fr-FR" dirty="0"/>
              <a:t> </a:t>
            </a:r>
            <a:r>
              <a:rPr lang="fr-FR" dirty="0" err="1"/>
              <a:t>allocated</a:t>
            </a:r>
            <a:r>
              <a:rPr lang="fr-FR" dirty="0"/>
              <a:t> </a:t>
            </a:r>
            <a:r>
              <a:rPr lang="fr-FR" dirty="0" err="1"/>
              <a:t>precursors</a:t>
            </a:r>
            <a:r>
              <a:rPr lang="fr-FR" dirty="0"/>
              <a:t>)</a:t>
            </a:r>
          </a:p>
          <a:p>
            <a:r>
              <a:rPr lang="fr-FR" dirty="0" err="1"/>
              <a:t>From</a:t>
            </a:r>
            <a:r>
              <a:rPr lang="fr-FR" dirty="0"/>
              <a:t> 18% to 38% of </a:t>
            </a:r>
            <a:r>
              <a:rPr lang="fr-FR" dirty="0" err="1"/>
              <a:t>VOCs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IVOC</a:t>
            </a:r>
          </a:p>
          <a:p>
            <a:r>
              <a:rPr lang="fr-FR" dirty="0"/>
              <a:t>MacDonald et al. (Science, 2018), </a:t>
            </a:r>
            <a:r>
              <a:rPr lang="fr-FR" dirty="0" err="1"/>
              <a:t>around</a:t>
            </a:r>
            <a:r>
              <a:rPr lang="fr-FR" dirty="0"/>
              <a:t> 20% of VOC </a:t>
            </a:r>
            <a:r>
              <a:rPr lang="fr-FR" dirty="0" err="1"/>
              <a:t>from</a:t>
            </a:r>
            <a:r>
              <a:rPr lang="fr-FR" dirty="0"/>
              <a:t> the solvent </a:t>
            </a:r>
            <a:r>
              <a:rPr lang="fr-FR" dirty="0" err="1"/>
              <a:t>sectors</a:t>
            </a:r>
            <a:r>
              <a:rPr lang="fr-FR" dirty="0"/>
              <a:t> are IVOC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501196-25C5-431C-87E9-7943D0AD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630" y="1690689"/>
            <a:ext cx="5213827" cy="364156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ABEEC3A-E0B6-4B18-AA56-C6EF6B8D0AB1}"/>
              </a:ext>
            </a:extLst>
          </p:cNvPr>
          <p:cNvCxnSpPr/>
          <p:nvPr/>
        </p:nvCxnSpPr>
        <p:spPr>
          <a:xfrm flipV="1">
            <a:off x="5914571" y="5332253"/>
            <a:ext cx="362857" cy="4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DD0AAE7-5842-4654-896E-364C2EBF7CDE}"/>
              </a:ext>
            </a:extLst>
          </p:cNvPr>
          <p:cNvSpPr txBox="1"/>
          <p:nvPr/>
        </p:nvSpPr>
        <p:spPr>
          <a:xfrm>
            <a:off x="4931443" y="584654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Speciation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Chimere for </a:t>
            </a:r>
            <a:r>
              <a:rPr lang="fr-FR" dirty="0" err="1"/>
              <a:t>year</a:t>
            </a:r>
            <a:r>
              <a:rPr lang="fr-FR" dirty="0"/>
              <a:t> 1990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7C452B-5C1E-45E8-BCF3-04708D9C2F6B}"/>
              </a:ext>
            </a:extLst>
          </p:cNvPr>
          <p:cNvSpPr txBox="1"/>
          <p:nvPr/>
        </p:nvSpPr>
        <p:spPr>
          <a:xfrm>
            <a:off x="9105900" y="585649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Speciation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Chimere for </a:t>
            </a:r>
            <a:r>
              <a:rPr lang="fr-FR" dirty="0" err="1"/>
              <a:t>year</a:t>
            </a:r>
            <a:r>
              <a:rPr lang="fr-FR" dirty="0"/>
              <a:t> 2016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B788258-3AD1-4BAE-B472-C9EE7298A337}"/>
              </a:ext>
            </a:extLst>
          </p:cNvPr>
          <p:cNvCxnSpPr>
            <a:cxnSpLocks/>
          </p:cNvCxnSpPr>
          <p:nvPr/>
        </p:nvCxnSpPr>
        <p:spPr>
          <a:xfrm flipH="1" flipV="1">
            <a:off x="10382250" y="5332253"/>
            <a:ext cx="158011" cy="39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3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BB850-0BE7-487C-B6C3-BE2E134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SOA </a:t>
            </a:r>
            <a:r>
              <a:rPr lang="fr-FR" dirty="0" err="1"/>
              <a:t>potential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17107-43CE-45B8-9343-ADDB7985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22225" cy="4351338"/>
          </a:xfrm>
        </p:spPr>
        <p:txBody>
          <a:bodyPr/>
          <a:lstStyle/>
          <a:p>
            <a:r>
              <a:rPr lang="fr-FR" dirty="0"/>
              <a:t>Solvent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potentially</a:t>
            </a:r>
            <a:r>
              <a:rPr lang="fr-FR" dirty="0"/>
              <a:t> the main </a:t>
            </a:r>
            <a:r>
              <a:rPr lang="fr-FR" dirty="0" err="1"/>
              <a:t>contributor</a:t>
            </a:r>
            <a:r>
              <a:rPr lang="fr-FR" dirty="0"/>
              <a:t> for SOA </a:t>
            </a:r>
            <a:r>
              <a:rPr lang="fr-FR" dirty="0" err="1"/>
              <a:t>potential</a:t>
            </a:r>
            <a:r>
              <a:rPr lang="fr-FR" dirty="0"/>
              <a:t> </a:t>
            </a:r>
          </a:p>
          <a:p>
            <a:r>
              <a:rPr lang="fr-FR" dirty="0"/>
              <a:t>MacDonald et al. (2018): </a:t>
            </a:r>
            <a:r>
              <a:rPr lang="fr-FR" dirty="0" err="1"/>
              <a:t>solvents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60% of the SOA </a:t>
            </a:r>
            <a:r>
              <a:rPr lang="fr-FR" dirty="0" err="1"/>
              <a:t>potential</a:t>
            </a:r>
            <a:r>
              <a:rPr lang="fr-FR" dirty="0"/>
              <a:t> for Los Angeles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1E0B57-D751-41A7-9B77-74FD2E2D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06" y="1573504"/>
            <a:ext cx="6585657" cy="4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A27B7-268F-4735-9438-BCF1D946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Simulating</a:t>
            </a:r>
            <a:r>
              <a:rPr lang="fr-FR" dirty="0"/>
              <a:t> markers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aerosols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99EE7-FEE4-49A0-BA0F-62CE31B8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 </a:t>
            </a:r>
            <a:r>
              <a:rPr lang="fr-FR" dirty="0" err="1"/>
              <a:t>mechanism</a:t>
            </a:r>
            <a:r>
              <a:rPr lang="fr-FR" dirty="0"/>
              <a:t> of markers </a:t>
            </a:r>
            <a:r>
              <a:rPr lang="fr-FR" dirty="0" err="1"/>
              <a:t>Lanzafame</a:t>
            </a:r>
            <a:r>
              <a:rPr lang="fr-FR" dirty="0"/>
              <a:t> et al. (in </a:t>
            </a:r>
            <a:r>
              <a:rPr lang="fr-FR" dirty="0" err="1"/>
              <a:t>prep</a:t>
            </a:r>
            <a:r>
              <a:rPr lang="fr-FR" dirty="0"/>
              <a:t>) have been </a:t>
            </a:r>
            <a:r>
              <a:rPr lang="fr-FR" dirty="0" err="1"/>
              <a:t>developped</a:t>
            </a:r>
            <a:r>
              <a:rPr lang="fr-FR" dirty="0"/>
              <a:t> for </a:t>
            </a:r>
            <a:r>
              <a:rPr lang="fr-FR" dirty="0" err="1"/>
              <a:t>several</a:t>
            </a:r>
            <a:r>
              <a:rPr lang="fr-FR" dirty="0"/>
              <a:t> markers:</a:t>
            </a:r>
          </a:p>
          <a:p>
            <a:pPr lvl="1"/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biomass</a:t>
            </a:r>
            <a:r>
              <a:rPr lang="fr-FR" dirty="0"/>
              <a:t> </a:t>
            </a:r>
            <a:r>
              <a:rPr lang="fr-FR" dirty="0" err="1"/>
              <a:t>burning</a:t>
            </a:r>
            <a:r>
              <a:rPr lang="fr-FR" dirty="0"/>
              <a:t>: </a:t>
            </a:r>
            <a:r>
              <a:rPr lang="fr-FR" dirty="0" err="1"/>
              <a:t>Levoglucosan</a:t>
            </a:r>
            <a:endParaRPr lang="fr-FR" dirty="0"/>
          </a:p>
          <a:p>
            <a:pPr lvl="1"/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biomass</a:t>
            </a:r>
            <a:r>
              <a:rPr lang="fr-FR" dirty="0"/>
              <a:t> </a:t>
            </a:r>
            <a:r>
              <a:rPr lang="fr-FR" dirty="0" err="1"/>
              <a:t>burning</a:t>
            </a:r>
            <a:r>
              <a:rPr lang="fr-FR" dirty="0"/>
              <a:t>: </a:t>
            </a:r>
            <a:r>
              <a:rPr lang="fr-FR" dirty="0" err="1"/>
              <a:t>Nitrophenols</a:t>
            </a:r>
            <a:r>
              <a:rPr lang="fr-FR" dirty="0"/>
              <a:t>, </a:t>
            </a:r>
            <a:r>
              <a:rPr lang="fr-FR" dirty="0" err="1"/>
              <a:t>nitroguaiacols</a:t>
            </a:r>
            <a:endParaRPr lang="fr-FR" dirty="0"/>
          </a:p>
          <a:p>
            <a:pPr lvl="1"/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anthropogenic</a:t>
            </a:r>
            <a:r>
              <a:rPr lang="fr-FR" dirty="0"/>
              <a:t>: DHOPA, </a:t>
            </a:r>
            <a:r>
              <a:rPr lang="fr-FR" dirty="0" err="1"/>
              <a:t>phthalic</a:t>
            </a:r>
            <a:r>
              <a:rPr lang="fr-FR" dirty="0"/>
              <a:t> </a:t>
            </a:r>
            <a:r>
              <a:rPr lang="fr-FR" dirty="0" err="1"/>
              <a:t>acid</a:t>
            </a:r>
            <a:endParaRPr lang="fr-FR" dirty="0"/>
          </a:p>
          <a:p>
            <a:pPr lvl="1"/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monoterpenes</a:t>
            </a:r>
            <a:r>
              <a:rPr lang="fr-FR" dirty="0"/>
              <a:t>: </a:t>
            </a:r>
            <a:r>
              <a:rPr lang="fr-FR" dirty="0" err="1"/>
              <a:t>pinonic</a:t>
            </a:r>
            <a:r>
              <a:rPr lang="fr-FR" dirty="0"/>
              <a:t> </a:t>
            </a:r>
            <a:r>
              <a:rPr lang="fr-FR" dirty="0" err="1"/>
              <a:t>acid</a:t>
            </a:r>
            <a:r>
              <a:rPr lang="fr-FR" dirty="0"/>
              <a:t>, </a:t>
            </a:r>
            <a:r>
              <a:rPr lang="fr-FR" dirty="0" err="1"/>
              <a:t>pinic</a:t>
            </a:r>
            <a:r>
              <a:rPr lang="fr-FR" dirty="0"/>
              <a:t> </a:t>
            </a:r>
            <a:r>
              <a:rPr lang="fr-FR" dirty="0" err="1"/>
              <a:t>acid</a:t>
            </a:r>
            <a:r>
              <a:rPr lang="fr-FR" dirty="0"/>
              <a:t>, MBTCA</a:t>
            </a:r>
          </a:p>
          <a:p>
            <a:pPr lvl="1"/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isoprene</a:t>
            </a:r>
            <a:r>
              <a:rPr lang="fr-FR" dirty="0"/>
              <a:t>: </a:t>
            </a:r>
            <a:r>
              <a:rPr lang="fr-FR" dirty="0" err="1"/>
              <a:t>methyltetrols</a:t>
            </a:r>
            <a:r>
              <a:rPr lang="fr-FR" dirty="0"/>
              <a:t>, </a:t>
            </a:r>
            <a:r>
              <a:rPr lang="fr-FR" dirty="0" err="1"/>
              <a:t>methylglyceric</a:t>
            </a:r>
            <a:r>
              <a:rPr lang="fr-FR" dirty="0"/>
              <a:t> </a:t>
            </a:r>
            <a:r>
              <a:rPr lang="fr-FR" dirty="0" err="1"/>
              <a:t>acid</a:t>
            </a:r>
            <a:endParaRPr lang="fr-FR" dirty="0"/>
          </a:p>
          <a:p>
            <a:r>
              <a:rPr lang="fr-FR" dirty="0" err="1"/>
              <a:t>Simulating</a:t>
            </a:r>
            <a:r>
              <a:rPr lang="fr-FR" dirty="0"/>
              <a:t> markers in 3D air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a diagnostic </a:t>
            </a:r>
            <a:r>
              <a:rPr lang="fr-FR" dirty="0" err="1"/>
              <a:t>tool</a:t>
            </a:r>
            <a:r>
              <a:rPr lang="fr-FR" dirty="0"/>
              <a:t> for OA modeling</a:t>
            </a:r>
          </a:p>
          <a:p>
            <a:pPr lvl="1"/>
            <a:r>
              <a:rPr lang="fr-FR" dirty="0" err="1"/>
              <a:t>Evaluate</a:t>
            </a:r>
            <a:r>
              <a:rPr lang="fr-FR" dirty="0"/>
              <a:t> the </a:t>
            </a:r>
            <a:r>
              <a:rPr lang="fr-FR" dirty="0" err="1"/>
              <a:t>gas-particle</a:t>
            </a:r>
            <a:r>
              <a:rPr lang="fr-FR" dirty="0"/>
              <a:t> </a:t>
            </a:r>
            <a:r>
              <a:rPr lang="fr-FR" dirty="0" err="1"/>
              <a:t>partitioning</a:t>
            </a:r>
            <a:endParaRPr lang="fr-FR" dirty="0"/>
          </a:p>
          <a:p>
            <a:pPr lvl="1"/>
            <a:r>
              <a:rPr lang="fr-FR" dirty="0" err="1"/>
              <a:t>Evaluate</a:t>
            </a:r>
            <a:r>
              <a:rPr lang="fr-FR" dirty="0"/>
              <a:t> contribution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sources </a:t>
            </a:r>
          </a:p>
          <a:p>
            <a:r>
              <a:rPr lang="fr-FR" dirty="0"/>
              <a:t>Observations of </a:t>
            </a:r>
            <a:r>
              <a:rPr lang="fr-FR" dirty="0" err="1"/>
              <a:t>levoglucosan</a:t>
            </a:r>
            <a:r>
              <a:rPr lang="fr-FR" dirty="0"/>
              <a:t> at the CARA french Network</a:t>
            </a:r>
          </a:p>
        </p:txBody>
      </p:sp>
    </p:spTree>
    <p:extLst>
      <p:ext uri="{BB962C8B-B14F-4D97-AF65-F5344CB8AC3E}">
        <p14:creationId xmlns:p14="http://schemas.microsoft.com/office/powerpoint/2010/main" val="36085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A4524-6483-4002-967A-6B32A690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of </a:t>
            </a:r>
            <a:r>
              <a:rPr lang="fr-FR" dirty="0" err="1"/>
              <a:t>Levoglucosan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EC1DB-514E-40DC-BC9A-C2045794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Saturation </a:t>
            </a:r>
            <a:r>
              <a:rPr lang="fr-FR" dirty="0" err="1"/>
              <a:t>vapor</a:t>
            </a:r>
            <a:r>
              <a:rPr lang="fr-FR" dirty="0"/>
              <a:t> pressure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literature</a:t>
            </a:r>
            <a:r>
              <a:rPr lang="fr-FR" dirty="0"/>
              <a:t>: </a:t>
            </a:r>
            <a:r>
              <a:rPr lang="fr-FR" dirty="0" err="1"/>
              <a:t>Psat</a:t>
            </a:r>
            <a:r>
              <a:rPr lang="fr-FR" dirty="0"/>
              <a:t> of 10</a:t>
            </a:r>
            <a:r>
              <a:rPr lang="fr-FR" baseline="30000" dirty="0"/>
              <a:t>-6</a:t>
            </a:r>
            <a:r>
              <a:rPr lang="fr-FR" dirty="0"/>
              <a:t> torr at 298K</a:t>
            </a:r>
          </a:p>
          <a:p>
            <a:r>
              <a:rPr lang="fr-FR" dirty="0"/>
              <a:t>Gas-phase </a:t>
            </a:r>
            <a:r>
              <a:rPr lang="fr-FR" dirty="0" err="1"/>
              <a:t>degradation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OH</a:t>
            </a:r>
          </a:p>
          <a:p>
            <a:r>
              <a:rPr lang="fr-FR" dirty="0" err="1"/>
              <a:t>Levoglucosan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as part of </a:t>
            </a:r>
            <a:r>
              <a:rPr lang="fr-FR" dirty="0" err="1"/>
              <a:t>residential</a:t>
            </a:r>
            <a:r>
              <a:rPr lang="fr-FR" dirty="0"/>
              <a:t> </a:t>
            </a:r>
            <a:r>
              <a:rPr lang="fr-FR" dirty="0" err="1"/>
              <a:t>wood</a:t>
            </a:r>
            <a:r>
              <a:rPr lang="fr-FR" dirty="0"/>
              <a:t> </a:t>
            </a:r>
            <a:r>
              <a:rPr lang="fr-FR" dirty="0" err="1"/>
              <a:t>burning</a:t>
            </a:r>
            <a:r>
              <a:rPr lang="fr-FR" dirty="0"/>
              <a:t> SVOC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(but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type of </a:t>
            </a:r>
            <a:r>
              <a:rPr lang="fr-FR" dirty="0" err="1"/>
              <a:t>wood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pic>
        <p:nvPicPr>
          <p:cNvPr id="1026" name="Graphique 1" descr="image002">
            <a:extLst>
              <a:ext uri="{FF2B5EF4-FFF2-40B4-BE49-F238E27FC236}">
                <a16:creationId xmlns:a16="http://schemas.microsoft.com/office/drawing/2014/main" id="{19C33191-8DD2-4C05-B5AA-5FB2F3B3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85" y="4001294"/>
            <a:ext cx="6615979" cy="278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9B4495-09DB-4CF5-9377-D47EFBD2C775}"/>
              </a:ext>
            </a:extLst>
          </p:cNvPr>
          <p:cNvSpPr/>
          <p:nvPr/>
        </p:nvSpPr>
        <p:spPr>
          <a:xfrm>
            <a:off x="3611880" y="5192118"/>
            <a:ext cx="166744" cy="8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A639A-60E9-4F28-A893-1BE27E234AA4}"/>
              </a:ext>
            </a:extLst>
          </p:cNvPr>
          <p:cNvSpPr/>
          <p:nvPr/>
        </p:nvSpPr>
        <p:spPr>
          <a:xfrm>
            <a:off x="6446520" y="4001294"/>
            <a:ext cx="2255520" cy="288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CDBE80-CEA2-422C-A4F3-DB340F982A2A}"/>
              </a:ext>
            </a:extLst>
          </p:cNvPr>
          <p:cNvSpPr txBox="1"/>
          <p:nvPr/>
        </p:nvSpPr>
        <p:spPr>
          <a:xfrm>
            <a:off x="674716" y="4742240"/>
            <a:ext cx="283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Simulated</a:t>
            </a:r>
            <a:r>
              <a:rPr lang="fr-FR" sz="2400" dirty="0"/>
              <a:t> contribution of </a:t>
            </a:r>
            <a:r>
              <a:rPr lang="fr-FR" sz="2400" dirty="0" err="1"/>
              <a:t>levoglucosan</a:t>
            </a:r>
            <a:r>
              <a:rPr lang="fr-FR" sz="2400" dirty="0"/>
              <a:t> to </a:t>
            </a:r>
            <a:r>
              <a:rPr lang="fr-FR" sz="2400" dirty="0" err="1"/>
              <a:t>biomass</a:t>
            </a:r>
            <a:r>
              <a:rPr lang="fr-FR" sz="2400" dirty="0"/>
              <a:t> </a:t>
            </a:r>
            <a:r>
              <a:rPr lang="fr-FR" sz="2400" dirty="0" err="1"/>
              <a:t>burning</a:t>
            </a:r>
            <a:r>
              <a:rPr lang="fr-FR" sz="2400" dirty="0"/>
              <a:t> OA</a:t>
            </a:r>
          </a:p>
        </p:txBody>
      </p:sp>
    </p:spTree>
    <p:extLst>
      <p:ext uri="{BB962C8B-B14F-4D97-AF65-F5344CB8AC3E}">
        <p14:creationId xmlns:p14="http://schemas.microsoft.com/office/powerpoint/2010/main" val="195054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5CF67-A81C-4084-9DBF-D3C05E5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Simulating</a:t>
            </a:r>
            <a:r>
              <a:rPr lang="fr-FR" dirty="0"/>
              <a:t> </a:t>
            </a:r>
            <a:r>
              <a:rPr lang="fr-FR" dirty="0" err="1"/>
              <a:t>Levoglucosan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3E9C565-11E1-497E-9852-AB10E3A53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54151"/>
              </p:ext>
            </p:extLst>
          </p:nvPr>
        </p:nvGraphicFramePr>
        <p:xfrm>
          <a:off x="6096000" y="1473138"/>
          <a:ext cx="5682326" cy="26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0F623EA-0D68-4F35-9ED9-8D11D78DE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227652"/>
              </p:ext>
            </p:extLst>
          </p:nvPr>
        </p:nvGraphicFramePr>
        <p:xfrm>
          <a:off x="6096000" y="4064731"/>
          <a:ext cx="5952402" cy="2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6C440D6-ED79-4F1E-BBAB-6EDF0BD8D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904194"/>
              </p:ext>
            </p:extLst>
          </p:nvPr>
        </p:nvGraphicFramePr>
        <p:xfrm>
          <a:off x="0" y="4102703"/>
          <a:ext cx="5682327" cy="23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3398B6-2A0D-41AF-A189-DC41DEF3D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904487"/>
              </p:ext>
            </p:extLst>
          </p:nvPr>
        </p:nvGraphicFramePr>
        <p:xfrm>
          <a:off x="413674" y="1581913"/>
          <a:ext cx="5412250" cy="24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E84366A-6FF1-4151-A55E-1A79E68DD928}"/>
              </a:ext>
            </a:extLst>
          </p:cNvPr>
          <p:cNvSpPr txBox="1"/>
          <p:nvPr/>
        </p:nvSpPr>
        <p:spPr>
          <a:xfrm>
            <a:off x="2965050" y="1284696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4523E3-D597-44CC-9054-E6636265D982}"/>
              </a:ext>
            </a:extLst>
          </p:cNvPr>
          <p:cNvSpPr txBox="1"/>
          <p:nvPr/>
        </p:nvSpPr>
        <p:spPr>
          <a:xfrm>
            <a:off x="8511252" y="1212581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Levoglucosan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664BE6-C5CC-4153-A4AF-87C2F20EAD13}"/>
              </a:ext>
            </a:extLst>
          </p:cNvPr>
          <p:cNvSpPr txBox="1"/>
          <p:nvPr/>
        </p:nvSpPr>
        <p:spPr>
          <a:xfrm>
            <a:off x="7360920" y="365125"/>
            <a:ext cx="382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Blue </a:t>
            </a:r>
            <a:r>
              <a:rPr lang="fr-FR" sz="2400" dirty="0" err="1">
                <a:solidFill>
                  <a:schemeClr val="accent1"/>
                </a:solidFill>
              </a:rPr>
              <a:t>Measurements</a:t>
            </a: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Orange Model</a:t>
            </a:r>
          </a:p>
        </p:txBody>
      </p:sp>
    </p:spTree>
    <p:extLst>
      <p:ext uri="{BB962C8B-B14F-4D97-AF65-F5344CB8AC3E}">
        <p14:creationId xmlns:p14="http://schemas.microsoft.com/office/powerpoint/2010/main" val="102338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5CF67-A81C-4084-9DBF-D3C05E5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Simulating</a:t>
            </a:r>
            <a:r>
              <a:rPr lang="fr-FR" dirty="0"/>
              <a:t> </a:t>
            </a:r>
            <a:r>
              <a:rPr lang="fr-FR" dirty="0" err="1"/>
              <a:t>Levoglucosan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3E9C565-11E1-497E-9852-AB10E3A53150}"/>
              </a:ext>
            </a:extLst>
          </p:cNvPr>
          <p:cNvGraphicFramePr>
            <a:graphicFrameLocks/>
          </p:cNvGraphicFramePr>
          <p:nvPr/>
        </p:nvGraphicFramePr>
        <p:xfrm>
          <a:off x="6096000" y="1473138"/>
          <a:ext cx="5682326" cy="26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0F623EA-0D68-4F35-9ED9-8D11D78DE52F}"/>
              </a:ext>
            </a:extLst>
          </p:cNvPr>
          <p:cNvGraphicFramePr>
            <a:graphicFrameLocks/>
          </p:cNvGraphicFramePr>
          <p:nvPr/>
        </p:nvGraphicFramePr>
        <p:xfrm>
          <a:off x="6096000" y="4064731"/>
          <a:ext cx="5952402" cy="2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6C440D6-ED79-4F1E-BBAB-6EDF0BD8D771}"/>
              </a:ext>
            </a:extLst>
          </p:cNvPr>
          <p:cNvGraphicFramePr>
            <a:graphicFrameLocks/>
          </p:cNvGraphicFramePr>
          <p:nvPr/>
        </p:nvGraphicFramePr>
        <p:xfrm>
          <a:off x="0" y="4102703"/>
          <a:ext cx="5682327" cy="23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3398B6-2A0D-41AF-A189-DC41DEF3D0A2}"/>
              </a:ext>
            </a:extLst>
          </p:cNvPr>
          <p:cNvGraphicFramePr>
            <a:graphicFrameLocks/>
          </p:cNvGraphicFramePr>
          <p:nvPr/>
        </p:nvGraphicFramePr>
        <p:xfrm>
          <a:off x="413674" y="1581913"/>
          <a:ext cx="5412250" cy="24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6F8EE755-57BF-4FA9-913B-11192973D248}"/>
              </a:ext>
            </a:extLst>
          </p:cNvPr>
          <p:cNvSpPr/>
          <p:nvPr/>
        </p:nvSpPr>
        <p:spPr>
          <a:xfrm>
            <a:off x="2639028" y="2500132"/>
            <a:ext cx="532435" cy="77550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6F96974-1E83-4FBD-877B-2E58AAF8CAA5}"/>
              </a:ext>
            </a:extLst>
          </p:cNvPr>
          <p:cNvSpPr/>
          <p:nvPr/>
        </p:nvSpPr>
        <p:spPr>
          <a:xfrm>
            <a:off x="8395082" y="2571811"/>
            <a:ext cx="532435" cy="77550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CC19E-EDFA-472E-81EE-F5689EF14516}"/>
              </a:ext>
            </a:extLst>
          </p:cNvPr>
          <p:cNvSpPr/>
          <p:nvPr/>
        </p:nvSpPr>
        <p:spPr>
          <a:xfrm>
            <a:off x="3831220" y="3923818"/>
            <a:ext cx="3993266" cy="94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dirty="0" err="1"/>
              <a:t>overestimation</a:t>
            </a:r>
            <a:r>
              <a:rPr lang="fr-FR" dirty="0"/>
              <a:t> of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day</a:t>
            </a:r>
            <a:endParaRPr lang="fr-FR" dirty="0"/>
          </a:p>
          <a:p>
            <a:pPr algn="ctr"/>
            <a:r>
              <a:rPr lang="fr-FR" dirty="0"/>
              <a:t>Or </a:t>
            </a:r>
            <a:r>
              <a:rPr lang="fr-FR" dirty="0" err="1"/>
              <a:t>problem</a:t>
            </a:r>
            <a:r>
              <a:rPr lang="fr-FR" dirty="0"/>
              <a:t> in the </a:t>
            </a:r>
            <a:r>
              <a:rPr lang="fr-FR" dirty="0" err="1"/>
              <a:t>meteorology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93540E-62DE-49A5-B346-81CC5A7EFA80}"/>
              </a:ext>
            </a:extLst>
          </p:cNvPr>
          <p:cNvSpPr txBox="1"/>
          <p:nvPr/>
        </p:nvSpPr>
        <p:spPr>
          <a:xfrm>
            <a:off x="2965050" y="1284696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7A3167-8FF8-4153-BA6D-644445CF0F17}"/>
              </a:ext>
            </a:extLst>
          </p:cNvPr>
          <p:cNvSpPr txBox="1"/>
          <p:nvPr/>
        </p:nvSpPr>
        <p:spPr>
          <a:xfrm>
            <a:off x="7360920" y="365125"/>
            <a:ext cx="382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Blue </a:t>
            </a:r>
            <a:r>
              <a:rPr lang="fr-FR" sz="2400" dirty="0" err="1">
                <a:solidFill>
                  <a:schemeClr val="accent1"/>
                </a:solidFill>
              </a:rPr>
              <a:t>Measurements</a:t>
            </a: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Orange Model</a:t>
            </a:r>
          </a:p>
        </p:txBody>
      </p:sp>
    </p:spTree>
    <p:extLst>
      <p:ext uri="{BB962C8B-B14F-4D97-AF65-F5344CB8AC3E}">
        <p14:creationId xmlns:p14="http://schemas.microsoft.com/office/powerpoint/2010/main" val="108194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5CF67-A81C-4084-9DBF-D3C05E5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Simulating</a:t>
            </a:r>
            <a:r>
              <a:rPr lang="fr-FR" dirty="0"/>
              <a:t> </a:t>
            </a:r>
            <a:r>
              <a:rPr lang="fr-FR" dirty="0" err="1"/>
              <a:t>Levoglucosan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3E9C565-11E1-497E-9852-AB10E3A53150}"/>
              </a:ext>
            </a:extLst>
          </p:cNvPr>
          <p:cNvGraphicFramePr>
            <a:graphicFrameLocks/>
          </p:cNvGraphicFramePr>
          <p:nvPr/>
        </p:nvGraphicFramePr>
        <p:xfrm>
          <a:off x="6096000" y="1473138"/>
          <a:ext cx="5682326" cy="26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0F623EA-0D68-4F35-9ED9-8D11D78DE52F}"/>
              </a:ext>
            </a:extLst>
          </p:cNvPr>
          <p:cNvGraphicFramePr>
            <a:graphicFrameLocks/>
          </p:cNvGraphicFramePr>
          <p:nvPr/>
        </p:nvGraphicFramePr>
        <p:xfrm>
          <a:off x="6096000" y="4064731"/>
          <a:ext cx="5952402" cy="2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6C440D6-ED79-4F1E-BBAB-6EDF0BD8D771}"/>
              </a:ext>
            </a:extLst>
          </p:cNvPr>
          <p:cNvGraphicFramePr>
            <a:graphicFrameLocks/>
          </p:cNvGraphicFramePr>
          <p:nvPr/>
        </p:nvGraphicFramePr>
        <p:xfrm>
          <a:off x="0" y="4102703"/>
          <a:ext cx="5682327" cy="23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3398B6-2A0D-41AF-A189-DC41DEF3D0A2}"/>
              </a:ext>
            </a:extLst>
          </p:cNvPr>
          <p:cNvGraphicFramePr>
            <a:graphicFrameLocks/>
          </p:cNvGraphicFramePr>
          <p:nvPr/>
        </p:nvGraphicFramePr>
        <p:xfrm>
          <a:off x="413674" y="1581913"/>
          <a:ext cx="5412250" cy="24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6F8EE755-57BF-4FA9-913B-11192973D248}"/>
              </a:ext>
            </a:extLst>
          </p:cNvPr>
          <p:cNvSpPr/>
          <p:nvPr/>
        </p:nvSpPr>
        <p:spPr>
          <a:xfrm>
            <a:off x="7118430" y="2594308"/>
            <a:ext cx="532435" cy="77550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6F96974-1E83-4FBD-877B-2E58AAF8CAA5}"/>
              </a:ext>
            </a:extLst>
          </p:cNvPr>
          <p:cNvSpPr/>
          <p:nvPr/>
        </p:nvSpPr>
        <p:spPr>
          <a:xfrm>
            <a:off x="1436104" y="2489958"/>
            <a:ext cx="532435" cy="77550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CC19E-EDFA-472E-81EE-F5689EF14516}"/>
              </a:ext>
            </a:extLst>
          </p:cNvPr>
          <p:cNvSpPr/>
          <p:nvPr/>
        </p:nvSpPr>
        <p:spPr>
          <a:xfrm>
            <a:off x="3831220" y="3923818"/>
            <a:ext cx="5081286" cy="94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Levoglucosan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represented</a:t>
            </a:r>
            <a:r>
              <a:rPr lang="fr-FR" dirty="0"/>
              <a:t> but not OM</a:t>
            </a:r>
          </a:p>
          <a:p>
            <a:pPr algn="ctr"/>
            <a:r>
              <a:rPr lang="fr-FR" dirty="0"/>
              <a:t>=&gt; </a:t>
            </a:r>
            <a:r>
              <a:rPr lang="fr-FR" dirty="0" err="1"/>
              <a:t>Problem</a:t>
            </a:r>
            <a:r>
              <a:rPr lang="fr-FR" dirty="0"/>
              <a:t> in the model?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334F70-36EC-496E-B908-67048F6D8C29}"/>
              </a:ext>
            </a:extLst>
          </p:cNvPr>
          <p:cNvSpPr txBox="1"/>
          <p:nvPr/>
        </p:nvSpPr>
        <p:spPr>
          <a:xfrm>
            <a:off x="8511252" y="1227821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Levoglucosan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1104B2-5ECC-4EFC-A1CC-D322AE695B00}"/>
              </a:ext>
            </a:extLst>
          </p:cNvPr>
          <p:cNvSpPr txBox="1"/>
          <p:nvPr/>
        </p:nvSpPr>
        <p:spPr>
          <a:xfrm>
            <a:off x="2965050" y="1284696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887174-D82B-4CA9-A1BB-739E37D76C1C}"/>
              </a:ext>
            </a:extLst>
          </p:cNvPr>
          <p:cNvSpPr txBox="1"/>
          <p:nvPr/>
        </p:nvSpPr>
        <p:spPr>
          <a:xfrm>
            <a:off x="7360920" y="365125"/>
            <a:ext cx="382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Blue </a:t>
            </a:r>
            <a:r>
              <a:rPr lang="fr-FR" sz="2400" dirty="0" err="1">
                <a:solidFill>
                  <a:schemeClr val="accent1"/>
                </a:solidFill>
              </a:rPr>
              <a:t>Measurements</a:t>
            </a: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Orange Model</a:t>
            </a:r>
          </a:p>
        </p:txBody>
      </p:sp>
    </p:spTree>
    <p:extLst>
      <p:ext uri="{BB962C8B-B14F-4D97-AF65-F5344CB8AC3E}">
        <p14:creationId xmlns:p14="http://schemas.microsoft.com/office/powerpoint/2010/main" val="85719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5CF67-A81C-4084-9DBF-D3C05E5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Simulating</a:t>
            </a:r>
            <a:r>
              <a:rPr lang="fr-FR" dirty="0"/>
              <a:t> </a:t>
            </a:r>
            <a:r>
              <a:rPr lang="fr-FR" dirty="0" err="1"/>
              <a:t>Levoglucosan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3E9C565-11E1-497E-9852-AB10E3A53150}"/>
              </a:ext>
            </a:extLst>
          </p:cNvPr>
          <p:cNvGraphicFramePr>
            <a:graphicFrameLocks/>
          </p:cNvGraphicFramePr>
          <p:nvPr/>
        </p:nvGraphicFramePr>
        <p:xfrm>
          <a:off x="6096000" y="1473138"/>
          <a:ext cx="5682326" cy="26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0F623EA-0D68-4F35-9ED9-8D11D78DE52F}"/>
              </a:ext>
            </a:extLst>
          </p:cNvPr>
          <p:cNvGraphicFramePr>
            <a:graphicFrameLocks/>
          </p:cNvGraphicFramePr>
          <p:nvPr/>
        </p:nvGraphicFramePr>
        <p:xfrm>
          <a:off x="6096000" y="4064731"/>
          <a:ext cx="5952402" cy="2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6C440D6-ED79-4F1E-BBAB-6EDF0BD8D771}"/>
              </a:ext>
            </a:extLst>
          </p:cNvPr>
          <p:cNvGraphicFramePr>
            <a:graphicFrameLocks/>
          </p:cNvGraphicFramePr>
          <p:nvPr/>
        </p:nvGraphicFramePr>
        <p:xfrm>
          <a:off x="0" y="4102703"/>
          <a:ext cx="5682327" cy="23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3398B6-2A0D-41AF-A189-DC41DEF3D0A2}"/>
              </a:ext>
            </a:extLst>
          </p:cNvPr>
          <p:cNvGraphicFramePr>
            <a:graphicFrameLocks/>
          </p:cNvGraphicFramePr>
          <p:nvPr/>
        </p:nvGraphicFramePr>
        <p:xfrm>
          <a:off x="413674" y="1581913"/>
          <a:ext cx="5412250" cy="24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727DB5-51C8-4E1D-AF0B-2F3C8283BFFE}"/>
              </a:ext>
            </a:extLst>
          </p:cNvPr>
          <p:cNvSpPr/>
          <p:nvPr/>
        </p:nvSpPr>
        <p:spPr>
          <a:xfrm>
            <a:off x="3863594" y="4601685"/>
            <a:ext cx="4051140" cy="87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Probable </a:t>
            </a:r>
            <a:r>
              <a:rPr lang="fr-FR" dirty="0" err="1"/>
              <a:t>underestimation</a:t>
            </a:r>
            <a:r>
              <a:rPr lang="fr-FR" dirty="0"/>
              <a:t> of </a:t>
            </a:r>
            <a:r>
              <a:rPr lang="fr-FR" dirty="0" err="1"/>
              <a:t>emissions</a:t>
            </a:r>
            <a:r>
              <a:rPr lang="fr-FR" dirty="0"/>
              <a:t> over Bordeaux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BEFF3D-169A-49B3-90CA-0A686FCCC1A4}"/>
              </a:ext>
            </a:extLst>
          </p:cNvPr>
          <p:cNvSpPr txBox="1"/>
          <p:nvPr/>
        </p:nvSpPr>
        <p:spPr>
          <a:xfrm>
            <a:off x="8511252" y="1212581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Levoglucosan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EA838D-97E1-48A2-8926-99DE18579A6B}"/>
              </a:ext>
            </a:extLst>
          </p:cNvPr>
          <p:cNvSpPr txBox="1"/>
          <p:nvPr/>
        </p:nvSpPr>
        <p:spPr>
          <a:xfrm>
            <a:off x="2965050" y="1284696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AD9BE9-30F2-4847-BADA-C243E1B72C9C}"/>
              </a:ext>
            </a:extLst>
          </p:cNvPr>
          <p:cNvSpPr txBox="1"/>
          <p:nvPr/>
        </p:nvSpPr>
        <p:spPr>
          <a:xfrm>
            <a:off x="7360920" y="365125"/>
            <a:ext cx="382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Blue </a:t>
            </a:r>
            <a:r>
              <a:rPr lang="fr-FR" sz="2400" dirty="0" err="1">
                <a:solidFill>
                  <a:schemeClr val="accent1"/>
                </a:solidFill>
              </a:rPr>
              <a:t>Measurements</a:t>
            </a:r>
            <a:endParaRPr lang="fr-FR" sz="24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Orange Model</a:t>
            </a:r>
          </a:p>
        </p:txBody>
      </p:sp>
    </p:spTree>
    <p:extLst>
      <p:ext uri="{BB962C8B-B14F-4D97-AF65-F5344CB8AC3E}">
        <p14:creationId xmlns:p14="http://schemas.microsoft.com/office/powerpoint/2010/main" val="151768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A8637-A437-4D6F-AB4A-A6E19645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E074E-B720-420B-B2C9-5D24A5306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interrogations:</a:t>
            </a:r>
          </a:p>
          <a:p>
            <a:pPr lvl="1"/>
            <a:r>
              <a:rPr lang="fr-FR" dirty="0"/>
              <a:t>Low contributions of IVOC for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vehicles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Solvent an important source of SOA </a:t>
            </a:r>
            <a:r>
              <a:rPr lang="fr-FR" dirty="0" err="1"/>
              <a:t>precursors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Are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realistic</a:t>
            </a:r>
            <a:r>
              <a:rPr lang="fr-FR" dirty="0"/>
              <a:t> </a:t>
            </a:r>
            <a:r>
              <a:rPr lang="fr-FR" dirty="0" err="1"/>
              <a:t>enough</a:t>
            </a:r>
            <a:r>
              <a:rPr lang="fr-FR" dirty="0"/>
              <a:t>? Very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r>
              <a:rPr lang="fr-FR" dirty="0"/>
              <a:t>Marker modeling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but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/>
              <a:t> lot of </a:t>
            </a:r>
            <a:r>
              <a:rPr lang="fr-FR" dirty="0" err="1"/>
              <a:t>measurements</a:t>
            </a:r>
            <a:r>
              <a:rPr lang="fr-FR" dirty="0"/>
              <a:t> over Europe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61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23519-CF31-44E4-9927-57F019AB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Set-up</a:t>
            </a:r>
            <a:r>
              <a:rPr lang="fr-FR" dirty="0"/>
              <a:t> of the simulations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22E59-A36C-47BB-A6DC-DDEEA0C2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Use of the H²O </a:t>
            </a:r>
            <a:r>
              <a:rPr lang="fr-FR" dirty="0" err="1"/>
              <a:t>mechanism</a:t>
            </a:r>
            <a:r>
              <a:rPr lang="fr-FR" dirty="0"/>
              <a:t> (</a:t>
            </a:r>
            <a:r>
              <a:rPr lang="fr-FR" dirty="0" err="1"/>
              <a:t>Couvidat</a:t>
            </a:r>
            <a:r>
              <a:rPr lang="fr-FR" dirty="0"/>
              <a:t> et al., 2012)</a:t>
            </a:r>
          </a:p>
          <a:p>
            <a:r>
              <a:rPr lang="fr-FR" dirty="0"/>
              <a:t>Simulation over Europe for </a:t>
            </a:r>
            <a:r>
              <a:rPr lang="fr-FR" dirty="0" err="1"/>
              <a:t>year</a:t>
            </a:r>
            <a:r>
              <a:rPr lang="fr-FR" dirty="0"/>
              <a:t> 2013 (</a:t>
            </a:r>
            <a:r>
              <a:rPr lang="fr-FR" dirty="0" err="1"/>
              <a:t>results</a:t>
            </a:r>
            <a:r>
              <a:rPr lang="fr-FR" dirty="0"/>
              <a:t> in </a:t>
            </a:r>
            <a:r>
              <a:rPr lang="fr-FR" dirty="0" err="1"/>
              <a:t>Couvidat</a:t>
            </a:r>
            <a:r>
              <a:rPr lang="fr-FR" dirty="0"/>
              <a:t> et al., GMD, 2018)</a:t>
            </a:r>
          </a:p>
          <a:p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MEGAN</a:t>
            </a:r>
          </a:p>
          <a:p>
            <a:r>
              <a:rPr lang="fr-FR" dirty="0" err="1"/>
              <a:t>Anthropogenic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EMEP but </a:t>
            </a:r>
            <a:r>
              <a:rPr lang="fr-FR" dirty="0" err="1"/>
              <a:t>corrected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SVOC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residential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TNO </a:t>
            </a:r>
            <a:r>
              <a:rPr lang="fr-FR" dirty="0" err="1"/>
              <a:t>underestimation</a:t>
            </a:r>
            <a:r>
              <a:rPr lang="fr-FR" dirty="0"/>
              <a:t> factor. </a:t>
            </a:r>
          </a:p>
          <a:p>
            <a:r>
              <a:rPr lang="fr-FR" dirty="0"/>
              <a:t>The model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the </a:t>
            </a:r>
            <a:r>
              <a:rPr lang="fr-FR" dirty="0" err="1"/>
              <a:t>aging</a:t>
            </a:r>
            <a:r>
              <a:rPr lang="fr-FR" dirty="0"/>
              <a:t> and the </a:t>
            </a:r>
            <a:r>
              <a:rPr lang="fr-FR" dirty="0" err="1"/>
              <a:t>partitioning</a:t>
            </a:r>
            <a:r>
              <a:rPr lang="fr-FR" dirty="0"/>
              <a:t> of the SVOC </a:t>
            </a:r>
          </a:p>
        </p:txBody>
      </p:sp>
    </p:spTree>
    <p:extLst>
      <p:ext uri="{BB962C8B-B14F-4D97-AF65-F5344CB8AC3E}">
        <p14:creationId xmlns:p14="http://schemas.microsoft.com/office/powerpoint/2010/main" val="10695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7E092-F083-4C0B-9146-181F7C2A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on stations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anthropogenic</a:t>
            </a:r>
            <a:r>
              <a:rPr lang="fr-FR" dirty="0"/>
              <a:t> influence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76EDB2-F3B1-49DB-A51C-6F57F822F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OC (µg/m</a:t>
            </a:r>
            <a:r>
              <a:rPr lang="fr-FR" baseline="30000" dirty="0"/>
              <a:t>3</a:t>
            </a:r>
            <a:r>
              <a:rPr lang="fr-FR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1B9317-E7BA-4B0B-B96D-68B1CEC3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69" y="2391455"/>
            <a:ext cx="5125131" cy="4108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E27D5A-6E57-4174-8D13-5D2B5E01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69" y="2612344"/>
            <a:ext cx="4613502" cy="37836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E0C3FA-FA05-498A-906A-800FCCEF2566}"/>
              </a:ext>
            </a:extLst>
          </p:cNvPr>
          <p:cNvSpPr txBox="1"/>
          <p:nvPr/>
        </p:nvSpPr>
        <p:spPr>
          <a:xfrm>
            <a:off x="1948721" y="6353383"/>
            <a:ext cx="846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Red: Model </a:t>
            </a:r>
            <a:r>
              <a:rPr lang="fr-FR" sz="2800" dirty="0"/>
              <a:t>Black : </a:t>
            </a:r>
            <a:r>
              <a:rPr lang="fr-FR" sz="2800" dirty="0" err="1"/>
              <a:t>Measurement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accent6"/>
                </a:solidFill>
              </a:rPr>
              <a:t>Green: </a:t>
            </a:r>
            <a:r>
              <a:rPr lang="fr-FR" sz="2800" dirty="0" err="1">
                <a:solidFill>
                  <a:schemeClr val="accent6"/>
                </a:solidFill>
              </a:rPr>
              <a:t>Biogenic</a:t>
            </a:r>
            <a:r>
              <a:rPr lang="fr-FR" sz="2800" dirty="0">
                <a:solidFill>
                  <a:schemeClr val="accent6"/>
                </a:solidFill>
              </a:rPr>
              <a:t> SOA</a:t>
            </a:r>
          </a:p>
        </p:txBody>
      </p:sp>
    </p:spTree>
    <p:extLst>
      <p:ext uri="{BB962C8B-B14F-4D97-AF65-F5344CB8AC3E}">
        <p14:creationId xmlns:p14="http://schemas.microsoft.com/office/powerpoint/2010/main" val="310897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F3878-765F-479B-AB87-33A03EA5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on stations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anthropogenic</a:t>
            </a:r>
            <a:r>
              <a:rPr lang="fr-FR" dirty="0"/>
              <a:t> influence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F9A8E-7F85-4EE7-B9D3-028E1279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OC (µg/m</a:t>
            </a:r>
            <a:r>
              <a:rPr lang="fr-FR" baseline="30000" dirty="0"/>
              <a:t>3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FCA3A5-E4DE-441E-BCCB-D473E8CB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34" y="2349726"/>
            <a:ext cx="9039317" cy="36446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646D14-331E-4A99-B1AC-BEA74950FD0F}"/>
              </a:ext>
            </a:extLst>
          </p:cNvPr>
          <p:cNvSpPr txBox="1"/>
          <p:nvPr/>
        </p:nvSpPr>
        <p:spPr>
          <a:xfrm>
            <a:off x="1861278" y="6050290"/>
            <a:ext cx="846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Red: Model </a:t>
            </a:r>
            <a:r>
              <a:rPr lang="fr-FR" sz="2800" dirty="0"/>
              <a:t>Black : </a:t>
            </a:r>
            <a:r>
              <a:rPr lang="fr-FR" sz="2800" dirty="0" err="1"/>
              <a:t>Measurement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accent6"/>
                </a:solidFill>
              </a:rPr>
              <a:t>Green: </a:t>
            </a:r>
            <a:r>
              <a:rPr lang="fr-FR" sz="2800" dirty="0" err="1">
                <a:solidFill>
                  <a:schemeClr val="accent6"/>
                </a:solidFill>
              </a:rPr>
              <a:t>Biogenic</a:t>
            </a:r>
            <a:r>
              <a:rPr lang="fr-FR" sz="2800" dirty="0">
                <a:solidFill>
                  <a:schemeClr val="accent6"/>
                </a:solidFill>
              </a:rPr>
              <a:t> SOA</a:t>
            </a:r>
          </a:p>
        </p:txBody>
      </p:sp>
    </p:spTree>
    <p:extLst>
      <p:ext uri="{BB962C8B-B14F-4D97-AF65-F5344CB8AC3E}">
        <p14:creationId xmlns:p14="http://schemas.microsoft.com/office/powerpoint/2010/main" val="14952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89BA9-A1E5-400A-AF93-6CF5A210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of the </a:t>
            </a:r>
            <a:r>
              <a:rPr lang="fr-FR" dirty="0" err="1"/>
              <a:t>implementation</a:t>
            </a:r>
            <a:r>
              <a:rPr lang="fr-FR" dirty="0"/>
              <a:t> of the H²O </a:t>
            </a:r>
            <a:r>
              <a:rPr lang="fr-FR" dirty="0" err="1"/>
              <a:t>mechanism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CHIMERE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6FA02A-A903-474F-8EB0-F6734B69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921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« Good » </a:t>
            </a:r>
            <a:r>
              <a:rPr lang="fr-FR" dirty="0" err="1"/>
              <a:t>results</a:t>
            </a:r>
            <a:r>
              <a:rPr lang="fr-FR" dirty="0"/>
              <a:t> for areas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endParaRPr lang="fr-FR" dirty="0"/>
          </a:p>
          <a:p>
            <a:r>
              <a:rPr lang="fr-FR" dirty="0"/>
              <a:t>« </a:t>
            </a:r>
            <a:r>
              <a:rPr lang="fr-FR" dirty="0" err="1"/>
              <a:t>Underestimation</a:t>
            </a:r>
            <a:r>
              <a:rPr lang="fr-FR" dirty="0"/>
              <a:t> » of concentrations for areas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anthropogenic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</a:p>
          <a:p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SVOC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biomass</a:t>
            </a:r>
            <a:r>
              <a:rPr lang="fr-FR" dirty="0"/>
              <a:t> </a:t>
            </a:r>
            <a:r>
              <a:rPr lang="fr-FR" dirty="0" err="1"/>
              <a:t>burning</a:t>
            </a:r>
            <a:r>
              <a:rPr lang="fr-FR" dirty="0"/>
              <a:t> in </a:t>
            </a:r>
            <a:r>
              <a:rPr lang="fr-FR" dirty="0" err="1"/>
              <a:t>winter</a:t>
            </a:r>
            <a:r>
              <a:rPr lang="fr-FR" dirty="0"/>
              <a:t> leads to a good </a:t>
            </a:r>
            <a:r>
              <a:rPr lang="fr-FR" dirty="0" err="1"/>
              <a:t>representation</a:t>
            </a:r>
            <a:r>
              <a:rPr lang="fr-FR" dirty="0"/>
              <a:t> of </a:t>
            </a:r>
            <a:r>
              <a:rPr lang="fr-FR" dirty="0" err="1"/>
              <a:t>organic</a:t>
            </a:r>
            <a:r>
              <a:rPr lang="fr-FR" dirty="0"/>
              <a:t> concentration in </a:t>
            </a:r>
            <a:r>
              <a:rPr lang="fr-FR" dirty="0" err="1"/>
              <a:t>winter</a:t>
            </a:r>
            <a:r>
              <a:rPr lang="fr-FR" dirty="0"/>
              <a:t>.</a:t>
            </a:r>
          </a:p>
          <a:p>
            <a:r>
              <a:rPr lang="fr-FR" dirty="0"/>
              <a:t>In </a:t>
            </a:r>
            <a:r>
              <a:rPr lang="fr-FR" dirty="0" err="1"/>
              <a:t>summer</a:t>
            </a:r>
            <a:r>
              <a:rPr lang="fr-FR" dirty="0"/>
              <a:t>, </a:t>
            </a:r>
            <a:r>
              <a:rPr lang="fr-FR" dirty="0" err="1"/>
              <a:t>underestimation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due to :</a:t>
            </a:r>
          </a:p>
          <a:p>
            <a:pPr lvl="1"/>
            <a:r>
              <a:rPr lang="fr-FR" dirty="0" err="1"/>
              <a:t>Problem</a:t>
            </a:r>
            <a:r>
              <a:rPr lang="fr-FR" dirty="0"/>
              <a:t> in </a:t>
            </a:r>
            <a:r>
              <a:rPr lang="fr-FR" dirty="0" err="1"/>
              <a:t>mechanism</a:t>
            </a:r>
            <a:endParaRPr lang="fr-FR" dirty="0"/>
          </a:p>
          <a:p>
            <a:pPr lvl="1"/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anthropogenic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???</a:t>
            </a:r>
          </a:p>
          <a:p>
            <a:pPr lvl="1"/>
            <a:r>
              <a:rPr lang="fr-FR" dirty="0" err="1"/>
              <a:t>Underestimation</a:t>
            </a:r>
            <a:r>
              <a:rPr lang="fr-FR" dirty="0"/>
              <a:t> of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on part of Europe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8B0B54-8626-4AE7-961A-9356747B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484" y="4434840"/>
            <a:ext cx="3187246" cy="24108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090B63-9673-4070-A5DC-C08CA286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055" y="4434840"/>
            <a:ext cx="3252477" cy="24108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715CA5-D162-437E-B359-5F5D3B36D5F0}"/>
              </a:ext>
            </a:extLst>
          </p:cNvPr>
          <p:cNvSpPr txBox="1"/>
          <p:nvPr/>
        </p:nvSpPr>
        <p:spPr>
          <a:xfrm>
            <a:off x="8998857" y="4876800"/>
            <a:ext cx="298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Figures </a:t>
            </a:r>
            <a:r>
              <a:rPr lang="fr-FR" dirty="0" err="1"/>
              <a:t>from</a:t>
            </a:r>
            <a:r>
              <a:rPr lang="fr-FR" dirty="0"/>
              <a:t> Jiang et al. (2019)</a:t>
            </a:r>
          </a:p>
          <a:p>
            <a:endParaRPr lang="fr-FR" dirty="0"/>
          </a:p>
          <a:p>
            <a:r>
              <a:rPr lang="fr-FR" dirty="0"/>
              <a:t>Very </a:t>
            </a:r>
            <a:r>
              <a:rPr lang="fr-FR" dirty="0" err="1"/>
              <a:t>different</a:t>
            </a:r>
            <a:r>
              <a:rPr lang="fr-FR" dirty="0"/>
              <a:t> pattern and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inventories</a:t>
            </a:r>
          </a:p>
        </p:txBody>
      </p:sp>
    </p:spTree>
    <p:extLst>
      <p:ext uri="{BB962C8B-B14F-4D97-AF65-F5344CB8AC3E}">
        <p14:creationId xmlns:p14="http://schemas.microsoft.com/office/powerpoint/2010/main" val="271403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4FB9A-68A6-4079-9FFC-70FB450F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IVOC: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A94AA-F9D9-465D-81C7-E103D84E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Robinson et al. (science, 2007) </a:t>
            </a:r>
            <a:r>
              <a:rPr lang="fr-FR" dirty="0" err="1"/>
              <a:t>introduced</a:t>
            </a:r>
            <a:r>
              <a:rPr lang="fr-FR" dirty="0"/>
              <a:t> the notion of IVOC (</a:t>
            </a:r>
            <a:r>
              <a:rPr lang="fr-FR" dirty="0" err="1"/>
              <a:t>Intermediate</a:t>
            </a:r>
            <a:r>
              <a:rPr lang="fr-FR" dirty="0"/>
              <a:t> </a:t>
            </a:r>
            <a:r>
              <a:rPr lang="fr-FR" dirty="0" err="1"/>
              <a:t>Volatility</a:t>
            </a:r>
            <a:r>
              <a:rPr lang="fr-FR" dirty="0"/>
              <a:t> </a:t>
            </a:r>
            <a:r>
              <a:rPr lang="fr-FR" dirty="0" err="1"/>
              <a:t>Organic</a:t>
            </a:r>
            <a:r>
              <a:rPr lang="fr-FR" dirty="0"/>
              <a:t> Compounds)</a:t>
            </a:r>
          </a:p>
          <a:p>
            <a:pPr lvl="1"/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a gap of </a:t>
            </a:r>
            <a:r>
              <a:rPr lang="fr-FR" dirty="0" err="1"/>
              <a:t>volatility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VOC </a:t>
            </a:r>
            <a:r>
              <a:rPr lang="fr-FR" dirty="0" err="1"/>
              <a:t>identified</a:t>
            </a:r>
            <a:r>
              <a:rPr lang="fr-FR" dirty="0"/>
              <a:t> by GC-MS and SVOC </a:t>
            </a:r>
            <a:r>
              <a:rPr lang="fr-FR" dirty="0" err="1"/>
              <a:t>captured</a:t>
            </a:r>
            <a:r>
              <a:rPr lang="fr-FR" dirty="0"/>
              <a:t> as condensable in the American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inventory</a:t>
            </a:r>
            <a:endParaRPr lang="fr-FR" dirty="0"/>
          </a:p>
          <a:p>
            <a:pPr lvl="1"/>
            <a:r>
              <a:rPr lang="fr-FR" dirty="0"/>
              <a:t>=&gt;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intermediate</a:t>
            </a:r>
            <a:r>
              <a:rPr lang="fr-FR" dirty="0"/>
              <a:t> </a:t>
            </a:r>
            <a:r>
              <a:rPr lang="fr-FR" dirty="0" err="1"/>
              <a:t>volatility</a:t>
            </a:r>
            <a:r>
              <a:rPr lang="fr-FR" dirty="0"/>
              <a:t> are </a:t>
            </a:r>
            <a:r>
              <a:rPr lang="fr-FR" dirty="0" err="1"/>
              <a:t>missing</a:t>
            </a:r>
            <a:r>
              <a:rPr lang="fr-FR" dirty="0"/>
              <a:t> : IVOC</a:t>
            </a:r>
          </a:p>
          <a:p>
            <a:r>
              <a:rPr lang="fr-FR" dirty="0"/>
              <a:t>Robinson et al. </a:t>
            </a:r>
            <a:r>
              <a:rPr lang="fr-FR" dirty="0" err="1"/>
              <a:t>estimated</a:t>
            </a:r>
            <a:r>
              <a:rPr lang="fr-FR" dirty="0"/>
              <a:t> a ratio IVOC/POA=1.5 (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american</a:t>
            </a:r>
            <a:r>
              <a:rPr lang="fr-FR" dirty="0"/>
              <a:t> medium-</a:t>
            </a:r>
            <a:r>
              <a:rPr lang="fr-FR" dirty="0" err="1"/>
              <a:t>duty</a:t>
            </a:r>
            <a:r>
              <a:rPr lang="fr-FR" dirty="0"/>
              <a:t> diesel trucks). This ratio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widely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VBS.</a:t>
            </a:r>
          </a:p>
          <a:p>
            <a:r>
              <a:rPr lang="fr-FR" dirty="0"/>
              <a:t>IVOC are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as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. Emissions of VOC </a:t>
            </a:r>
            <a:r>
              <a:rPr lang="fr-FR" dirty="0" err="1"/>
              <a:t>which</a:t>
            </a:r>
            <a:r>
              <a:rPr lang="fr-FR" dirty="0"/>
              <a:t> are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inventory</a:t>
            </a:r>
            <a:r>
              <a:rPr lang="fr-FR" dirty="0"/>
              <a:t>.</a:t>
            </a:r>
          </a:p>
          <a:p>
            <a:r>
              <a:rPr lang="fr-FR" dirty="0" err="1"/>
              <a:t>However</a:t>
            </a:r>
            <a:r>
              <a:rPr lang="fr-FR" dirty="0"/>
              <a:t>, Robinson et al. </a:t>
            </a:r>
            <a:r>
              <a:rPr lang="fr-FR" dirty="0" err="1"/>
              <a:t>explained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part of VOC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GC-MS and IVOC part of the </a:t>
            </a:r>
            <a:r>
              <a:rPr lang="fr-FR" dirty="0" err="1"/>
              <a:t>unresolved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mixture of VOC.</a:t>
            </a:r>
          </a:p>
          <a:p>
            <a:pPr lvl="1"/>
            <a:r>
              <a:rPr lang="fr-FR" dirty="0"/>
              <a:t>=&gt; </a:t>
            </a:r>
            <a:r>
              <a:rPr lang="fr-FR" dirty="0" err="1"/>
              <a:t>Problem</a:t>
            </a:r>
            <a:r>
              <a:rPr lang="fr-FR" dirty="0"/>
              <a:t> of the </a:t>
            </a:r>
            <a:r>
              <a:rPr lang="fr-FR" dirty="0" err="1"/>
              <a:t>speciation</a:t>
            </a:r>
            <a:r>
              <a:rPr lang="fr-FR" dirty="0"/>
              <a:t> of VOC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air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1614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35308-7D7F-4B2D-919C-52EFE950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Developping</a:t>
            </a:r>
            <a:r>
              <a:rPr lang="fr-FR" dirty="0"/>
              <a:t> a </a:t>
            </a:r>
            <a:r>
              <a:rPr lang="fr-FR" dirty="0" err="1"/>
              <a:t>mechanism</a:t>
            </a:r>
            <a:r>
              <a:rPr lang="fr-FR" dirty="0"/>
              <a:t> VBS-Gecko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E852D-05B3-423B-A381-4D22A382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Mechanism</a:t>
            </a:r>
            <a:r>
              <a:rPr lang="fr-FR" dirty="0"/>
              <a:t> of Lannuque et al. (ACP, 2018)</a:t>
            </a:r>
          </a:p>
          <a:p>
            <a:r>
              <a:rPr lang="fr-FR" dirty="0"/>
              <a:t>Objectives :</a:t>
            </a:r>
          </a:p>
          <a:p>
            <a:pPr lvl="1"/>
            <a:r>
              <a:rPr lang="fr-FR" dirty="0" err="1"/>
              <a:t>Develop</a:t>
            </a:r>
            <a:r>
              <a:rPr lang="fr-FR" dirty="0"/>
              <a:t> a SOA </a:t>
            </a:r>
            <a:r>
              <a:rPr lang="fr-FR" dirty="0" err="1"/>
              <a:t>mechanism</a:t>
            </a:r>
            <a:r>
              <a:rPr lang="fr-FR" dirty="0"/>
              <a:t> not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experimental</a:t>
            </a:r>
            <a:r>
              <a:rPr lang="fr-FR" dirty="0"/>
              <a:t> data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chambers</a:t>
            </a:r>
            <a:r>
              <a:rPr lang="fr-FR" dirty="0"/>
              <a:t> but </a:t>
            </a:r>
            <a:r>
              <a:rPr lang="fr-FR" dirty="0" err="1"/>
              <a:t>from</a:t>
            </a:r>
            <a:r>
              <a:rPr lang="fr-FR" dirty="0"/>
              <a:t> an explicit </a:t>
            </a:r>
            <a:r>
              <a:rPr lang="fr-FR" dirty="0" err="1"/>
              <a:t>mechanism</a:t>
            </a:r>
            <a:r>
              <a:rPr lang="fr-FR" dirty="0"/>
              <a:t> GECKO-A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aging</a:t>
            </a:r>
            <a:r>
              <a:rPr lang="fr-FR" dirty="0"/>
              <a:t> and the main SOA </a:t>
            </a:r>
            <a:r>
              <a:rPr lang="fr-FR" dirty="0" err="1"/>
              <a:t>precursors</a:t>
            </a:r>
            <a:r>
              <a:rPr lang="fr-FR" dirty="0"/>
              <a:t> (Lannuque et al, ACP, 2018)</a:t>
            </a:r>
          </a:p>
          <a:p>
            <a:pPr lvl="1"/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SOA </a:t>
            </a:r>
            <a:r>
              <a:rPr lang="fr-FR" dirty="0" err="1"/>
              <a:t>from</a:t>
            </a:r>
            <a:r>
              <a:rPr lang="fr-FR" dirty="0"/>
              <a:t> IVOC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trafic</a:t>
            </a:r>
          </a:p>
          <a:p>
            <a:r>
              <a:rPr lang="fr-FR" dirty="0"/>
              <a:t>Estimations of IVOC Zhao et al.</a:t>
            </a:r>
          </a:p>
          <a:p>
            <a:pPr lvl="2"/>
            <a:r>
              <a:rPr lang="fr-FR" dirty="0"/>
              <a:t>60% of NMHC for diesel </a:t>
            </a:r>
            <a:r>
              <a:rPr lang="fr-FR" dirty="0" err="1"/>
              <a:t>vehicles</a:t>
            </a:r>
            <a:endParaRPr lang="fr-FR" dirty="0"/>
          </a:p>
          <a:p>
            <a:pPr lvl="2"/>
            <a:r>
              <a:rPr lang="fr-FR" dirty="0" err="1"/>
              <a:t>Between</a:t>
            </a:r>
            <a:r>
              <a:rPr lang="fr-FR" dirty="0"/>
              <a:t> 4% (Hot start) and 14% (Cold start) for </a:t>
            </a:r>
            <a:r>
              <a:rPr lang="fr-FR" dirty="0" err="1"/>
              <a:t>gasoline</a:t>
            </a:r>
            <a:r>
              <a:rPr lang="fr-FR" dirty="0"/>
              <a:t> </a:t>
            </a:r>
            <a:r>
              <a:rPr lang="fr-FR" dirty="0" err="1"/>
              <a:t>vehicles</a:t>
            </a:r>
            <a:endParaRPr lang="fr-FR" dirty="0"/>
          </a:p>
          <a:p>
            <a:r>
              <a:rPr lang="fr-FR" dirty="0"/>
              <a:t>Several IVOC/VOC ratio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.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IVOC/VOC=0.3 (mixture </a:t>
            </a:r>
            <a:r>
              <a:rPr lang="fr-FR" dirty="0" err="1"/>
              <a:t>gasoline</a:t>
            </a:r>
            <a:r>
              <a:rPr lang="fr-FR" dirty="0"/>
              <a:t>/</a:t>
            </a:r>
            <a:r>
              <a:rPr lang="fr-FR" dirty="0" err="1"/>
              <a:t>diesek</a:t>
            </a:r>
            <a:r>
              <a:rPr lang="fr-FR" dirty="0"/>
              <a:t> </a:t>
            </a:r>
            <a:r>
              <a:rPr lang="fr-FR" dirty="0" err="1"/>
              <a:t>fleet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5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 descr="C:\Users\Victor\Pictures\test.png"/>
          <p:cNvPicPr>
            <a:picLocks noChangeAspect="1" noChangeArrowheads="1"/>
          </p:cNvPicPr>
          <p:nvPr/>
        </p:nvPicPr>
        <p:blipFill>
          <a:blip r:embed="rId2" cstate="print"/>
          <a:srcRect l="40597" t="19683" r="10826" b="6561"/>
          <a:stretch>
            <a:fillRect/>
          </a:stretch>
        </p:blipFill>
        <p:spPr bwMode="auto">
          <a:xfrm>
            <a:off x="229005" y="1676521"/>
            <a:ext cx="4512329" cy="3853824"/>
          </a:xfrm>
          <a:prstGeom prst="rect">
            <a:avLst/>
          </a:prstGeom>
          <a:noFill/>
        </p:spPr>
      </p:pic>
      <p:pic>
        <p:nvPicPr>
          <p:cNvPr id="23" name="Image 2" descr="C:\Users\Victor\Google Drive\RAPPORT-PRES\Article3D\Figures\VBS-ref-meas_timeseries.png"/>
          <p:cNvPicPr>
            <a:picLocks noChangeAspect="1"/>
          </p:cNvPicPr>
          <p:nvPr/>
        </p:nvPicPr>
        <p:blipFill>
          <a:blip r:embed="rId3" cstate="print"/>
          <a:srcRect l="33472" t="31207" r="33472" b="37029"/>
          <a:stretch>
            <a:fillRect/>
          </a:stretch>
        </p:blipFill>
        <p:spPr bwMode="auto">
          <a:xfrm>
            <a:off x="7056698" y="497722"/>
            <a:ext cx="4571224" cy="29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" descr="C:\Users\Victor\Google Drive\RAPPORT-PRES\Article3D\Figures\VBS-ref-meas_timeseries.png"/>
          <p:cNvPicPr>
            <a:picLocks noChangeAspect="1"/>
          </p:cNvPicPr>
          <p:nvPr/>
        </p:nvPicPr>
        <p:blipFill>
          <a:blip r:embed="rId3" cstate="print"/>
          <a:srcRect r="66943" b="68469"/>
          <a:stretch>
            <a:fillRect/>
          </a:stretch>
        </p:blipFill>
        <p:spPr bwMode="auto">
          <a:xfrm>
            <a:off x="7056699" y="3451944"/>
            <a:ext cx="4571176" cy="29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3" descr="C:\Users\Victor\Google Drive\RAPPORT-PRES\Article3D\Figures\VBS-ref-meas_timeseries.png"/>
          <p:cNvPicPr>
            <a:picLocks noChangeAspect="1"/>
          </p:cNvPicPr>
          <p:nvPr/>
        </p:nvPicPr>
        <p:blipFill>
          <a:blip r:embed="rId3" cstate="print"/>
          <a:srcRect l="68820" t="94785"/>
          <a:stretch>
            <a:fillRect/>
          </a:stretch>
        </p:blipFill>
        <p:spPr bwMode="auto">
          <a:xfrm>
            <a:off x="7315599" y="6349800"/>
            <a:ext cx="4342618" cy="48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 descr="C:\Users\Victor\Google Drive\RAPPORT-PRES\Article3D\Figures\VBS-ref-meas_timeseries.png"/>
          <p:cNvPicPr>
            <a:picLocks noChangeAspect="1"/>
          </p:cNvPicPr>
          <p:nvPr/>
        </p:nvPicPr>
        <p:blipFill>
          <a:blip r:embed="rId3" cstate="print"/>
          <a:srcRect l="17361" t="72195" r="70071" b="20261"/>
          <a:stretch>
            <a:fillRect/>
          </a:stretch>
        </p:blipFill>
        <p:spPr bwMode="auto">
          <a:xfrm>
            <a:off x="5029275" y="2667053"/>
            <a:ext cx="2137793" cy="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e 28"/>
          <p:cNvGrpSpPr/>
          <p:nvPr/>
        </p:nvGrpSpPr>
        <p:grpSpPr>
          <a:xfrm>
            <a:off x="2286264" y="1972704"/>
            <a:ext cx="4770434" cy="2943486"/>
            <a:chOff x="2160637" y="1863811"/>
            <a:chExt cx="4508309" cy="2781748"/>
          </a:xfrm>
        </p:grpSpPr>
        <p:cxnSp>
          <p:nvCxnSpPr>
            <p:cNvPr id="60" name="Connecteur droit avec flèche 59"/>
            <p:cNvCxnSpPr>
              <a:endCxn id="22" idx="1"/>
            </p:cNvCxnSpPr>
            <p:nvPr/>
          </p:nvCxnSpPr>
          <p:spPr>
            <a:xfrm>
              <a:off x="2160637" y="3888159"/>
              <a:ext cx="4508309" cy="757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>
              <a:endCxn id="23" idx="1"/>
            </p:cNvCxnSpPr>
            <p:nvPr/>
          </p:nvCxnSpPr>
          <p:spPr>
            <a:xfrm flipV="1">
              <a:off x="2592685" y="1863811"/>
              <a:ext cx="4076261" cy="87222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9753349" y="609795"/>
            <a:ext cx="1828674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05" b="1" dirty="0"/>
              <a:t>« </a:t>
            </a:r>
            <a:r>
              <a:rPr lang="fr-FR" sz="1905" b="1" dirty="0" err="1"/>
              <a:t>biogenic</a:t>
            </a:r>
            <a:r>
              <a:rPr lang="fr-FR" sz="1905" b="1" dirty="0"/>
              <a:t> »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669780" y="3527932"/>
            <a:ext cx="191224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05" b="1" dirty="0"/>
              <a:t>« </a:t>
            </a:r>
            <a:r>
              <a:rPr lang="fr-FR" sz="1905" b="1" dirty="0" err="1"/>
              <a:t>anthropogenic</a:t>
            </a:r>
            <a:r>
              <a:rPr lang="fr-FR" sz="1905" b="1" dirty="0"/>
              <a:t> »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ADA36AC-7843-44A0-A13D-79EFDABE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7C91ED-B066-49E8-8F09-AFFF8911D935}"/>
              </a:ext>
            </a:extLst>
          </p:cNvPr>
          <p:cNvSpPr txBox="1"/>
          <p:nvPr/>
        </p:nvSpPr>
        <p:spPr>
          <a:xfrm>
            <a:off x="564078" y="5834743"/>
            <a:ext cx="61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Close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H²O and VBS-Gecko (</a:t>
            </a:r>
            <a:r>
              <a:rPr lang="fr-FR" dirty="0" err="1"/>
              <a:t>Without</a:t>
            </a:r>
            <a:r>
              <a:rPr lang="fr-FR" dirty="0"/>
              <a:t> IVOC)</a:t>
            </a:r>
          </a:p>
        </p:txBody>
      </p:sp>
    </p:spTree>
    <p:extLst>
      <p:ext uri="{BB962C8B-B14F-4D97-AF65-F5344CB8AC3E}">
        <p14:creationId xmlns:p14="http://schemas.microsoft.com/office/powerpoint/2010/main" val="204432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ZoneTexte 328"/>
          <p:cNvSpPr txBox="1"/>
          <p:nvPr/>
        </p:nvSpPr>
        <p:spPr>
          <a:xfrm>
            <a:off x="9143790" y="66599"/>
            <a:ext cx="2819205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5A783EB-0A56-4752-B429-BBBE89E6C33F}" type="slidenum">
              <a:rPr lang="fr-FR" sz="1905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fr-FR" sz="190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5" name="Image 3" descr="C:\Users\Victor\Google Drive\RAPPORT-PRES\Article3D\Figures\VBS-ref-meas_timeseries.png"/>
          <p:cNvPicPr>
            <a:picLocks noChangeAspect="1"/>
          </p:cNvPicPr>
          <p:nvPr/>
        </p:nvPicPr>
        <p:blipFill>
          <a:blip r:embed="rId2" cstate="print"/>
          <a:srcRect l="68820" t="94785"/>
          <a:stretch>
            <a:fillRect/>
          </a:stretch>
        </p:blipFill>
        <p:spPr bwMode="auto">
          <a:xfrm>
            <a:off x="7315599" y="6368345"/>
            <a:ext cx="4290519" cy="48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3" name="Picture 1" descr="C:\Users\Victor\Pictures\Sans titre - 1.png"/>
          <p:cNvPicPr>
            <a:picLocks noChangeAspect="1" noChangeArrowheads="1"/>
          </p:cNvPicPr>
          <p:nvPr/>
        </p:nvPicPr>
        <p:blipFill>
          <a:blip r:embed="rId3" cstate="print"/>
          <a:srcRect b="51388"/>
          <a:stretch>
            <a:fillRect/>
          </a:stretch>
        </p:blipFill>
        <p:spPr bwMode="auto">
          <a:xfrm>
            <a:off x="7086532" y="3477228"/>
            <a:ext cx="4547958" cy="2891115"/>
          </a:xfrm>
          <a:prstGeom prst="rect">
            <a:avLst/>
          </a:prstGeom>
          <a:noFill/>
        </p:spPr>
      </p:pic>
      <p:pic>
        <p:nvPicPr>
          <p:cNvPr id="20" name="Picture 1" descr="C:\Users\Victor\Pictures\Sans titre - 1.png"/>
          <p:cNvPicPr>
            <a:picLocks noChangeAspect="1" noChangeArrowheads="1"/>
          </p:cNvPicPr>
          <p:nvPr/>
        </p:nvPicPr>
        <p:blipFill>
          <a:blip r:embed="rId3" cstate="print"/>
          <a:srcRect t="49940" b="724"/>
          <a:stretch>
            <a:fillRect/>
          </a:stretch>
        </p:blipFill>
        <p:spPr bwMode="auto">
          <a:xfrm>
            <a:off x="7086532" y="511426"/>
            <a:ext cx="4547958" cy="2934175"/>
          </a:xfrm>
          <a:prstGeom prst="rect">
            <a:avLst/>
          </a:prstGeom>
          <a:noFill/>
        </p:spPr>
      </p:pic>
      <p:pic>
        <p:nvPicPr>
          <p:cNvPr id="207874" name="Picture 2" descr="C:\Users\Victor\Pictures\Sans titre - 1.png"/>
          <p:cNvPicPr>
            <a:picLocks noChangeAspect="1" noChangeArrowheads="1"/>
          </p:cNvPicPr>
          <p:nvPr/>
        </p:nvPicPr>
        <p:blipFill>
          <a:blip r:embed="rId4" cstate="print"/>
          <a:srcRect l="70759" t="23161" b="62968"/>
          <a:stretch>
            <a:fillRect/>
          </a:stretch>
        </p:blipFill>
        <p:spPr bwMode="auto">
          <a:xfrm>
            <a:off x="4953078" y="3020017"/>
            <a:ext cx="2286252" cy="942346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42900" y="607382"/>
            <a:ext cx="3589969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IVOC = 30% VOC of road </a:t>
            </a:r>
            <a:r>
              <a:rPr lang="fr-FR" sz="211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</a:t>
            </a:r>
            <a:endParaRPr lang="fr-FR" sz="211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" descr="C:\Users\Victor\Pictures\test.png"/>
          <p:cNvPicPr>
            <a:picLocks noChangeAspect="1" noChangeArrowheads="1"/>
          </p:cNvPicPr>
          <p:nvPr/>
        </p:nvPicPr>
        <p:blipFill>
          <a:blip r:embed="rId5" cstate="print"/>
          <a:srcRect l="40597" t="19683" r="10826" b="6561"/>
          <a:stretch>
            <a:fillRect/>
          </a:stretch>
        </p:blipFill>
        <p:spPr bwMode="auto">
          <a:xfrm>
            <a:off x="229005" y="1676521"/>
            <a:ext cx="4512329" cy="3853824"/>
          </a:xfrm>
          <a:prstGeom prst="rect">
            <a:avLst/>
          </a:prstGeom>
          <a:noFill/>
        </p:spPr>
      </p:pic>
      <p:grpSp>
        <p:nvGrpSpPr>
          <p:cNvPr id="18" name="Groupe 17"/>
          <p:cNvGrpSpPr/>
          <p:nvPr/>
        </p:nvGrpSpPr>
        <p:grpSpPr>
          <a:xfrm>
            <a:off x="2286264" y="1972704"/>
            <a:ext cx="4770434" cy="2943486"/>
            <a:chOff x="2160637" y="1863811"/>
            <a:chExt cx="4508309" cy="2781748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2160637" y="3888159"/>
              <a:ext cx="4508309" cy="757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2592685" y="1863811"/>
              <a:ext cx="4076261" cy="87222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C67BE6B-7C3C-4868-8E14-FCDD96475CE8}"/>
              </a:ext>
            </a:extLst>
          </p:cNvPr>
          <p:cNvSpPr txBox="1"/>
          <p:nvPr/>
        </p:nvSpPr>
        <p:spPr>
          <a:xfrm>
            <a:off x="4193632" y="674074"/>
            <a:ext cx="284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IVOC </a:t>
            </a:r>
            <a:r>
              <a:rPr lang="fr-FR" dirty="0" err="1"/>
              <a:t>représented</a:t>
            </a:r>
            <a:r>
              <a:rPr lang="fr-FR" dirty="0"/>
              <a:t> by a mixture of  C14 et C18 (</a:t>
            </a:r>
            <a:r>
              <a:rPr lang="fr-FR" dirty="0" err="1"/>
              <a:t>alkenes</a:t>
            </a:r>
            <a:r>
              <a:rPr lang="fr-FR" dirty="0"/>
              <a:t> and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alkanes</a:t>
            </a:r>
            <a:r>
              <a:rPr lang="fr-FR" dirty="0"/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0F5A3BC-724F-445A-8A29-5A3550232C5A}"/>
              </a:ext>
            </a:extLst>
          </p:cNvPr>
          <p:cNvSpPr txBox="1"/>
          <p:nvPr/>
        </p:nvSpPr>
        <p:spPr>
          <a:xfrm>
            <a:off x="9669780" y="3527932"/>
            <a:ext cx="191224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05" b="1" dirty="0"/>
              <a:t>« </a:t>
            </a:r>
            <a:r>
              <a:rPr lang="fr-FR" sz="1905" b="1" dirty="0" err="1"/>
              <a:t>anthropogenic</a:t>
            </a:r>
            <a:r>
              <a:rPr lang="fr-FR" sz="1905" b="1" dirty="0"/>
              <a:t>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5C24051-76C8-482A-9E24-FBF47334659A}"/>
              </a:ext>
            </a:extLst>
          </p:cNvPr>
          <p:cNvSpPr txBox="1"/>
          <p:nvPr/>
        </p:nvSpPr>
        <p:spPr>
          <a:xfrm>
            <a:off x="9753349" y="609795"/>
            <a:ext cx="1828674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05" b="1" dirty="0"/>
              <a:t>« </a:t>
            </a:r>
            <a:r>
              <a:rPr lang="fr-FR" sz="1905" b="1" dirty="0" err="1"/>
              <a:t>biogenic</a:t>
            </a:r>
            <a:r>
              <a:rPr lang="fr-FR" sz="1905" b="1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0784717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957</Words>
  <Application>Microsoft Office PowerPoint</Application>
  <PresentationFormat>Grand écran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Ongoing and recent works on the modeling of organic aerosols</vt:lpstr>
      <vt:lpstr>Set-up of the simulations</vt:lpstr>
      <vt:lpstr>Results on stations with a strong anthropogenic influence</vt:lpstr>
      <vt:lpstr>Results on stations with an anthropogenic influence</vt:lpstr>
      <vt:lpstr>Conclusions of the implementation of the H²O mechanism inside CHIMERE</vt:lpstr>
      <vt:lpstr>IVOC: missing emissions?</vt:lpstr>
      <vt:lpstr>Developping a mechanism VBS-Gecko</vt:lpstr>
      <vt:lpstr>Evaluation</vt:lpstr>
      <vt:lpstr>Présentation PowerPoint</vt:lpstr>
      <vt:lpstr>EVORA projects: estimating emissions of SVOCs and IVOCs</vt:lpstr>
      <vt:lpstr>Use of a SNAP level 3 speciation</vt:lpstr>
      <vt:lpstr>SOA potential</vt:lpstr>
      <vt:lpstr>Simulating markers to understand organic aerosols</vt:lpstr>
      <vt:lpstr>Case of Levoglucosan</vt:lpstr>
      <vt:lpstr>Simulating Levoglucosan</vt:lpstr>
      <vt:lpstr>Simulating Levoglucosan</vt:lpstr>
      <vt:lpstr>Simulating Levoglucosan</vt:lpstr>
      <vt:lpstr>Simulating Levoglucosan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BaP concentrations over Europe</dc:title>
  <dc:creator>COUVIDAT Florian</dc:creator>
  <cp:lastModifiedBy>COUVIDAT Florian</cp:lastModifiedBy>
  <cp:revision>64</cp:revision>
  <dcterms:created xsi:type="dcterms:W3CDTF">2018-04-24T14:21:50Z</dcterms:created>
  <dcterms:modified xsi:type="dcterms:W3CDTF">2019-05-08T07:55:17Z</dcterms:modified>
</cp:coreProperties>
</file>