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794500" cy="9918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01C5E71-9B76-4C7F-8394-04C3739FD3F1}">
  <a:tblStyle styleId="{401C5E71-9B76-4C7F-8394-04C3739FD3F1}"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slide" Target="slides/slide18.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32625" y="743900"/>
            <a:ext cx="4529875" cy="371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450" y="4711375"/>
            <a:ext cx="5435599" cy="44634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79450" y="4711375"/>
            <a:ext cx="5435599"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62" name="Google Shape;162;p1:notes"/>
          <p:cNvSpPr/>
          <p:nvPr>
            <p:ph idx="2" type="sldImg"/>
          </p:nvPr>
        </p:nvSpPr>
        <p:spPr>
          <a:xfrm>
            <a:off x="91757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p8:notes"/>
          <p:cNvSpPr txBox="1"/>
          <p:nvPr>
            <p:ph idx="1" type="body"/>
          </p:nvPr>
        </p:nvSpPr>
        <p:spPr>
          <a:xfrm>
            <a:off x="679450" y="4711375"/>
            <a:ext cx="5435599"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614" name="Google Shape;614;p8:notes"/>
          <p:cNvSpPr/>
          <p:nvPr>
            <p:ph idx="2" type="sldImg"/>
          </p:nvPr>
        </p:nvSpPr>
        <p:spPr>
          <a:xfrm>
            <a:off x="91757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Google Shape;623;p9:notes"/>
          <p:cNvSpPr txBox="1"/>
          <p:nvPr>
            <p:ph idx="1" type="body"/>
          </p:nvPr>
        </p:nvSpPr>
        <p:spPr>
          <a:xfrm>
            <a:off x="679450" y="4711375"/>
            <a:ext cx="5435700"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624" name="Google Shape;624;p9:notes"/>
          <p:cNvSpPr/>
          <p:nvPr>
            <p:ph idx="2" type="sldImg"/>
          </p:nvPr>
        </p:nvSpPr>
        <p:spPr>
          <a:xfrm>
            <a:off x="91757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p10:notes"/>
          <p:cNvSpPr txBox="1"/>
          <p:nvPr>
            <p:ph idx="1" type="body"/>
          </p:nvPr>
        </p:nvSpPr>
        <p:spPr>
          <a:xfrm>
            <a:off x="679450" y="4711375"/>
            <a:ext cx="5435700"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638" name="Google Shape;638;p10:notes"/>
          <p:cNvSpPr/>
          <p:nvPr>
            <p:ph idx="2" type="sldImg"/>
          </p:nvPr>
        </p:nvSpPr>
        <p:spPr>
          <a:xfrm>
            <a:off x="91757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Google Shape;648;p11:notes"/>
          <p:cNvSpPr txBox="1"/>
          <p:nvPr>
            <p:ph idx="1" type="body"/>
          </p:nvPr>
        </p:nvSpPr>
        <p:spPr>
          <a:xfrm>
            <a:off x="679450" y="4711375"/>
            <a:ext cx="5435599"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649" name="Google Shape;649;p11:notes"/>
          <p:cNvSpPr/>
          <p:nvPr>
            <p:ph idx="2" type="sldImg"/>
          </p:nvPr>
        </p:nvSpPr>
        <p:spPr>
          <a:xfrm>
            <a:off x="91757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Google Shape;661;p12:notes"/>
          <p:cNvSpPr txBox="1"/>
          <p:nvPr>
            <p:ph idx="1" type="body"/>
          </p:nvPr>
        </p:nvSpPr>
        <p:spPr>
          <a:xfrm>
            <a:off x="679450" y="4711375"/>
            <a:ext cx="5435599"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662" name="Google Shape;662;p12:notes"/>
          <p:cNvSpPr/>
          <p:nvPr>
            <p:ph idx="2" type="sldImg"/>
          </p:nvPr>
        </p:nvSpPr>
        <p:spPr>
          <a:xfrm>
            <a:off x="91757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5" name="Shape 675"/>
        <p:cNvGrpSpPr/>
        <p:nvPr/>
      </p:nvGrpSpPr>
      <p:grpSpPr>
        <a:xfrm>
          <a:off x="0" y="0"/>
          <a:ext cx="0" cy="0"/>
          <a:chOff x="0" y="0"/>
          <a:chExt cx="0" cy="0"/>
        </a:xfrm>
      </p:grpSpPr>
      <p:sp>
        <p:nvSpPr>
          <p:cNvPr id="676" name="Google Shape;676;p15:notes"/>
          <p:cNvSpPr txBox="1"/>
          <p:nvPr>
            <p:ph idx="1" type="body"/>
          </p:nvPr>
        </p:nvSpPr>
        <p:spPr>
          <a:xfrm>
            <a:off x="679450" y="4711375"/>
            <a:ext cx="5435599"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677" name="Google Shape;677;p15:notes"/>
          <p:cNvSpPr/>
          <p:nvPr>
            <p:ph idx="2" type="sldImg"/>
          </p:nvPr>
        </p:nvSpPr>
        <p:spPr>
          <a:xfrm>
            <a:off x="91757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Google Shape;683;g4c4b9bb0462e0fc8_0:notes"/>
          <p:cNvSpPr txBox="1"/>
          <p:nvPr>
            <p:ph idx="1" type="body"/>
          </p:nvPr>
        </p:nvSpPr>
        <p:spPr>
          <a:xfrm>
            <a:off x="679450" y="4711383"/>
            <a:ext cx="5435700" cy="446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4c4b9bb0462e0fc8_0:notes"/>
          <p:cNvSpPr/>
          <p:nvPr>
            <p:ph idx="2" type="sldImg"/>
          </p:nvPr>
        </p:nvSpPr>
        <p:spPr>
          <a:xfrm>
            <a:off x="1132417" y="743903"/>
            <a:ext cx="45297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2" name="Shape 692"/>
        <p:cNvGrpSpPr/>
        <p:nvPr/>
      </p:nvGrpSpPr>
      <p:grpSpPr>
        <a:xfrm>
          <a:off x="0" y="0"/>
          <a:ext cx="0" cy="0"/>
          <a:chOff x="0" y="0"/>
          <a:chExt cx="0" cy="0"/>
        </a:xfrm>
      </p:grpSpPr>
      <p:sp>
        <p:nvSpPr>
          <p:cNvPr id="693" name="Google Shape;693;g748fdcea7bda2eb1_397:notes"/>
          <p:cNvSpPr txBox="1"/>
          <p:nvPr>
            <p:ph idx="1" type="body"/>
          </p:nvPr>
        </p:nvSpPr>
        <p:spPr>
          <a:xfrm>
            <a:off x="679450" y="4711375"/>
            <a:ext cx="5435700"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694" name="Google Shape;694;g748fdcea7bda2eb1_397:notes"/>
          <p:cNvSpPr/>
          <p:nvPr>
            <p:ph idx="2" type="sldImg"/>
          </p:nvPr>
        </p:nvSpPr>
        <p:spPr>
          <a:xfrm>
            <a:off x="917575" y="744538"/>
            <a:ext cx="49593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Google Shape;702;p16:notes"/>
          <p:cNvSpPr txBox="1"/>
          <p:nvPr>
            <p:ph idx="1" type="body"/>
          </p:nvPr>
        </p:nvSpPr>
        <p:spPr>
          <a:xfrm>
            <a:off x="679450" y="4711375"/>
            <a:ext cx="5435599"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703" name="Google Shape;703;p16:notes"/>
          <p:cNvSpPr/>
          <p:nvPr>
            <p:ph idx="2" type="sldImg"/>
          </p:nvPr>
        </p:nvSpPr>
        <p:spPr>
          <a:xfrm>
            <a:off x="91757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679450" y="4711375"/>
            <a:ext cx="5435599"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70" name="Google Shape;170;p2:notes"/>
          <p:cNvSpPr/>
          <p:nvPr>
            <p:ph idx="2" type="sldImg"/>
          </p:nvPr>
        </p:nvSpPr>
        <p:spPr>
          <a:xfrm>
            <a:off x="91757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48fdcea7bda2eb1_0:notes"/>
          <p:cNvSpPr txBox="1"/>
          <p:nvPr>
            <p:ph idx="1" type="body"/>
          </p:nvPr>
        </p:nvSpPr>
        <p:spPr>
          <a:xfrm>
            <a:off x="679450" y="4711375"/>
            <a:ext cx="5435700"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77" name="Google Shape;177;g748fdcea7bda2eb1_0:notes"/>
          <p:cNvSpPr/>
          <p:nvPr>
            <p:ph idx="2" type="sldImg"/>
          </p:nvPr>
        </p:nvSpPr>
        <p:spPr>
          <a:xfrm>
            <a:off x="917575" y="744538"/>
            <a:ext cx="49593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Google Shape;547;g748fdcea7bda2eb1_370:notes"/>
          <p:cNvSpPr txBox="1"/>
          <p:nvPr>
            <p:ph idx="1" type="body"/>
          </p:nvPr>
        </p:nvSpPr>
        <p:spPr>
          <a:xfrm>
            <a:off x="679450" y="4711375"/>
            <a:ext cx="5435700"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548" name="Google Shape;548;g748fdcea7bda2eb1_370:notes"/>
          <p:cNvSpPr/>
          <p:nvPr>
            <p:ph idx="2" type="sldImg"/>
          </p:nvPr>
        </p:nvSpPr>
        <p:spPr>
          <a:xfrm>
            <a:off x="917575" y="744538"/>
            <a:ext cx="49593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Google Shape;557;p3:notes"/>
          <p:cNvSpPr txBox="1"/>
          <p:nvPr>
            <p:ph idx="1" type="body"/>
          </p:nvPr>
        </p:nvSpPr>
        <p:spPr>
          <a:xfrm>
            <a:off x="679450" y="4711375"/>
            <a:ext cx="5435599"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558" name="Google Shape;558;p3:notes"/>
          <p:cNvSpPr/>
          <p:nvPr>
            <p:ph idx="2" type="sldImg"/>
          </p:nvPr>
        </p:nvSpPr>
        <p:spPr>
          <a:xfrm>
            <a:off x="91757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p4:notes"/>
          <p:cNvSpPr txBox="1"/>
          <p:nvPr>
            <p:ph idx="1" type="body"/>
          </p:nvPr>
        </p:nvSpPr>
        <p:spPr>
          <a:xfrm>
            <a:off x="679450" y="4711375"/>
            <a:ext cx="5435599"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566" name="Google Shape;566;p4:notes"/>
          <p:cNvSpPr/>
          <p:nvPr>
            <p:ph idx="2" type="sldImg"/>
          </p:nvPr>
        </p:nvSpPr>
        <p:spPr>
          <a:xfrm>
            <a:off x="91757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p5:notes"/>
          <p:cNvSpPr txBox="1"/>
          <p:nvPr>
            <p:ph idx="1" type="body"/>
          </p:nvPr>
        </p:nvSpPr>
        <p:spPr>
          <a:xfrm>
            <a:off x="679450" y="4711375"/>
            <a:ext cx="5435599"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576" name="Google Shape;576;p5:notes"/>
          <p:cNvSpPr/>
          <p:nvPr>
            <p:ph idx="2" type="sldImg"/>
          </p:nvPr>
        </p:nvSpPr>
        <p:spPr>
          <a:xfrm>
            <a:off x="91757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p6:notes"/>
          <p:cNvSpPr txBox="1"/>
          <p:nvPr>
            <p:ph idx="1" type="body"/>
          </p:nvPr>
        </p:nvSpPr>
        <p:spPr>
          <a:xfrm>
            <a:off x="679450" y="4711375"/>
            <a:ext cx="5435599"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592" name="Google Shape;592;p6:notes"/>
          <p:cNvSpPr/>
          <p:nvPr>
            <p:ph idx="2" type="sldImg"/>
          </p:nvPr>
        </p:nvSpPr>
        <p:spPr>
          <a:xfrm>
            <a:off x="91757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Google Shape;605;p7:notes"/>
          <p:cNvSpPr txBox="1"/>
          <p:nvPr>
            <p:ph idx="1" type="body"/>
          </p:nvPr>
        </p:nvSpPr>
        <p:spPr>
          <a:xfrm>
            <a:off x="679450" y="4711375"/>
            <a:ext cx="5435599" cy="44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606" name="Google Shape;606;p7:notes"/>
          <p:cNvSpPr/>
          <p:nvPr>
            <p:ph idx="2" type="sldImg"/>
          </p:nvPr>
        </p:nvSpPr>
        <p:spPr>
          <a:xfrm>
            <a:off x="91757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omt"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ddrett tittel og tekst" type="vertTitleAndTx">
  <p:cSld name="VERTICAL_TITLE_AND_VERTICAL_TEXT">
    <p:spTree>
      <p:nvGrpSpPr>
        <p:cNvPr id="68" name="Shape 68"/>
        <p:cNvGrpSpPr/>
        <p:nvPr/>
      </p:nvGrpSpPr>
      <p:grpSpPr>
        <a:xfrm>
          <a:off x="0" y="0"/>
          <a:ext cx="0" cy="0"/>
          <a:chOff x="0" y="0"/>
          <a:chExt cx="0" cy="0"/>
        </a:xfrm>
      </p:grpSpPr>
      <p:sp>
        <p:nvSpPr>
          <p:cNvPr id="69" name="Google Shape;69;p11"/>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70" name="Google Shape;70;p11"/>
          <p:cNvSpPr txBox="1"/>
          <p:nvPr>
            <p:ph idx="1" type="body"/>
          </p:nvPr>
        </p:nvSpPr>
        <p:spPr>
          <a:xfrm rot="5400000">
            <a:off x="541337" y="190500"/>
            <a:ext cx="5851525" cy="6019799"/>
          </a:xfrm>
          <a:prstGeom prst="rect">
            <a:avLst/>
          </a:prstGeom>
          <a:noFill/>
          <a:ln>
            <a:noFill/>
          </a:ln>
        </p:spPr>
        <p:txBody>
          <a:bodyPr anchorCtr="0" anchor="t" bIns="91425" lIns="91425" spcFirstLastPara="1" rIns="91425" wrap="square" tIns="91425"/>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omt" type="blank">
  <p:cSld name="BLANK">
    <p:spTree>
      <p:nvGrpSpPr>
        <p:cNvPr id="80" name="Shape 80"/>
        <p:cNvGrpSpPr/>
        <p:nvPr/>
      </p:nvGrpSpPr>
      <p:grpSpPr>
        <a:xfrm>
          <a:off x="0" y="0"/>
          <a:ext cx="0" cy="0"/>
          <a:chOff x="0" y="0"/>
          <a:chExt cx="0" cy="0"/>
        </a:xfrm>
      </p:grpSpPr>
      <p:sp>
        <p:nvSpPr>
          <p:cNvPr id="81" name="Google Shape;81;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tel og tabell" type="tbl">
  <p:cSld name="TABLE">
    <p:spTree>
      <p:nvGrpSpPr>
        <p:cNvPr id="84" name="Shape 84"/>
        <p:cNvGrpSpPr/>
        <p:nvPr/>
      </p:nvGrpSpPr>
      <p:grpSpPr>
        <a:xfrm>
          <a:off x="0" y="0"/>
          <a:ext cx="0" cy="0"/>
          <a:chOff x="0" y="0"/>
          <a:chExt cx="0" cy="0"/>
        </a:xfrm>
      </p:grpSpPr>
      <p:sp>
        <p:nvSpPr>
          <p:cNvPr id="85" name="Google Shape;8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p14"/>
          <p:cNvSpPr txBox="1"/>
          <p:nvPr>
            <p:ph idx="10" type="dt"/>
          </p:nvPr>
        </p:nvSpPr>
        <p:spPr>
          <a:xfrm>
            <a:off x="457200" y="6245225"/>
            <a:ext cx="2133600" cy="476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p14"/>
          <p:cNvSpPr txBox="1"/>
          <p:nvPr>
            <p:ph idx="11" type="ftr"/>
          </p:nvPr>
        </p:nvSpPr>
        <p:spPr>
          <a:xfrm>
            <a:off x="3124200" y="6245225"/>
            <a:ext cx="2895600" cy="476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14"/>
          <p:cNvSpPr txBox="1"/>
          <p:nvPr>
            <p:ph idx="12" type="sldNum"/>
          </p:nvPr>
        </p:nvSpPr>
        <p:spPr>
          <a:xfrm>
            <a:off x="6553200" y="6245225"/>
            <a:ext cx="2133600" cy="476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200" u="none" cap="none" strike="noStrike">
                <a:solidFill>
                  <a:srgbClr val="888888"/>
                </a:solidFill>
                <a:latin typeface="Calibri"/>
                <a:ea typeface="Calibri"/>
                <a:cs typeface="Calibri"/>
                <a:sym typeface="Calibri"/>
              </a:defRPr>
            </a:lvl1pPr>
            <a:lvl2pPr indent="0" lvl="1" marL="0" rtl="0" algn="r">
              <a:spcBef>
                <a:spcPts val="0"/>
              </a:spcBef>
              <a:buNone/>
              <a:defRPr b="0" i="0" sz="1200" u="none" cap="none" strike="noStrike">
                <a:solidFill>
                  <a:srgbClr val="888888"/>
                </a:solidFill>
                <a:latin typeface="Calibri"/>
                <a:ea typeface="Calibri"/>
                <a:cs typeface="Calibri"/>
                <a:sym typeface="Calibri"/>
              </a:defRPr>
            </a:lvl2pPr>
            <a:lvl3pPr indent="0" lvl="2" marL="0" rtl="0" algn="r">
              <a:spcBef>
                <a:spcPts val="0"/>
              </a:spcBef>
              <a:buNone/>
              <a:defRPr b="0" i="0" sz="1200" u="none" cap="none" strike="noStrike">
                <a:solidFill>
                  <a:srgbClr val="888888"/>
                </a:solidFill>
                <a:latin typeface="Calibri"/>
                <a:ea typeface="Calibri"/>
                <a:cs typeface="Calibri"/>
                <a:sym typeface="Calibri"/>
              </a:defRPr>
            </a:lvl3pPr>
            <a:lvl4pPr indent="0" lvl="3" marL="0" rtl="0" algn="r">
              <a:spcBef>
                <a:spcPts val="0"/>
              </a:spcBef>
              <a:buNone/>
              <a:defRPr b="0" i="0" sz="1200" u="none" cap="none" strike="noStrike">
                <a:solidFill>
                  <a:srgbClr val="888888"/>
                </a:solidFill>
                <a:latin typeface="Calibri"/>
                <a:ea typeface="Calibri"/>
                <a:cs typeface="Calibri"/>
                <a:sym typeface="Calibri"/>
              </a:defRPr>
            </a:lvl4pPr>
            <a:lvl5pPr indent="0" lvl="4" marL="0" rtl="0" algn="r">
              <a:spcBef>
                <a:spcPts val="0"/>
              </a:spcBef>
              <a:buNone/>
              <a:defRPr b="0" i="0" sz="1200" u="none" cap="none" strike="noStrike">
                <a:solidFill>
                  <a:srgbClr val="888888"/>
                </a:solidFill>
                <a:latin typeface="Calibri"/>
                <a:ea typeface="Calibri"/>
                <a:cs typeface="Calibri"/>
                <a:sym typeface="Calibri"/>
              </a:defRPr>
            </a:lvl5pPr>
            <a:lvl6pPr indent="0" lvl="5" marL="0" rtl="0" algn="r">
              <a:spcBef>
                <a:spcPts val="0"/>
              </a:spcBef>
              <a:buNone/>
              <a:defRPr b="0" i="0" sz="1200" u="none" cap="none" strike="noStrike">
                <a:solidFill>
                  <a:srgbClr val="888888"/>
                </a:solidFill>
                <a:latin typeface="Calibri"/>
                <a:ea typeface="Calibri"/>
                <a:cs typeface="Calibri"/>
                <a:sym typeface="Calibri"/>
              </a:defRPr>
            </a:lvl6pPr>
            <a:lvl7pPr indent="0" lvl="6" marL="0" rtl="0" algn="r">
              <a:spcBef>
                <a:spcPts val="0"/>
              </a:spcBef>
              <a:buNone/>
              <a:defRPr b="0" i="0" sz="1200" u="none" cap="none" strike="noStrike">
                <a:solidFill>
                  <a:srgbClr val="888888"/>
                </a:solidFill>
                <a:latin typeface="Calibri"/>
                <a:ea typeface="Calibri"/>
                <a:cs typeface="Calibri"/>
                <a:sym typeface="Calibri"/>
              </a:defRPr>
            </a:lvl7pPr>
            <a:lvl8pPr indent="0" lvl="7" marL="0" rtl="0" algn="r">
              <a:spcBef>
                <a:spcPts val="0"/>
              </a:spcBef>
              <a:buNone/>
              <a:defRPr b="0" i="0" sz="1200" u="none" cap="none" strike="noStrike">
                <a:solidFill>
                  <a:srgbClr val="888888"/>
                </a:solidFill>
                <a:latin typeface="Calibri"/>
                <a:ea typeface="Calibri"/>
                <a:cs typeface="Calibri"/>
                <a:sym typeface="Calibri"/>
              </a:defRPr>
            </a:lvl8pPr>
            <a:lvl9pPr indent="0" lvl="8" marL="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tellysbilde" type="title">
  <p:cSld name="TITLE">
    <p:spTree>
      <p:nvGrpSpPr>
        <p:cNvPr id="89" name="Shape 89"/>
        <p:cNvGrpSpPr/>
        <p:nvPr/>
      </p:nvGrpSpPr>
      <p:grpSpPr>
        <a:xfrm>
          <a:off x="0" y="0"/>
          <a:ext cx="0" cy="0"/>
          <a:chOff x="0" y="0"/>
          <a:chExt cx="0" cy="0"/>
        </a:xfrm>
      </p:grpSpPr>
      <p:sp>
        <p:nvSpPr>
          <p:cNvPr id="90" name="Google Shape;90;p15"/>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 name="Google Shape;91;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92" name="Google Shape;92;p1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1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tel og innhold" type="obj">
  <p:cSld name="OBJECT">
    <p:spTree>
      <p:nvGrpSpPr>
        <p:cNvPr id="95" name="Shape 95"/>
        <p:cNvGrpSpPr/>
        <p:nvPr/>
      </p:nvGrpSpPr>
      <p:grpSpPr>
        <a:xfrm>
          <a:off x="0" y="0"/>
          <a:ext cx="0" cy="0"/>
          <a:chOff x="0" y="0"/>
          <a:chExt cx="0" cy="0"/>
        </a:xfrm>
      </p:grpSpPr>
      <p:sp>
        <p:nvSpPr>
          <p:cNvPr id="96" name="Google Shape;9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7" name="Google Shape;97;p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8" name="Google Shape;98;p1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1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1" name="Shape 101"/>
        <p:cNvGrpSpPr/>
        <p:nvPr/>
      </p:nvGrpSpPr>
      <p:grpSpPr>
        <a:xfrm>
          <a:off x="0" y="0"/>
          <a:ext cx="0" cy="0"/>
          <a:chOff x="0" y="0"/>
          <a:chExt cx="0" cy="0"/>
        </a:xfrm>
      </p:grpSpPr>
      <p:sp>
        <p:nvSpPr>
          <p:cNvPr id="102" name="Google Shape;102;p1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rtl="0" algn="ctr">
              <a:spcBef>
                <a:spcPts val="0"/>
              </a:spcBef>
              <a:spcAft>
                <a:spcPts val="0"/>
              </a:spcAft>
              <a:buClr>
                <a:schemeClr val="dk1"/>
              </a:buClr>
              <a:buSzPts val="28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3" name="Google Shape;103;p1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rtl="0" algn="l">
              <a:spcBef>
                <a:spcPts val="0"/>
              </a:spcBef>
              <a:spcAft>
                <a:spcPts val="0"/>
              </a:spcAft>
              <a:buClr>
                <a:schemeClr val="dk1"/>
              </a:buClr>
              <a:buSzPts val="1800"/>
              <a:buChar char="●"/>
              <a:defRPr/>
            </a:lvl1pPr>
            <a:lvl2pPr indent="-317500" lvl="1" marL="914400" rtl="0" algn="l">
              <a:spcBef>
                <a:spcPts val="1600"/>
              </a:spcBef>
              <a:spcAft>
                <a:spcPts val="0"/>
              </a:spcAft>
              <a:buClr>
                <a:schemeClr val="dk1"/>
              </a:buClr>
              <a:buSzPts val="1400"/>
              <a:buChar char="○"/>
              <a:defRPr/>
            </a:lvl2pPr>
            <a:lvl3pPr indent="-317500" lvl="2" marL="1371600" rtl="0" algn="l">
              <a:spcBef>
                <a:spcPts val="1600"/>
              </a:spcBef>
              <a:spcAft>
                <a:spcPts val="0"/>
              </a:spcAft>
              <a:buClr>
                <a:schemeClr val="dk1"/>
              </a:buClr>
              <a:buSzPts val="1400"/>
              <a:buChar char="■"/>
              <a:defRPr/>
            </a:lvl3pPr>
            <a:lvl4pPr indent="-317500" lvl="3" marL="1828800" rtl="0" algn="l">
              <a:spcBef>
                <a:spcPts val="1600"/>
              </a:spcBef>
              <a:spcAft>
                <a:spcPts val="0"/>
              </a:spcAft>
              <a:buClr>
                <a:schemeClr val="dk1"/>
              </a:buClr>
              <a:buSzPts val="1400"/>
              <a:buChar char="●"/>
              <a:defRPr/>
            </a:lvl4pPr>
            <a:lvl5pPr indent="-317500" lvl="4" marL="2286000" rtl="0" algn="l">
              <a:spcBef>
                <a:spcPts val="1600"/>
              </a:spcBef>
              <a:spcAft>
                <a:spcPts val="0"/>
              </a:spcAft>
              <a:buClr>
                <a:schemeClr val="dk1"/>
              </a:buClr>
              <a:buSzPts val="1400"/>
              <a:buChar char="○"/>
              <a:defRPr/>
            </a:lvl5pPr>
            <a:lvl6pPr indent="-317500" lvl="5" marL="2743200" rtl="0" algn="l">
              <a:spcBef>
                <a:spcPts val="1600"/>
              </a:spcBef>
              <a:spcAft>
                <a:spcPts val="0"/>
              </a:spcAft>
              <a:buClr>
                <a:schemeClr val="dk1"/>
              </a:buClr>
              <a:buSzPts val="1400"/>
              <a:buChar char="■"/>
              <a:defRPr/>
            </a:lvl6pPr>
            <a:lvl7pPr indent="-317500" lvl="6" marL="3200400" rtl="0" algn="l">
              <a:spcBef>
                <a:spcPts val="1600"/>
              </a:spcBef>
              <a:spcAft>
                <a:spcPts val="0"/>
              </a:spcAft>
              <a:buClr>
                <a:schemeClr val="dk1"/>
              </a:buClr>
              <a:buSzPts val="1400"/>
              <a:buChar char="●"/>
              <a:defRPr/>
            </a:lvl7pPr>
            <a:lvl8pPr indent="-317500" lvl="7" marL="3657600" rtl="0" algn="l">
              <a:spcBef>
                <a:spcPts val="1600"/>
              </a:spcBef>
              <a:spcAft>
                <a:spcPts val="0"/>
              </a:spcAft>
              <a:buClr>
                <a:schemeClr val="dk1"/>
              </a:buClr>
              <a:buSzPts val="1400"/>
              <a:buChar char="○"/>
              <a:defRPr/>
            </a:lvl8pPr>
            <a:lvl9pPr indent="-317500" lvl="8" marL="4114800" rtl="0" algn="l">
              <a:spcBef>
                <a:spcPts val="1600"/>
              </a:spcBef>
              <a:spcAft>
                <a:spcPts val="1600"/>
              </a:spcAft>
              <a:buClr>
                <a:schemeClr val="dk1"/>
              </a:buClr>
              <a:buSzPts val="1400"/>
              <a:buChar char="■"/>
              <a:defRPr/>
            </a:lvl9pPr>
          </a:lstStyle>
          <a:p/>
        </p:txBody>
      </p:sp>
      <p:sp>
        <p:nvSpPr>
          <p:cNvPr id="104" name="Google Shape;104;p17"/>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rtl="0" algn="r">
              <a:buClr>
                <a:srgbClr val="888888"/>
              </a:buClr>
              <a:buSzPts val="1200"/>
              <a:buFont typeface="Calibri"/>
              <a:buNone/>
              <a:defRPr sz="1200">
                <a:solidFill>
                  <a:srgbClr val="888888"/>
                </a:solidFill>
                <a:latin typeface="Calibri"/>
                <a:ea typeface="Calibri"/>
                <a:cs typeface="Calibri"/>
                <a:sym typeface="Calibri"/>
              </a:defRPr>
            </a:lvl1pPr>
            <a:lvl2pPr indent="0" lvl="1" marL="0" rtl="0" algn="r">
              <a:buClr>
                <a:srgbClr val="888888"/>
              </a:buClr>
              <a:buSzPts val="1200"/>
              <a:buFont typeface="Calibri"/>
              <a:buNone/>
              <a:defRPr sz="1200">
                <a:solidFill>
                  <a:srgbClr val="888888"/>
                </a:solidFill>
                <a:latin typeface="Calibri"/>
                <a:ea typeface="Calibri"/>
                <a:cs typeface="Calibri"/>
                <a:sym typeface="Calibri"/>
              </a:defRPr>
            </a:lvl2pPr>
            <a:lvl3pPr indent="0" lvl="2" marL="0" rtl="0" algn="r">
              <a:buClr>
                <a:srgbClr val="888888"/>
              </a:buClr>
              <a:buSzPts val="1200"/>
              <a:buFont typeface="Calibri"/>
              <a:buNone/>
              <a:defRPr sz="1200">
                <a:solidFill>
                  <a:srgbClr val="888888"/>
                </a:solidFill>
                <a:latin typeface="Calibri"/>
                <a:ea typeface="Calibri"/>
                <a:cs typeface="Calibri"/>
                <a:sym typeface="Calibri"/>
              </a:defRPr>
            </a:lvl3pPr>
            <a:lvl4pPr indent="0" lvl="3" marL="0" rtl="0" algn="r">
              <a:buClr>
                <a:srgbClr val="888888"/>
              </a:buClr>
              <a:buSzPts val="1200"/>
              <a:buFont typeface="Calibri"/>
              <a:buNone/>
              <a:defRPr sz="1200">
                <a:solidFill>
                  <a:srgbClr val="888888"/>
                </a:solidFill>
                <a:latin typeface="Calibri"/>
                <a:ea typeface="Calibri"/>
                <a:cs typeface="Calibri"/>
                <a:sym typeface="Calibri"/>
              </a:defRPr>
            </a:lvl4pPr>
            <a:lvl5pPr indent="0" lvl="4" marL="0" rtl="0" algn="r">
              <a:buClr>
                <a:srgbClr val="888888"/>
              </a:buClr>
              <a:buSzPts val="1200"/>
              <a:buFont typeface="Calibri"/>
              <a:buNone/>
              <a:defRPr sz="1200">
                <a:solidFill>
                  <a:srgbClr val="888888"/>
                </a:solidFill>
                <a:latin typeface="Calibri"/>
                <a:ea typeface="Calibri"/>
                <a:cs typeface="Calibri"/>
                <a:sym typeface="Calibri"/>
              </a:defRPr>
            </a:lvl5pPr>
            <a:lvl6pPr indent="0" lvl="5" marL="0" rtl="0" algn="r">
              <a:buClr>
                <a:srgbClr val="888888"/>
              </a:buClr>
              <a:buSzPts val="1200"/>
              <a:buFont typeface="Calibri"/>
              <a:buNone/>
              <a:defRPr sz="1200">
                <a:solidFill>
                  <a:srgbClr val="888888"/>
                </a:solidFill>
                <a:latin typeface="Calibri"/>
                <a:ea typeface="Calibri"/>
                <a:cs typeface="Calibri"/>
                <a:sym typeface="Calibri"/>
              </a:defRPr>
            </a:lvl6pPr>
            <a:lvl7pPr indent="0" lvl="6" marL="0" rtl="0" algn="r">
              <a:buClr>
                <a:srgbClr val="888888"/>
              </a:buClr>
              <a:buSzPts val="1200"/>
              <a:buFont typeface="Calibri"/>
              <a:buNone/>
              <a:defRPr sz="1200">
                <a:solidFill>
                  <a:srgbClr val="888888"/>
                </a:solidFill>
                <a:latin typeface="Calibri"/>
                <a:ea typeface="Calibri"/>
                <a:cs typeface="Calibri"/>
                <a:sym typeface="Calibri"/>
              </a:defRPr>
            </a:lvl7pPr>
            <a:lvl8pPr indent="0" lvl="7" marL="0" rtl="0" algn="r">
              <a:buClr>
                <a:srgbClr val="888888"/>
              </a:buClr>
              <a:buSzPts val="1200"/>
              <a:buFont typeface="Calibri"/>
              <a:buNone/>
              <a:defRPr sz="1200">
                <a:solidFill>
                  <a:srgbClr val="888888"/>
                </a:solidFill>
                <a:latin typeface="Calibri"/>
                <a:ea typeface="Calibri"/>
                <a:cs typeface="Calibri"/>
                <a:sym typeface="Calibri"/>
              </a:defRPr>
            </a:lvl8pPr>
            <a:lvl9pPr indent="0" lvl="8" marL="0" rtl="0" algn="r">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105" name="Shape 105"/>
        <p:cNvGrpSpPr/>
        <p:nvPr/>
      </p:nvGrpSpPr>
      <p:grpSpPr>
        <a:xfrm>
          <a:off x="0" y="0"/>
          <a:ext cx="0" cy="0"/>
          <a:chOff x="0" y="0"/>
          <a:chExt cx="0" cy="0"/>
        </a:xfrm>
      </p:grpSpPr>
      <p:sp>
        <p:nvSpPr>
          <p:cNvPr id="106" name="Google Shape;106;p18"/>
          <p:cNvSpPr txBox="1"/>
          <p:nvPr>
            <p:ph type="title"/>
          </p:nvPr>
        </p:nvSpPr>
        <p:spPr>
          <a:xfrm>
            <a:off x="143086" y="270681"/>
            <a:ext cx="7174800" cy="4308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rgbClr val="0070C0"/>
              </a:buClr>
              <a:buSzPts val="2200"/>
              <a:buFont typeface="Verdana"/>
              <a:buNone/>
              <a:defRPr b="0" sz="2200">
                <a:solidFill>
                  <a:srgbClr val="0070C0"/>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loverskrift" type="secHead">
  <p:cSld name="SECTION_HEADER">
    <p:spTree>
      <p:nvGrpSpPr>
        <p:cNvPr id="107" name="Shape 107"/>
        <p:cNvGrpSpPr/>
        <p:nvPr/>
      </p:nvGrpSpPr>
      <p:grpSpPr>
        <a:xfrm>
          <a:off x="0" y="0"/>
          <a:ext cx="0" cy="0"/>
          <a:chOff x="0" y="0"/>
          <a:chExt cx="0" cy="0"/>
        </a:xfrm>
      </p:grpSpPr>
      <p:sp>
        <p:nvSpPr>
          <p:cNvPr id="108" name="Google Shape;108;p19"/>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 name="Google Shape;109;p19"/>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10" name="Google Shape;110;p1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1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o innholdsdeler" type="twoObj">
  <p:cSld name="TWO_OBJECTS">
    <p:spTree>
      <p:nvGrpSpPr>
        <p:cNvPr id="113" name="Shape 113"/>
        <p:cNvGrpSpPr/>
        <p:nvPr/>
      </p:nvGrpSpPr>
      <p:grpSpPr>
        <a:xfrm>
          <a:off x="0" y="0"/>
          <a:ext cx="0" cy="0"/>
          <a:chOff x="0" y="0"/>
          <a:chExt cx="0" cy="0"/>
        </a:xfrm>
      </p:grpSpPr>
      <p:sp>
        <p:nvSpPr>
          <p:cNvPr id="114" name="Google Shape;11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20"/>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6" name="Google Shape;116;p20"/>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7" name="Google Shape;117;p2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2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ammenligning" type="twoTxTwoObj">
  <p:cSld name="TWO_OBJECTS_WITH_TEXT">
    <p:spTree>
      <p:nvGrpSpPr>
        <p:cNvPr id="120" name="Shape 120"/>
        <p:cNvGrpSpPr/>
        <p:nvPr/>
      </p:nvGrpSpPr>
      <p:grpSpPr>
        <a:xfrm>
          <a:off x="0" y="0"/>
          <a:ext cx="0" cy="0"/>
          <a:chOff x="0" y="0"/>
          <a:chExt cx="0" cy="0"/>
        </a:xfrm>
      </p:grpSpPr>
      <p:sp>
        <p:nvSpPr>
          <p:cNvPr id="121" name="Google Shape;12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p21"/>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3" name="Google Shape;123;p21"/>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4" name="Google Shape;124;p21"/>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5" name="Google Shape;125;p21"/>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6" name="Google Shape;126;p2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2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tel og innhold"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7" name="Google Shape;17;p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Google Shape;18;p3"/>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re tittel" type="titleOnly">
  <p:cSld name="TITLE_ONLY">
    <p:spTree>
      <p:nvGrpSpPr>
        <p:cNvPr id="129" name="Shape 129"/>
        <p:cNvGrpSpPr/>
        <p:nvPr/>
      </p:nvGrpSpPr>
      <p:grpSpPr>
        <a:xfrm>
          <a:off x="0" y="0"/>
          <a:ext cx="0" cy="0"/>
          <a:chOff x="0" y="0"/>
          <a:chExt cx="0" cy="0"/>
        </a:xfrm>
      </p:grpSpPr>
      <p:sp>
        <p:nvSpPr>
          <p:cNvPr id="130" name="Google Shape;13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p2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p2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 name="Google Shape;133;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hold med tekst" type="objTx">
  <p:cSld name="OBJECT_WITH_CAPTION_TEXT">
    <p:spTree>
      <p:nvGrpSpPr>
        <p:cNvPr id="134" name="Shape 134"/>
        <p:cNvGrpSpPr/>
        <p:nvPr/>
      </p:nvGrpSpPr>
      <p:grpSpPr>
        <a:xfrm>
          <a:off x="0" y="0"/>
          <a:ext cx="0" cy="0"/>
          <a:chOff x="0" y="0"/>
          <a:chExt cx="0" cy="0"/>
        </a:xfrm>
      </p:grpSpPr>
      <p:sp>
        <p:nvSpPr>
          <p:cNvPr id="135" name="Google Shape;135;p23"/>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6" name="Google Shape;136;p23"/>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37" name="Google Shape;137;p23"/>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38" name="Google Shape;138;p2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9" name="Google Shape;139;p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lde med tekst" type="picTx">
  <p:cSld name="PICTURE_WITH_CAPTION_TEXT">
    <p:spTree>
      <p:nvGrpSpPr>
        <p:cNvPr id="141" name="Shape 141"/>
        <p:cNvGrpSpPr/>
        <p:nvPr/>
      </p:nvGrpSpPr>
      <p:grpSpPr>
        <a:xfrm>
          <a:off x="0" y="0"/>
          <a:ext cx="0" cy="0"/>
          <a:chOff x="0" y="0"/>
          <a:chExt cx="0" cy="0"/>
        </a:xfrm>
      </p:grpSpPr>
      <p:sp>
        <p:nvSpPr>
          <p:cNvPr id="142" name="Google Shape;142;p24"/>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 name="Google Shape;143;p2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4" name="Google Shape;144;p24"/>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45" name="Google Shape;145;p2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p2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ddrett tekst" type="vertTx">
  <p:cSld name="VERTICAL_TEXT">
    <p:spTree>
      <p:nvGrpSpPr>
        <p:cNvPr id="148" name="Shape 148"/>
        <p:cNvGrpSpPr/>
        <p:nvPr/>
      </p:nvGrpSpPr>
      <p:grpSpPr>
        <a:xfrm>
          <a:off x="0" y="0"/>
          <a:ext cx="0" cy="0"/>
          <a:chOff x="0" y="0"/>
          <a:chExt cx="0" cy="0"/>
        </a:xfrm>
      </p:grpSpPr>
      <p:sp>
        <p:nvSpPr>
          <p:cNvPr id="149" name="Google Shape;14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0" name="Google Shape;150;p25"/>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1" name="Google Shape;151;p2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2" name="Google Shape;152;p2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p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ddrett tittel og tekst" type="vertTitleAndTx">
  <p:cSld name="VERTICAL_TITLE_AND_VERTICAL_TEXT">
    <p:spTree>
      <p:nvGrpSpPr>
        <p:cNvPr id="154" name="Shape 154"/>
        <p:cNvGrpSpPr/>
        <p:nvPr/>
      </p:nvGrpSpPr>
      <p:grpSpPr>
        <a:xfrm>
          <a:off x="0" y="0"/>
          <a:ext cx="0" cy="0"/>
          <a:chOff x="0" y="0"/>
          <a:chExt cx="0" cy="0"/>
        </a:xfrm>
      </p:grpSpPr>
      <p:sp>
        <p:nvSpPr>
          <p:cNvPr id="155" name="Google Shape;155;p26"/>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6" name="Google Shape;156;p26"/>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7" name="Google Shape;157;p2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8" name="Google Shape;158;p2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9" name="Google Shape;159;p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loverskrift" type="secHead">
  <p:cSld name="SECTION_HEADER">
    <p:spTree>
      <p:nvGrpSpPr>
        <p:cNvPr id="21" name="Shape 21"/>
        <p:cNvGrpSpPr/>
        <p:nvPr/>
      </p:nvGrpSpPr>
      <p:grpSpPr>
        <a:xfrm>
          <a:off x="0" y="0"/>
          <a:ext cx="0" cy="0"/>
          <a:chOff x="0" y="0"/>
          <a:chExt cx="0" cy="0"/>
        </a:xfrm>
      </p:grpSpPr>
      <p:sp>
        <p:nvSpPr>
          <p:cNvPr id="22" name="Google Shape;22;p4"/>
          <p:cNvSpPr txBox="1"/>
          <p:nvPr>
            <p:ph type="title"/>
          </p:nvPr>
        </p:nvSpPr>
        <p:spPr>
          <a:xfrm>
            <a:off x="722312" y="4406900"/>
            <a:ext cx="7772400" cy="1362075"/>
          </a:xfrm>
          <a:prstGeom prst="rect">
            <a:avLst/>
          </a:prstGeom>
          <a:noFill/>
          <a:ln>
            <a:noFill/>
          </a:ln>
        </p:spPr>
        <p:txBody>
          <a:bodyPr anchorCtr="0" anchor="t" bIns="91425" lIns="91425" spcFirstLastPara="1" rIns="91425" wrap="square" tIns="91425"/>
          <a:lstStyle>
            <a:lvl1pPr lvl="0" marR="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23" name="Google Shape;23;p4"/>
          <p:cNvSpPr txBox="1"/>
          <p:nvPr>
            <p:ph idx="1" type="body"/>
          </p:nvPr>
        </p:nvSpPr>
        <p:spPr>
          <a:xfrm>
            <a:off x="722312" y="2906713"/>
            <a:ext cx="7772400" cy="1500187"/>
          </a:xfrm>
          <a:prstGeom prst="rect">
            <a:avLst/>
          </a:prstGeom>
          <a:noFill/>
          <a:ln>
            <a:noFill/>
          </a:ln>
        </p:spPr>
        <p:txBody>
          <a:bodyPr anchorCtr="0" anchor="b" bIns="91425" lIns="91425" spcFirstLastPara="1" rIns="91425" wrap="square" tIns="91425"/>
          <a:lstStyle>
            <a:lvl1pPr indent="-228600" lvl="0" marL="4572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4" name="Google Shape;24;p4"/>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o innholdsdeler" type="twoObj">
  <p:cSld name="TWO_OBJECTS">
    <p:spTree>
      <p:nvGrpSpPr>
        <p:cNvPr id="27" name="Shape 27"/>
        <p:cNvGrpSpPr/>
        <p:nvPr/>
      </p:nvGrpSpPr>
      <p:grpSpPr>
        <a:xfrm>
          <a:off x="0" y="0"/>
          <a:ext cx="0" cy="0"/>
          <a:chOff x="0" y="0"/>
          <a:chExt cx="0" cy="0"/>
        </a:xfrm>
      </p:grpSpPr>
      <p:sp>
        <p:nvSpPr>
          <p:cNvPr id="28" name="Google Shape;28;p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29" name="Google Shape;29;p5"/>
          <p:cNvSpPr txBox="1"/>
          <p:nvPr>
            <p:ph idx="1" type="body"/>
          </p:nvPr>
        </p:nvSpPr>
        <p:spPr>
          <a:xfrm>
            <a:off x="457200" y="1600200"/>
            <a:ext cx="4038599" cy="4525963"/>
          </a:xfrm>
          <a:prstGeom prst="rect">
            <a:avLst/>
          </a:prstGeom>
          <a:noFill/>
          <a:ln>
            <a:noFill/>
          </a:ln>
        </p:spPr>
        <p:txBody>
          <a:bodyPr anchorCtr="0" anchor="t" bIns="91425" lIns="91425" spcFirstLastPara="1" rIns="91425" wrap="square" tIns="91425"/>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5"/>
          <p:cNvSpPr txBox="1"/>
          <p:nvPr>
            <p:ph idx="2" type="body"/>
          </p:nvPr>
        </p:nvSpPr>
        <p:spPr>
          <a:xfrm>
            <a:off x="4648200" y="1600200"/>
            <a:ext cx="4038599" cy="4525963"/>
          </a:xfrm>
          <a:prstGeom prst="rect">
            <a:avLst/>
          </a:prstGeom>
          <a:noFill/>
          <a:ln>
            <a:noFill/>
          </a:ln>
        </p:spPr>
        <p:txBody>
          <a:bodyPr anchorCtr="0" anchor="t" bIns="91425" lIns="91425" spcFirstLastPara="1" rIns="91425" wrap="square" tIns="91425"/>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ammenligning" type="twoTxTwoObj">
  <p:cSld name="TWO_OBJECTS_WITH_TEXT">
    <p:spTree>
      <p:nvGrpSpPr>
        <p:cNvPr id="34" name="Shape 34"/>
        <p:cNvGrpSpPr/>
        <p:nvPr/>
      </p:nvGrpSpPr>
      <p:grpSpPr>
        <a:xfrm>
          <a:off x="0" y="0"/>
          <a:ext cx="0" cy="0"/>
          <a:chOff x="0" y="0"/>
          <a:chExt cx="0" cy="0"/>
        </a:xfrm>
      </p:grpSpPr>
      <p:sp>
        <p:nvSpPr>
          <p:cNvPr id="35" name="Google Shape;35;p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6" name="Google Shape;36;p6"/>
          <p:cNvSpPr txBox="1"/>
          <p:nvPr>
            <p:ph idx="1" type="body"/>
          </p:nvPr>
        </p:nvSpPr>
        <p:spPr>
          <a:xfrm>
            <a:off x="457200" y="1535112"/>
            <a:ext cx="4040187" cy="639762"/>
          </a:xfrm>
          <a:prstGeom prst="rect">
            <a:avLst/>
          </a:prstGeom>
          <a:noFill/>
          <a:ln>
            <a:noFill/>
          </a:ln>
        </p:spPr>
        <p:txBody>
          <a:bodyPr anchorCtr="0" anchor="b" bIns="91425" lIns="91425" spcFirstLastPara="1" rIns="91425" wrap="square" tIns="91425"/>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7" name="Google Shape;37;p6"/>
          <p:cNvSpPr txBox="1"/>
          <p:nvPr>
            <p:ph idx="2" type="body"/>
          </p:nvPr>
        </p:nvSpPr>
        <p:spPr>
          <a:xfrm>
            <a:off x="457200" y="2174875"/>
            <a:ext cx="4040187" cy="3951287"/>
          </a:xfrm>
          <a:prstGeom prst="rect">
            <a:avLst/>
          </a:prstGeom>
          <a:noFill/>
          <a:ln>
            <a:noFill/>
          </a:ln>
        </p:spPr>
        <p:txBody>
          <a:bodyPr anchorCtr="0" anchor="t" bIns="91425" lIns="91425" spcFirstLastPara="1" rIns="91425" wrap="square" tIns="91425"/>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8" name="Google Shape;38;p6"/>
          <p:cNvSpPr txBox="1"/>
          <p:nvPr>
            <p:ph idx="3" type="body"/>
          </p:nvPr>
        </p:nvSpPr>
        <p:spPr>
          <a:xfrm>
            <a:off x="4645025" y="1535112"/>
            <a:ext cx="4041774" cy="639762"/>
          </a:xfrm>
          <a:prstGeom prst="rect">
            <a:avLst/>
          </a:prstGeom>
          <a:noFill/>
          <a:ln>
            <a:noFill/>
          </a:ln>
        </p:spPr>
        <p:txBody>
          <a:bodyPr anchorCtr="0" anchor="b" bIns="91425" lIns="91425" spcFirstLastPara="1" rIns="91425" wrap="square" tIns="91425"/>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4" type="body"/>
          </p:nvPr>
        </p:nvSpPr>
        <p:spPr>
          <a:xfrm>
            <a:off x="4645025" y="2174875"/>
            <a:ext cx="4041774" cy="3951287"/>
          </a:xfrm>
          <a:prstGeom prst="rect">
            <a:avLst/>
          </a:prstGeom>
          <a:noFill/>
          <a:ln>
            <a:noFill/>
          </a:ln>
        </p:spPr>
        <p:txBody>
          <a:bodyPr anchorCtr="0" anchor="t" bIns="91425" lIns="91425" spcFirstLastPara="1" rIns="91425" wrap="square" tIns="91425"/>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Google Shape;40;p6"/>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re tittel" type="titleOnly">
  <p:cSld name="TITLE_ONLY">
    <p:spTree>
      <p:nvGrpSpPr>
        <p:cNvPr id="43" name="Shape 43"/>
        <p:cNvGrpSpPr/>
        <p:nvPr/>
      </p:nvGrpSpPr>
      <p:grpSpPr>
        <a:xfrm>
          <a:off x="0" y="0"/>
          <a:ext cx="0" cy="0"/>
          <a:chOff x="0" y="0"/>
          <a:chExt cx="0" cy="0"/>
        </a:xfrm>
      </p:grpSpPr>
      <p:sp>
        <p:nvSpPr>
          <p:cNvPr id="44" name="Google Shape;44;p7"/>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5" name="Google Shape;45;p7"/>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hold med tekst" type="objTx">
  <p:cSld name="OBJECT_WITH_CAPTION_TEXT">
    <p:spTree>
      <p:nvGrpSpPr>
        <p:cNvPr id="48" name="Shape 48"/>
        <p:cNvGrpSpPr/>
        <p:nvPr/>
      </p:nvGrpSpPr>
      <p:grpSpPr>
        <a:xfrm>
          <a:off x="0" y="0"/>
          <a:ext cx="0" cy="0"/>
          <a:chOff x="0" y="0"/>
          <a:chExt cx="0" cy="0"/>
        </a:xfrm>
      </p:grpSpPr>
      <p:sp>
        <p:nvSpPr>
          <p:cNvPr id="49" name="Google Shape;49;p8"/>
          <p:cNvSpPr txBox="1"/>
          <p:nvPr>
            <p:ph type="title"/>
          </p:nvPr>
        </p:nvSpPr>
        <p:spPr>
          <a:xfrm>
            <a:off x="457200" y="273050"/>
            <a:ext cx="3008313" cy="1162049"/>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0" name="Google Shape;50;p8"/>
          <p:cNvSpPr txBox="1"/>
          <p:nvPr>
            <p:ph idx="1" type="body"/>
          </p:nvPr>
        </p:nvSpPr>
        <p:spPr>
          <a:xfrm>
            <a:off x="3575050" y="273050"/>
            <a:ext cx="5111750" cy="5853112"/>
          </a:xfrm>
          <a:prstGeom prst="rect">
            <a:avLst/>
          </a:prstGeom>
          <a:noFill/>
          <a:ln>
            <a:noFill/>
          </a:ln>
        </p:spPr>
        <p:txBody>
          <a:bodyPr anchorCtr="0" anchor="t" bIns="91425" lIns="91425" spcFirstLastPara="1" rIns="91425" wrap="square" tIns="91425"/>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1" name="Google Shape;51;p8"/>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2" name="Google Shape;52;p8"/>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4" name="Google Shape;54;p8"/>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lde med tekst" type="picTx">
  <p:cSld name="PICTURE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1792288" y="4800600"/>
            <a:ext cx="5486399" cy="566737"/>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7" name="Google Shape;57;p9"/>
          <p:cNvSpPr/>
          <p:nvPr>
            <p:ph idx="2" type="pic"/>
          </p:nvPr>
        </p:nvSpPr>
        <p:spPr>
          <a:xfrm>
            <a:off x="1792288" y="612775"/>
            <a:ext cx="5486399" cy="4114800"/>
          </a:xfrm>
          <a:prstGeom prst="rect">
            <a:avLst/>
          </a:prstGeom>
          <a:noFill/>
          <a:ln>
            <a:noFill/>
          </a:ln>
        </p:spPr>
        <p:txBody>
          <a:bodyPr anchorCtr="0" anchor="t" bIns="91425" lIns="91425" spcFirstLastPara="1" rIns="91425" wrap="square" tIns="91425"/>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8" name="Google Shape;58;p9"/>
          <p:cNvSpPr txBox="1"/>
          <p:nvPr>
            <p:ph idx="1" type="body"/>
          </p:nvPr>
        </p:nvSpPr>
        <p:spPr>
          <a:xfrm>
            <a:off x="1792288" y="5367337"/>
            <a:ext cx="5486399" cy="804861"/>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9" name="Google Shape;59;p9"/>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1" name="Google Shape;61;p9"/>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ddrett tekst" type="vertTx">
  <p:cSld name="VERTICAL_TEXT">
    <p:spTree>
      <p:nvGrpSpPr>
        <p:cNvPr id="62" name="Shape 62"/>
        <p:cNvGrpSpPr/>
        <p:nvPr/>
      </p:nvGrpSpPr>
      <p:grpSpPr>
        <a:xfrm>
          <a:off x="0" y="0"/>
          <a:ext cx="0" cy="0"/>
          <a:chOff x="0" y="0"/>
          <a:chExt cx="0" cy="0"/>
        </a:xfrm>
      </p:grpSpPr>
      <p:sp>
        <p:nvSpPr>
          <p:cNvPr id="63" name="Google Shape;63;p1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64" name="Google Shape;64;p10"/>
          <p:cNvSpPr txBox="1"/>
          <p:nvPr>
            <p:ph idx="1" type="body"/>
          </p:nvPr>
        </p:nvSpPr>
        <p:spPr>
          <a:xfrm rot="5400000">
            <a:off x="2309018" y="-251618"/>
            <a:ext cx="4525963" cy="8229600"/>
          </a:xfrm>
          <a:prstGeom prst="rect">
            <a:avLst/>
          </a:prstGeom>
          <a:noFill/>
          <a:ln>
            <a:noFill/>
          </a:ln>
        </p:spPr>
        <p:txBody>
          <a:bodyPr anchorCtr="0" anchor="t" bIns="91425" lIns="91425" spcFirstLastPara="1" rIns="91425" wrap="square" tIns="91425"/>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1.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6" name="Google Shape;76;p1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9.png"/><Relationship Id="rId5"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19.png"/><Relationship Id="rId7"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30.png"/><Relationship Id="rId5" Type="http://schemas.openxmlformats.org/officeDocument/2006/relationships/image" Target="../media/image21.png"/><Relationship Id="rId6" Type="http://schemas.openxmlformats.org/officeDocument/2006/relationships/image" Target="../media/image39.png"/><Relationship Id="rId7"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34.png"/><Relationship Id="rId5" Type="http://schemas.openxmlformats.org/officeDocument/2006/relationships/image" Target="../media/image33.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35.png"/><Relationship Id="rId5" Type="http://schemas.openxmlformats.org/officeDocument/2006/relationships/image" Target="../media/image37.png"/><Relationship Id="rId6"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hyperlink" Target="http://www.researchconcepts.io" TargetMode="External"/><Relationship Id="rId6" Type="http://schemas.openxmlformats.org/officeDocument/2006/relationships/hyperlink" Target="http://www.eco-serve.de" TargetMode="External"/><Relationship Id="rId7" Type="http://schemas.openxmlformats.org/officeDocument/2006/relationships/image" Target="../media/image2.png"/><Relationship Id="rId8"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3.png"/><Relationship Id="rId8"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27"/>
          <p:cNvPicPr preferRelativeResize="0"/>
          <p:nvPr/>
        </p:nvPicPr>
        <p:blipFill rotWithShape="1">
          <a:blip r:embed="rId3">
            <a:alphaModFix/>
          </a:blip>
          <a:srcRect b="20116" l="7712" r="15929" t="15695"/>
          <a:stretch/>
        </p:blipFill>
        <p:spPr>
          <a:xfrm>
            <a:off x="5716055" y="184909"/>
            <a:ext cx="3427943" cy="1317130"/>
          </a:xfrm>
          <a:prstGeom prst="rect">
            <a:avLst/>
          </a:prstGeom>
          <a:noFill/>
          <a:ln>
            <a:noFill/>
          </a:ln>
        </p:spPr>
      </p:pic>
      <p:sp>
        <p:nvSpPr>
          <p:cNvPr id="165" name="Google Shape;165;p27"/>
          <p:cNvSpPr txBox="1"/>
          <p:nvPr/>
        </p:nvSpPr>
        <p:spPr>
          <a:xfrm>
            <a:off x="254975" y="2408254"/>
            <a:ext cx="8802000" cy="173106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78B99"/>
              </a:buClr>
              <a:buSzPts val="1000"/>
              <a:buFont typeface="Calibri"/>
              <a:buNone/>
            </a:pPr>
            <a:r>
              <a:rPr b="1" i="0" lang="no-NO" sz="4000" u="none" cap="none" strike="noStrike">
                <a:solidFill>
                  <a:srgbClr val="278B99"/>
                </a:solidFill>
                <a:latin typeface="Calibri"/>
                <a:ea typeface="Calibri"/>
                <a:cs typeface="Calibri"/>
                <a:sym typeface="Calibri"/>
              </a:rPr>
              <a:t>Recent EMEP MSC-W model developments</a:t>
            </a:r>
            <a:endParaRPr/>
          </a:p>
          <a:p>
            <a:pPr indent="0" lvl="0" marL="0" marR="0" rtl="0" algn="ctr">
              <a:lnSpc>
                <a:spcPct val="100000"/>
              </a:lnSpc>
              <a:spcBef>
                <a:spcPts val="0"/>
              </a:spcBef>
              <a:spcAft>
                <a:spcPts val="0"/>
              </a:spcAft>
              <a:buClr>
                <a:srgbClr val="278B99"/>
              </a:buClr>
              <a:buSzPts val="800"/>
              <a:buFont typeface="Calibri"/>
              <a:buNone/>
            </a:pPr>
            <a:r>
              <a:rPr b="1" i="0" lang="no-NO" sz="3200" u="none" cap="none" strike="noStrike">
                <a:solidFill>
                  <a:srgbClr val="278B99"/>
                </a:solidFill>
                <a:latin typeface="Calibri"/>
                <a:ea typeface="Calibri"/>
                <a:cs typeface="Calibri"/>
                <a:sym typeface="Calibri"/>
              </a:rPr>
              <a:t>to improve secondary inorganic aerosols</a:t>
            </a:r>
            <a:endParaRPr b="1" i="0" sz="3200" u="none" cap="none" strike="noStrike">
              <a:solidFill>
                <a:srgbClr val="278B99"/>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 name="Google Shape;166;p27"/>
          <p:cNvSpPr/>
          <p:nvPr/>
        </p:nvSpPr>
        <p:spPr>
          <a:xfrm>
            <a:off x="1259632" y="5984664"/>
            <a:ext cx="632460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50"/>
              <a:buFont typeface="Calibri"/>
              <a:buNone/>
            </a:pPr>
            <a:r>
              <a:rPr b="1" i="0" lang="no-NO" sz="1800" u="none" cap="none" strike="noStrike">
                <a:solidFill>
                  <a:schemeClr val="dk1"/>
                </a:solidFill>
                <a:latin typeface="Calibri"/>
                <a:ea typeface="Calibri"/>
                <a:cs typeface="Calibri"/>
                <a:sym typeface="Calibri"/>
              </a:rPr>
              <a:t>TFMM 20-th meeting</a:t>
            </a:r>
            <a:endParaRPr/>
          </a:p>
          <a:p>
            <a:pPr indent="0" lvl="0" marL="0" marR="0" rtl="0" algn="ctr">
              <a:lnSpc>
                <a:spcPct val="100000"/>
              </a:lnSpc>
              <a:spcBef>
                <a:spcPts val="0"/>
              </a:spcBef>
              <a:spcAft>
                <a:spcPts val="0"/>
              </a:spcAft>
              <a:buClr>
                <a:schemeClr val="dk1"/>
              </a:buClr>
              <a:buSzPts val="450"/>
              <a:buFont typeface="Calibri"/>
              <a:buNone/>
            </a:pPr>
            <a:r>
              <a:rPr b="1" i="0" lang="no-NO" sz="1800" u="none" cap="none" strike="noStrike">
                <a:solidFill>
                  <a:schemeClr val="dk1"/>
                </a:solidFill>
                <a:latin typeface="Calibri"/>
                <a:ea typeface="Calibri"/>
                <a:cs typeface="Calibri"/>
                <a:sym typeface="Calibri"/>
              </a:rPr>
              <a:t> Madrid, May 7-9, 2019</a:t>
            </a:r>
            <a:endParaRPr b="1" i="0" sz="1800" u="none" cap="none" strike="noStrike">
              <a:solidFill>
                <a:schemeClr val="dk1"/>
              </a:solidFill>
              <a:latin typeface="Calibri"/>
              <a:ea typeface="Calibri"/>
              <a:cs typeface="Calibri"/>
              <a:sym typeface="Calibri"/>
            </a:endParaRPr>
          </a:p>
        </p:txBody>
      </p:sp>
      <p:sp>
        <p:nvSpPr>
          <p:cNvPr id="167" name="Google Shape;167;p27"/>
          <p:cNvSpPr/>
          <p:nvPr/>
        </p:nvSpPr>
        <p:spPr>
          <a:xfrm>
            <a:off x="1493675" y="5045531"/>
            <a:ext cx="6324600" cy="105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Calibri"/>
              <a:buNone/>
            </a:pPr>
            <a:r>
              <a:rPr b="1" i="0" lang="no-NO" sz="2000" u="none" cap="none" strike="noStrike">
                <a:solidFill>
                  <a:schemeClr val="dk1"/>
                </a:solidFill>
                <a:latin typeface="Calibri"/>
                <a:ea typeface="Calibri"/>
                <a:cs typeface="Calibri"/>
                <a:sym typeface="Calibri"/>
              </a:rPr>
              <a:t>Presented by Svetlana Tsyro</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36"/>
          <p:cNvSpPr/>
          <p:nvPr/>
        </p:nvSpPr>
        <p:spPr>
          <a:xfrm>
            <a:off x="109995" y="210849"/>
            <a:ext cx="80277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78B99"/>
              </a:buClr>
              <a:buSzPts val="700"/>
              <a:buFont typeface="Arial"/>
              <a:buNone/>
            </a:pPr>
            <a:r>
              <a:rPr b="1" i="0" lang="no-NO" sz="2800" u="none" cap="none" strike="noStrike">
                <a:solidFill>
                  <a:srgbClr val="278B99"/>
                </a:solidFill>
                <a:latin typeface="Arial"/>
                <a:ea typeface="Arial"/>
                <a:cs typeface="Arial"/>
                <a:sym typeface="Arial"/>
              </a:rPr>
              <a:t>EQSAM4clim:      </a:t>
            </a:r>
            <a:r>
              <a:rPr b="1" i="0" lang="no-NO" sz="2800" u="none" cap="none" strike="noStrike">
                <a:solidFill>
                  <a:schemeClr val="dk1"/>
                </a:solidFill>
                <a:latin typeface="Arial"/>
                <a:ea typeface="Arial"/>
                <a:cs typeface="Arial"/>
                <a:sym typeface="Arial"/>
              </a:rPr>
              <a:t>testing setups</a:t>
            </a:r>
            <a:endParaRPr b="1" i="0" sz="2800" u="none" cap="none" strike="noStrike">
              <a:solidFill>
                <a:schemeClr val="dk1"/>
              </a:solidFill>
              <a:latin typeface="Arial"/>
              <a:ea typeface="Arial"/>
              <a:cs typeface="Arial"/>
              <a:sym typeface="Arial"/>
            </a:endParaRPr>
          </a:p>
        </p:txBody>
      </p:sp>
      <p:pic>
        <p:nvPicPr>
          <p:cNvPr id="617" name="Google Shape;617;p36"/>
          <p:cNvPicPr preferRelativeResize="0"/>
          <p:nvPr/>
        </p:nvPicPr>
        <p:blipFill rotWithShape="1">
          <a:blip r:embed="rId3">
            <a:alphaModFix/>
          </a:blip>
          <a:srcRect b="20116" l="7712" r="15932" t="15695"/>
          <a:stretch/>
        </p:blipFill>
        <p:spPr>
          <a:xfrm>
            <a:off x="7812000" y="6312183"/>
            <a:ext cx="1296000" cy="498291"/>
          </a:xfrm>
          <a:prstGeom prst="rect">
            <a:avLst/>
          </a:prstGeom>
          <a:noFill/>
          <a:ln>
            <a:noFill/>
          </a:ln>
        </p:spPr>
      </p:pic>
      <p:pic>
        <p:nvPicPr>
          <p:cNvPr id="618" name="Google Shape;618;p36"/>
          <p:cNvPicPr preferRelativeResize="0"/>
          <p:nvPr/>
        </p:nvPicPr>
        <p:blipFill rotWithShape="1">
          <a:blip r:embed="rId4">
            <a:alphaModFix/>
          </a:blip>
          <a:srcRect b="0" l="0" r="0" t="0"/>
          <a:stretch/>
        </p:blipFill>
        <p:spPr>
          <a:xfrm>
            <a:off x="449029" y="1112340"/>
            <a:ext cx="4771200" cy="2609400"/>
          </a:xfrm>
          <a:prstGeom prst="rect">
            <a:avLst/>
          </a:prstGeom>
          <a:noFill/>
          <a:ln>
            <a:noFill/>
          </a:ln>
        </p:spPr>
      </p:pic>
      <p:pic>
        <p:nvPicPr>
          <p:cNvPr id="619" name="Google Shape;619;p36"/>
          <p:cNvPicPr preferRelativeResize="0"/>
          <p:nvPr/>
        </p:nvPicPr>
        <p:blipFill rotWithShape="1">
          <a:blip r:embed="rId5">
            <a:alphaModFix/>
          </a:blip>
          <a:srcRect b="0" l="0" r="0" t="0"/>
          <a:stretch/>
        </p:blipFill>
        <p:spPr>
          <a:xfrm>
            <a:off x="361335" y="4100052"/>
            <a:ext cx="4946626" cy="2520918"/>
          </a:xfrm>
          <a:prstGeom prst="rect">
            <a:avLst/>
          </a:prstGeom>
          <a:noFill/>
          <a:ln>
            <a:noFill/>
          </a:ln>
        </p:spPr>
      </p:pic>
      <p:sp>
        <p:nvSpPr>
          <p:cNvPr id="620" name="Google Shape;620;p36"/>
          <p:cNvSpPr txBox="1"/>
          <p:nvPr/>
        </p:nvSpPr>
        <p:spPr>
          <a:xfrm>
            <a:off x="5461175" y="4088393"/>
            <a:ext cx="3456600" cy="169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1600"/>
              <a:buFont typeface="Arial"/>
              <a:buNone/>
            </a:pPr>
            <a:r>
              <a:rPr b="0" i="0" lang="no-NO" sz="1600" u="none" cap="none" strike="noStrike">
                <a:solidFill>
                  <a:srgbClr val="0000FF"/>
                </a:solidFill>
                <a:latin typeface="Arial"/>
                <a:ea typeface="Arial"/>
                <a:cs typeface="Arial"/>
                <a:sym typeface="Arial"/>
              </a:rPr>
              <a:t>eq4cl </a:t>
            </a:r>
            <a:r>
              <a:rPr b="0" i="0" lang="no-NO" sz="1400" u="none" cap="none" strike="noStrike">
                <a:solidFill>
                  <a:srgbClr val="000000"/>
                </a:solidFill>
                <a:latin typeface="Arial"/>
                <a:ea typeface="Arial"/>
                <a:cs typeface="Arial"/>
                <a:sym typeface="Arial"/>
              </a:rPr>
              <a:t>– metastable aqueous aerosols, g</a:t>
            </a:r>
            <a:r>
              <a:rPr lang="no-NO"/>
              <a:t>as/aerosol</a:t>
            </a:r>
            <a:r>
              <a:rPr b="0" i="0" lang="no-NO" sz="1400" u="none" cap="none" strike="noStrike">
                <a:solidFill>
                  <a:srgbClr val="000000"/>
                </a:solidFill>
                <a:latin typeface="Arial"/>
                <a:ea typeface="Arial"/>
                <a:cs typeface="Arial"/>
                <a:sym typeface="Arial"/>
              </a:rPr>
              <a:t> partitioning (as in MARS)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FF"/>
              </a:buClr>
              <a:buSzPts val="1600"/>
              <a:buFont typeface="Arial"/>
              <a:buNone/>
            </a:pPr>
            <a:r>
              <a:rPr b="0" i="0" lang="no-NO" sz="1600" u="none" cap="none" strike="noStrike">
                <a:solidFill>
                  <a:srgbClr val="0000FF"/>
                </a:solidFill>
                <a:latin typeface="Arial"/>
                <a:ea typeface="Arial"/>
                <a:cs typeface="Arial"/>
                <a:sym typeface="Arial"/>
              </a:rPr>
              <a:t>mixs</a:t>
            </a:r>
            <a:r>
              <a:rPr b="0" i="0" lang="no-NO" sz="1400" u="none" cap="none" strike="noStrike">
                <a:solidFill>
                  <a:srgbClr val="000000"/>
                </a:solidFill>
                <a:latin typeface="Arial"/>
                <a:ea typeface="Arial"/>
                <a:cs typeface="Arial"/>
                <a:sym typeface="Arial"/>
              </a:rPr>
              <a:t> – equil. dissociation constant Kp for </a:t>
            </a:r>
            <a:r>
              <a:rPr lang="no-NO">
                <a:solidFill>
                  <a:schemeClr val="dk1"/>
                </a:solidFill>
              </a:rPr>
              <a:t>NH</a:t>
            </a:r>
            <a:r>
              <a:rPr baseline="-25000" lang="no-NO">
                <a:solidFill>
                  <a:schemeClr val="dk1"/>
                </a:solidFill>
              </a:rPr>
              <a:t>4</a:t>
            </a:r>
            <a:r>
              <a:rPr lang="no-NO">
                <a:solidFill>
                  <a:schemeClr val="dk1"/>
                </a:solidFill>
              </a:rPr>
              <a:t>NO</a:t>
            </a:r>
            <a:r>
              <a:rPr baseline="-25000" lang="no-NO">
                <a:solidFill>
                  <a:schemeClr val="dk1"/>
                </a:solidFill>
              </a:rPr>
              <a:t>3</a:t>
            </a:r>
            <a:r>
              <a:rPr lang="no-NO">
                <a:solidFill>
                  <a:schemeClr val="dk1"/>
                </a:solidFill>
              </a:rPr>
              <a:t> not only f(RH, T), but also</a:t>
            </a:r>
            <a:r>
              <a:rPr b="0" i="0" lang="no-NO" sz="1400" u="none" cap="none" strike="noStrike">
                <a:solidFill>
                  <a:srgbClr val="000000"/>
                </a:solidFill>
                <a:latin typeface="Arial"/>
                <a:ea typeface="Arial"/>
                <a:cs typeface="Arial"/>
                <a:sym typeface="Arial"/>
              </a:rPr>
              <a:t> f(composition)</a:t>
            </a:r>
            <a:r>
              <a:rPr lang="no-NO"/>
              <a:t>: decreases with increasing </a:t>
            </a:r>
            <a:r>
              <a:rPr lang="no-NO">
                <a:solidFill>
                  <a:schemeClr val="dk1"/>
                </a:solidFill>
              </a:rPr>
              <a:t>(NH</a:t>
            </a:r>
            <a:r>
              <a:rPr baseline="-25000" lang="no-NO">
                <a:solidFill>
                  <a:schemeClr val="dk1"/>
                </a:solidFill>
              </a:rPr>
              <a:t>4</a:t>
            </a:r>
            <a:r>
              <a:rPr lang="no-NO">
                <a:solidFill>
                  <a:schemeClr val="dk1"/>
                </a:solidFill>
              </a:rPr>
              <a:t>)</a:t>
            </a:r>
            <a:r>
              <a:rPr baseline="-25000" lang="no-NO">
                <a:solidFill>
                  <a:schemeClr val="dk1"/>
                </a:solidFill>
              </a:rPr>
              <a:t>2</a:t>
            </a:r>
            <a:r>
              <a:rPr lang="no-NO">
                <a:solidFill>
                  <a:schemeClr val="dk1"/>
                </a:solidFill>
              </a:rPr>
              <a:t>SO</a:t>
            </a:r>
            <a:r>
              <a:rPr baseline="-25000" lang="no-NO">
                <a:solidFill>
                  <a:schemeClr val="dk1"/>
                </a:solidFill>
              </a:rPr>
              <a:t>4</a:t>
            </a:r>
            <a:r>
              <a:rPr lang="no-NO">
                <a:solidFill>
                  <a:schemeClr val="dk1"/>
                </a:solidFill>
              </a:rPr>
              <a:t>) content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FF"/>
              </a:buClr>
              <a:buSzPts val="1600"/>
              <a:buFont typeface="Arial"/>
              <a:buNone/>
            </a:pPr>
            <a:r>
              <a:rPr b="0" i="0" lang="no-NO" sz="1600" u="none" cap="none" strike="noStrike">
                <a:solidFill>
                  <a:srgbClr val="0000FF"/>
                </a:solidFill>
                <a:latin typeface="Arial"/>
                <a:ea typeface="Arial"/>
                <a:cs typeface="Arial"/>
                <a:sym typeface="Arial"/>
              </a:rPr>
              <a:t>g/a/s</a:t>
            </a:r>
            <a:r>
              <a:rPr b="0" i="0" lang="no-NO" sz="1400" u="none" cap="none" strike="noStrike">
                <a:solidFill>
                  <a:srgbClr val="000000"/>
                </a:solidFill>
                <a:latin typeface="Arial"/>
                <a:ea typeface="Arial"/>
                <a:cs typeface="Arial"/>
                <a:sym typeface="Arial"/>
              </a:rPr>
              <a:t> – full gas/aerosol/solid equilibrium</a:t>
            </a:r>
            <a:endParaRPr b="0" i="0" sz="1400" u="none" cap="none" strike="noStrike">
              <a:solidFill>
                <a:srgbClr val="000000"/>
              </a:solidFill>
              <a:latin typeface="Arial"/>
              <a:ea typeface="Arial"/>
              <a:cs typeface="Arial"/>
              <a:sym typeface="Arial"/>
            </a:endParaRPr>
          </a:p>
        </p:txBody>
      </p:sp>
      <p:sp>
        <p:nvSpPr>
          <p:cNvPr id="621" name="Google Shape;621;p36"/>
          <p:cNvSpPr txBox="1"/>
          <p:nvPr/>
        </p:nvSpPr>
        <p:spPr>
          <a:xfrm>
            <a:off x="5461175" y="847188"/>
            <a:ext cx="3530700" cy="32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NO" sz="1800">
                <a:latin typeface="Calibri"/>
                <a:ea typeface="Calibri"/>
                <a:cs typeface="Calibri"/>
                <a:sym typeface="Calibri"/>
              </a:rPr>
              <a:t>EQSAM4clim allows flexibility wrt included processes and gas/aerosol components (cations and anions) and variable degree of complexity..</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no-NO" sz="1800">
                <a:latin typeface="Calibri"/>
                <a:ea typeface="Calibri"/>
                <a:cs typeface="Calibri"/>
                <a:sym typeface="Calibri"/>
              </a:rPr>
              <a:t>Ideally, all major cation/anions should be included for best result</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no-NO" sz="1800">
                <a:latin typeface="Calibri"/>
                <a:ea typeface="Calibri"/>
                <a:cs typeface="Calibri"/>
                <a:sym typeface="Calibri"/>
              </a:rPr>
              <a:t>Presently, base cations from mineral dust are not accounted for</a:t>
            </a:r>
            <a:endParaRPr sz="1800">
              <a:latin typeface="Calibri"/>
              <a:ea typeface="Calibri"/>
              <a:cs typeface="Calibri"/>
              <a:sym typeface="Calibri"/>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5" name="Shape 625"/>
        <p:cNvGrpSpPr/>
        <p:nvPr/>
      </p:nvGrpSpPr>
      <p:grpSpPr>
        <a:xfrm>
          <a:off x="0" y="0"/>
          <a:ext cx="0" cy="0"/>
          <a:chOff x="0" y="0"/>
          <a:chExt cx="0" cy="0"/>
        </a:xfrm>
      </p:grpSpPr>
      <p:pic>
        <p:nvPicPr>
          <p:cNvPr id="626" name="Google Shape;626;p37"/>
          <p:cNvPicPr preferRelativeResize="0"/>
          <p:nvPr/>
        </p:nvPicPr>
        <p:blipFill rotWithShape="1">
          <a:blip r:embed="rId3">
            <a:alphaModFix/>
          </a:blip>
          <a:srcRect b="20116" l="7711" r="15934" t="15694"/>
          <a:stretch/>
        </p:blipFill>
        <p:spPr>
          <a:xfrm>
            <a:off x="7848000" y="6344244"/>
            <a:ext cx="1296000" cy="498300"/>
          </a:xfrm>
          <a:prstGeom prst="rect">
            <a:avLst/>
          </a:prstGeom>
          <a:noFill/>
          <a:ln>
            <a:noFill/>
          </a:ln>
        </p:spPr>
      </p:pic>
      <p:pic>
        <p:nvPicPr>
          <p:cNvPr id="627" name="Google Shape;627;p37"/>
          <p:cNvPicPr preferRelativeResize="0"/>
          <p:nvPr/>
        </p:nvPicPr>
        <p:blipFill rotWithShape="1">
          <a:blip r:embed="rId4">
            <a:alphaModFix/>
          </a:blip>
          <a:srcRect b="36615" l="0" r="7758" t="0"/>
          <a:stretch/>
        </p:blipFill>
        <p:spPr>
          <a:xfrm>
            <a:off x="669430" y="1134229"/>
            <a:ext cx="7907549" cy="2536087"/>
          </a:xfrm>
          <a:prstGeom prst="rect">
            <a:avLst/>
          </a:prstGeom>
          <a:noFill/>
          <a:ln>
            <a:noFill/>
          </a:ln>
        </p:spPr>
      </p:pic>
      <p:pic>
        <p:nvPicPr>
          <p:cNvPr id="628" name="Google Shape;628;p37"/>
          <p:cNvPicPr preferRelativeResize="0"/>
          <p:nvPr/>
        </p:nvPicPr>
        <p:blipFill rotWithShape="1">
          <a:blip r:embed="rId5">
            <a:alphaModFix/>
          </a:blip>
          <a:srcRect b="36909" l="0" r="7473" t="0"/>
          <a:stretch/>
        </p:blipFill>
        <p:spPr>
          <a:xfrm>
            <a:off x="669430" y="3759850"/>
            <a:ext cx="7931981" cy="2524324"/>
          </a:xfrm>
          <a:prstGeom prst="rect">
            <a:avLst/>
          </a:prstGeom>
          <a:noFill/>
          <a:ln>
            <a:noFill/>
          </a:ln>
        </p:spPr>
      </p:pic>
      <p:sp>
        <p:nvSpPr>
          <p:cNvPr id="629" name="Google Shape;629;p37"/>
          <p:cNvSpPr txBox="1"/>
          <p:nvPr/>
        </p:nvSpPr>
        <p:spPr>
          <a:xfrm>
            <a:off x="0" y="-62918"/>
            <a:ext cx="8937120" cy="102306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31859B"/>
              </a:buClr>
              <a:buSzPts val="700"/>
              <a:buFont typeface="Calibri"/>
              <a:buNone/>
            </a:pPr>
            <a:r>
              <a:rPr b="1" i="0" lang="no-NO" sz="2800" u="none" cap="none" strike="noStrike">
                <a:solidFill>
                  <a:srgbClr val="31859B"/>
                </a:solidFill>
                <a:latin typeface="Calibri"/>
                <a:ea typeface="Calibri"/>
                <a:cs typeface="Calibri"/>
                <a:sym typeface="Calibri"/>
              </a:rPr>
              <a:t>PM episode due to sea salt </a:t>
            </a:r>
            <a:endParaRPr/>
          </a:p>
          <a:p>
            <a:pPr indent="0" lvl="0" marL="0" marR="0" rtl="0" algn="ctr">
              <a:lnSpc>
                <a:spcPct val="100000"/>
              </a:lnSpc>
              <a:spcBef>
                <a:spcPts val="0"/>
              </a:spcBef>
              <a:spcAft>
                <a:spcPts val="0"/>
              </a:spcAft>
              <a:buClr>
                <a:srgbClr val="31859B"/>
              </a:buClr>
              <a:buSzPts val="700"/>
              <a:buFont typeface="Calibri"/>
              <a:buNone/>
            </a:pPr>
            <a:r>
              <a:rPr b="1" i="0" lang="no-NO" sz="2800" u="none" cap="none" strike="noStrike">
                <a:solidFill>
                  <a:srgbClr val="31859B"/>
                </a:solidFill>
                <a:latin typeface="Calibri"/>
                <a:ea typeface="Calibri"/>
                <a:cs typeface="Calibri"/>
                <a:sym typeface="Calibri"/>
              </a:rPr>
              <a:t>in Bergen (Norwegian west coast) 13.02.2019</a:t>
            </a:r>
            <a:endParaRPr b="1" i="0" sz="2800" u="none" cap="none" strike="noStrike">
              <a:solidFill>
                <a:srgbClr val="31859B"/>
              </a:solidFill>
              <a:latin typeface="Calibri"/>
              <a:ea typeface="Calibri"/>
              <a:cs typeface="Calibri"/>
              <a:sym typeface="Calibri"/>
            </a:endParaRPr>
          </a:p>
        </p:txBody>
      </p:sp>
      <p:cxnSp>
        <p:nvCxnSpPr>
          <p:cNvPr id="630" name="Google Shape;630;p37"/>
          <p:cNvCxnSpPr/>
          <p:nvPr/>
        </p:nvCxnSpPr>
        <p:spPr>
          <a:xfrm>
            <a:off x="1374937" y="3123644"/>
            <a:ext cx="1508426" cy="46721"/>
          </a:xfrm>
          <a:prstGeom prst="straightConnector1">
            <a:avLst/>
          </a:prstGeom>
          <a:noFill/>
          <a:ln cap="flat" cmpd="sng" w="28575">
            <a:solidFill>
              <a:schemeClr val="dk1"/>
            </a:solidFill>
            <a:prstDash val="solid"/>
            <a:round/>
            <a:headEnd len="sm" w="sm" type="none"/>
            <a:tailEnd len="med" w="med" type="triangle"/>
          </a:ln>
        </p:spPr>
      </p:cxnSp>
      <p:cxnSp>
        <p:nvCxnSpPr>
          <p:cNvPr id="631" name="Google Shape;631;p37"/>
          <p:cNvCxnSpPr/>
          <p:nvPr/>
        </p:nvCxnSpPr>
        <p:spPr>
          <a:xfrm flipH="1" rot="10800000">
            <a:off x="1374937" y="2022359"/>
            <a:ext cx="1414984" cy="974470"/>
          </a:xfrm>
          <a:prstGeom prst="straightConnector1">
            <a:avLst/>
          </a:prstGeom>
          <a:noFill/>
          <a:ln cap="flat" cmpd="sng" w="28575">
            <a:solidFill>
              <a:schemeClr val="dk1"/>
            </a:solidFill>
            <a:prstDash val="solid"/>
            <a:round/>
            <a:headEnd len="sm" w="sm" type="none"/>
            <a:tailEnd len="med" w="med" type="triangle"/>
          </a:ln>
        </p:spPr>
      </p:cxnSp>
      <p:cxnSp>
        <p:nvCxnSpPr>
          <p:cNvPr id="632" name="Google Shape;632;p37"/>
          <p:cNvCxnSpPr/>
          <p:nvPr/>
        </p:nvCxnSpPr>
        <p:spPr>
          <a:xfrm>
            <a:off x="1281495" y="5632126"/>
            <a:ext cx="1508426" cy="46721"/>
          </a:xfrm>
          <a:prstGeom prst="straightConnector1">
            <a:avLst/>
          </a:prstGeom>
          <a:noFill/>
          <a:ln cap="flat" cmpd="sng" w="28575">
            <a:solidFill>
              <a:schemeClr val="dk1"/>
            </a:solidFill>
            <a:prstDash val="solid"/>
            <a:round/>
            <a:headEnd len="sm" w="sm" type="none"/>
            <a:tailEnd len="med" w="med" type="triangle"/>
          </a:ln>
        </p:spPr>
      </p:cxnSp>
      <p:cxnSp>
        <p:nvCxnSpPr>
          <p:cNvPr id="633" name="Google Shape;633;p37"/>
          <p:cNvCxnSpPr/>
          <p:nvPr/>
        </p:nvCxnSpPr>
        <p:spPr>
          <a:xfrm flipH="1" rot="10800000">
            <a:off x="1281495" y="4518604"/>
            <a:ext cx="1508426" cy="986707"/>
          </a:xfrm>
          <a:prstGeom prst="straightConnector1">
            <a:avLst/>
          </a:prstGeom>
          <a:noFill/>
          <a:ln cap="flat" cmpd="sng" w="28575">
            <a:solidFill>
              <a:schemeClr val="dk1"/>
            </a:solidFill>
            <a:prstDash val="solid"/>
            <a:round/>
            <a:headEnd len="sm" w="sm" type="none"/>
            <a:tailEnd len="med" w="med" type="triangle"/>
          </a:ln>
        </p:spPr>
      </p:cxnSp>
      <p:sp>
        <p:nvSpPr>
          <p:cNvPr id="634" name="Google Shape;634;p37"/>
          <p:cNvSpPr txBox="1"/>
          <p:nvPr/>
        </p:nvSpPr>
        <p:spPr>
          <a:xfrm>
            <a:off x="320373" y="2657532"/>
            <a:ext cx="1054564" cy="7386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no-NO" sz="1400" u="none" cap="none" strike="noStrike">
                <a:solidFill>
                  <a:srgbClr val="000000"/>
                </a:solidFill>
                <a:latin typeface="Arial"/>
                <a:ea typeface="Arial"/>
                <a:cs typeface="Arial"/>
                <a:sym typeface="Arial"/>
              </a:rPr>
              <a:t>Model manages PM10</a:t>
            </a:r>
            <a:endParaRPr b="0" i="0" sz="1400" u="none" cap="none" strike="noStrike">
              <a:solidFill>
                <a:srgbClr val="000000"/>
              </a:solidFill>
              <a:latin typeface="Arial"/>
              <a:ea typeface="Arial"/>
              <a:cs typeface="Arial"/>
              <a:sym typeface="Arial"/>
            </a:endParaRPr>
          </a:p>
        </p:txBody>
      </p:sp>
      <p:sp>
        <p:nvSpPr>
          <p:cNvPr id="635" name="Google Shape;635;p37"/>
          <p:cNvSpPr txBox="1"/>
          <p:nvPr/>
        </p:nvSpPr>
        <p:spPr>
          <a:xfrm>
            <a:off x="320373" y="5314702"/>
            <a:ext cx="1054564"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no-NO" sz="1400" u="none" cap="none" strike="noStrike">
                <a:solidFill>
                  <a:srgbClr val="000000"/>
                </a:solidFill>
                <a:latin typeface="Arial"/>
                <a:ea typeface="Arial"/>
                <a:cs typeface="Arial"/>
                <a:sym typeface="Arial"/>
              </a:rPr>
              <a:t>..but not PM2.5</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pic>
        <p:nvPicPr>
          <p:cNvPr id="640" name="Google Shape;640;p38"/>
          <p:cNvPicPr preferRelativeResize="0"/>
          <p:nvPr/>
        </p:nvPicPr>
        <p:blipFill rotWithShape="1">
          <a:blip r:embed="rId3">
            <a:alphaModFix/>
          </a:blip>
          <a:srcRect b="20116" l="7711" r="15934" t="15694"/>
          <a:stretch/>
        </p:blipFill>
        <p:spPr>
          <a:xfrm>
            <a:off x="7848000" y="6344244"/>
            <a:ext cx="1296000" cy="498300"/>
          </a:xfrm>
          <a:prstGeom prst="rect">
            <a:avLst/>
          </a:prstGeom>
          <a:noFill/>
          <a:ln>
            <a:noFill/>
          </a:ln>
        </p:spPr>
      </p:pic>
      <p:sp>
        <p:nvSpPr>
          <p:cNvPr id="641" name="Google Shape;641;p38"/>
          <p:cNvSpPr txBox="1"/>
          <p:nvPr/>
        </p:nvSpPr>
        <p:spPr>
          <a:xfrm>
            <a:off x="0" y="0"/>
            <a:ext cx="8937120" cy="97613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31859B"/>
              </a:buClr>
              <a:buSzPts val="700"/>
              <a:buFont typeface="Calibri"/>
              <a:buNone/>
            </a:pPr>
            <a:r>
              <a:rPr b="1" i="0" lang="no-NO" sz="2800" u="none" cap="none" strike="noStrike">
                <a:solidFill>
                  <a:srgbClr val="31859B"/>
                </a:solidFill>
                <a:latin typeface="Calibri"/>
                <a:ea typeface="Calibri"/>
                <a:cs typeface="Calibri"/>
                <a:sym typeface="Calibri"/>
              </a:rPr>
              <a:t>PM episode in Bergen (Norwegian west coast) 13.02.2019</a:t>
            </a:r>
            <a:endParaRPr b="1" i="0" sz="2800" u="none" cap="none" strike="noStrike">
              <a:solidFill>
                <a:srgbClr val="31859B"/>
              </a:solidFill>
              <a:latin typeface="Calibri"/>
              <a:ea typeface="Calibri"/>
              <a:cs typeface="Calibri"/>
              <a:sym typeface="Calibri"/>
            </a:endParaRPr>
          </a:p>
          <a:p>
            <a:pPr indent="0" lvl="0" marL="0" marR="0" rtl="0" algn="ctr">
              <a:lnSpc>
                <a:spcPct val="100000"/>
              </a:lnSpc>
              <a:spcBef>
                <a:spcPts val="0"/>
              </a:spcBef>
              <a:spcAft>
                <a:spcPts val="0"/>
              </a:spcAft>
              <a:buClr>
                <a:srgbClr val="31859B"/>
              </a:buClr>
              <a:buSzPts val="700"/>
              <a:buFont typeface="Calibri"/>
              <a:buNone/>
            </a:pPr>
            <a:r>
              <a:rPr b="1" lang="no-NO" sz="2400">
                <a:latin typeface="Calibri"/>
                <a:ea typeface="Calibri"/>
                <a:cs typeface="Calibri"/>
                <a:sym typeface="Calibri"/>
              </a:rPr>
              <a:t>air quality forecast using MARS</a:t>
            </a:r>
            <a:endParaRPr b="1" sz="2400">
              <a:latin typeface="Calibri"/>
              <a:ea typeface="Calibri"/>
              <a:cs typeface="Calibri"/>
              <a:sym typeface="Calibri"/>
            </a:endParaRPr>
          </a:p>
        </p:txBody>
      </p:sp>
      <p:pic>
        <p:nvPicPr>
          <p:cNvPr id="642" name="Google Shape;642;p38"/>
          <p:cNvPicPr preferRelativeResize="0"/>
          <p:nvPr/>
        </p:nvPicPr>
        <p:blipFill rotWithShape="1">
          <a:blip r:embed="rId4">
            <a:alphaModFix/>
          </a:blip>
          <a:srcRect b="30270" l="22111" r="7371" t="24477"/>
          <a:stretch/>
        </p:blipFill>
        <p:spPr>
          <a:xfrm>
            <a:off x="650631" y="3164444"/>
            <a:ext cx="3294312" cy="2118956"/>
          </a:xfrm>
          <a:prstGeom prst="rect">
            <a:avLst/>
          </a:prstGeom>
          <a:noFill/>
          <a:ln>
            <a:noFill/>
          </a:ln>
        </p:spPr>
      </p:pic>
      <p:pic>
        <p:nvPicPr>
          <p:cNvPr id="643" name="Google Shape;643;p38"/>
          <p:cNvPicPr preferRelativeResize="0"/>
          <p:nvPr/>
        </p:nvPicPr>
        <p:blipFill rotWithShape="1">
          <a:blip r:embed="rId5">
            <a:alphaModFix/>
          </a:blip>
          <a:srcRect b="31525" l="22841" r="6211" t="24306"/>
          <a:stretch/>
        </p:blipFill>
        <p:spPr>
          <a:xfrm>
            <a:off x="4442373" y="3120144"/>
            <a:ext cx="3458776" cy="2158196"/>
          </a:xfrm>
          <a:prstGeom prst="rect">
            <a:avLst/>
          </a:prstGeom>
          <a:noFill/>
          <a:ln>
            <a:noFill/>
          </a:ln>
        </p:spPr>
      </p:pic>
      <p:pic>
        <p:nvPicPr>
          <p:cNvPr id="644" name="Google Shape;644;p38"/>
          <p:cNvPicPr preferRelativeResize="0"/>
          <p:nvPr/>
        </p:nvPicPr>
        <p:blipFill rotWithShape="1">
          <a:blip r:embed="rId6">
            <a:alphaModFix/>
          </a:blip>
          <a:srcRect b="31136" l="23031" r="7768" t="24818"/>
          <a:stretch/>
        </p:blipFill>
        <p:spPr>
          <a:xfrm>
            <a:off x="650619" y="994528"/>
            <a:ext cx="3292344" cy="2100416"/>
          </a:xfrm>
          <a:prstGeom prst="rect">
            <a:avLst/>
          </a:prstGeom>
          <a:noFill/>
          <a:ln>
            <a:noFill/>
          </a:ln>
        </p:spPr>
      </p:pic>
      <p:pic>
        <p:nvPicPr>
          <p:cNvPr id="645" name="Google Shape;645;p38"/>
          <p:cNvPicPr preferRelativeResize="0"/>
          <p:nvPr/>
        </p:nvPicPr>
        <p:blipFill rotWithShape="1">
          <a:blip r:embed="rId7">
            <a:alphaModFix/>
          </a:blip>
          <a:srcRect b="31378" l="22529" r="7240" t="24253"/>
          <a:stretch/>
        </p:blipFill>
        <p:spPr>
          <a:xfrm>
            <a:off x="4442372" y="976155"/>
            <a:ext cx="3346196" cy="2118776"/>
          </a:xfrm>
          <a:prstGeom prst="rect">
            <a:avLst/>
          </a:prstGeom>
          <a:noFill/>
          <a:ln>
            <a:noFill/>
          </a:ln>
        </p:spPr>
      </p:pic>
      <p:sp>
        <p:nvSpPr>
          <p:cNvPr id="646" name="Google Shape;646;p38"/>
          <p:cNvSpPr txBox="1"/>
          <p:nvPr/>
        </p:nvSpPr>
        <p:spPr>
          <a:xfrm>
            <a:off x="33186" y="5398327"/>
            <a:ext cx="90777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i="0" lang="no-NO" sz="1800" u="none" cap="none" strike="noStrike">
                <a:solidFill>
                  <a:srgbClr val="000000"/>
                </a:solidFill>
              </a:rPr>
              <a:t>Coarse NO</a:t>
            </a:r>
            <a:r>
              <a:rPr baseline="-25000" lang="no-NO" sz="1800"/>
              <a:t>3</a:t>
            </a:r>
            <a:r>
              <a:rPr i="0" lang="no-NO" sz="1800" u="none" cap="none" strike="noStrike">
                <a:solidFill>
                  <a:srgbClr val="000000"/>
                </a:solidFill>
              </a:rPr>
              <a:t> (NaNO</a:t>
            </a:r>
            <a:r>
              <a:rPr baseline="-25000" lang="no-NO" sz="1800"/>
              <a:t>3</a:t>
            </a:r>
            <a:r>
              <a:rPr i="0" lang="no-NO" sz="1800" u="none" cap="none" strike="noStrike">
                <a:solidFill>
                  <a:srgbClr val="000000"/>
                </a:solidFill>
              </a:rPr>
              <a:t>) </a:t>
            </a:r>
            <a:r>
              <a:rPr lang="no-NO" sz="1800"/>
              <a:t>formation</a:t>
            </a:r>
            <a:r>
              <a:rPr i="0" lang="no-NO" sz="1800" u="none" cap="none" strike="noStrike">
                <a:solidFill>
                  <a:srgbClr val="000000"/>
                </a:solidFill>
              </a:rPr>
              <a:t>,                  but not NaNO</a:t>
            </a:r>
            <a:r>
              <a:rPr baseline="-25000" lang="no-NO" sz="1800"/>
              <a:t>3</a:t>
            </a:r>
            <a:r>
              <a:rPr i="0" lang="no-NO" sz="1800" u="none" cap="none" strike="noStrike">
                <a:solidFill>
                  <a:srgbClr val="000000"/>
                </a:solidFill>
              </a:rPr>
              <a:t> on fine sea salt </a:t>
            </a:r>
            <a:endParaRPr i="0" sz="1800" u="none" cap="none" strike="noStrike">
              <a:solidFill>
                <a:srgbClr val="000000"/>
              </a:solidFill>
            </a:endParaRPr>
          </a:p>
          <a:p>
            <a:pPr indent="0" lvl="0" marL="0" marR="0" rtl="0" algn="l">
              <a:lnSpc>
                <a:spcPct val="100000"/>
              </a:lnSpc>
              <a:spcBef>
                <a:spcPts val="1000"/>
              </a:spcBef>
              <a:spcAft>
                <a:spcPts val="0"/>
              </a:spcAft>
              <a:buClr>
                <a:srgbClr val="000000"/>
              </a:buClr>
              <a:buSzPts val="1600"/>
              <a:buFont typeface="Arial"/>
              <a:buNone/>
            </a:pPr>
            <a:r>
              <a:rPr lang="no-NO" sz="1800"/>
              <a:t>Also Na</a:t>
            </a:r>
            <a:r>
              <a:rPr baseline="-25000" lang="no-NO" sz="1800">
                <a:solidFill>
                  <a:schemeClr val="dk1"/>
                </a:solidFill>
              </a:rPr>
              <a:t>2</a:t>
            </a:r>
            <a:r>
              <a:rPr lang="no-NO" sz="1800"/>
              <a:t>SO</a:t>
            </a:r>
            <a:r>
              <a:rPr baseline="-25000" lang="no-NO" sz="1800"/>
              <a:t>4</a:t>
            </a:r>
            <a:r>
              <a:rPr lang="no-NO" sz="1800"/>
              <a:t> is formed (actually preferential wrt (NH</a:t>
            </a:r>
            <a:r>
              <a:rPr baseline="-25000" lang="no-NO" sz="1800"/>
              <a:t>4</a:t>
            </a:r>
            <a:r>
              <a:rPr lang="no-NO" sz="1800"/>
              <a:t>)</a:t>
            </a:r>
            <a:r>
              <a:rPr baseline="-25000" lang="no-NO" sz="1800">
                <a:solidFill>
                  <a:schemeClr val="dk1"/>
                </a:solidFill>
              </a:rPr>
              <a:t>2</a:t>
            </a:r>
            <a:r>
              <a:rPr lang="no-NO" sz="1800"/>
              <a:t>SO</a:t>
            </a:r>
            <a:r>
              <a:rPr baseline="-25000" lang="no-NO" sz="1800"/>
              <a:t>4</a:t>
            </a:r>
            <a:r>
              <a:rPr lang="no-NO" sz="1800">
                <a:solidFill>
                  <a:schemeClr val="dk1"/>
                </a:solidFill>
              </a:rPr>
              <a:t>)</a:t>
            </a:r>
            <a:endParaRPr sz="1800"/>
          </a:p>
          <a:p>
            <a:pPr indent="0" lvl="0" marL="0" marR="0" rtl="0" algn="l">
              <a:lnSpc>
                <a:spcPct val="100000"/>
              </a:lnSpc>
              <a:spcBef>
                <a:spcPts val="0"/>
              </a:spcBef>
              <a:spcAft>
                <a:spcPts val="0"/>
              </a:spcAft>
              <a:buClr>
                <a:srgbClr val="000000"/>
              </a:buClr>
              <a:buSzPts val="1600"/>
              <a:buFont typeface="Arial"/>
              <a:buNone/>
            </a:pPr>
            <a:r>
              <a:t/>
            </a:r>
            <a:endParaRPr i="0" sz="1800" u="none" cap="none" strike="noStrike">
              <a:solidFill>
                <a:srgbClr val="000000"/>
              </a:solidFill>
            </a:endParaRPr>
          </a:p>
          <a:p>
            <a:pPr indent="0" lvl="0" marL="0" marR="0" rtl="0" algn="l">
              <a:lnSpc>
                <a:spcPct val="100000"/>
              </a:lnSpc>
              <a:spcBef>
                <a:spcPts val="0"/>
              </a:spcBef>
              <a:spcAft>
                <a:spcPts val="0"/>
              </a:spcAft>
              <a:buClr>
                <a:srgbClr val="000000"/>
              </a:buClr>
              <a:buSzPts val="1600"/>
              <a:buFont typeface="Arial"/>
              <a:buNone/>
            </a:pPr>
            <a:r>
              <a:rPr i="0" lang="no-NO" sz="1800" u="none" cap="none" strike="noStrike">
                <a:solidFill>
                  <a:srgbClr val="000000"/>
                </a:solidFill>
              </a:rPr>
              <a:t>Could this (partly) explain the model failure????</a:t>
            </a:r>
            <a:endParaRPr i="0" sz="1800" u="none" cap="none" strike="noStrike">
              <a:solidFill>
                <a:srgbClr val="000000"/>
              </a:solidFill>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sp>
        <p:nvSpPr>
          <p:cNvPr id="651" name="Google Shape;651;p39"/>
          <p:cNvSpPr/>
          <p:nvPr/>
        </p:nvSpPr>
        <p:spPr>
          <a:xfrm>
            <a:off x="162232" y="210633"/>
            <a:ext cx="8849033" cy="140535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78B99"/>
              </a:buClr>
              <a:buSzPts val="700"/>
              <a:buFont typeface="Arial"/>
              <a:buNone/>
            </a:pPr>
            <a:r>
              <a:rPr b="1" i="0" lang="no-NO" sz="2800" u="none" cap="none" strike="noStrike">
                <a:solidFill>
                  <a:srgbClr val="278B99"/>
                </a:solidFill>
                <a:latin typeface="Arial"/>
                <a:ea typeface="Arial"/>
                <a:cs typeface="Arial"/>
                <a:sym typeface="Arial"/>
              </a:rPr>
              <a:t>EQSAM4clim</a:t>
            </a:r>
            <a:endParaRPr/>
          </a:p>
          <a:p>
            <a:pPr indent="0" lvl="0" marL="0" marR="0" rtl="0" algn="ctr">
              <a:lnSpc>
                <a:spcPct val="100000"/>
              </a:lnSpc>
              <a:spcBef>
                <a:spcPts val="0"/>
              </a:spcBef>
              <a:spcAft>
                <a:spcPts val="0"/>
              </a:spcAft>
              <a:buClr>
                <a:schemeClr val="dk1"/>
              </a:buClr>
              <a:buSzPts val="700"/>
              <a:buFont typeface="Arial"/>
              <a:buNone/>
            </a:pPr>
            <a:r>
              <a:rPr b="1" i="0" lang="no-NO" sz="2800" u="none" cap="none" strike="noStrike">
                <a:solidFill>
                  <a:schemeClr val="dk1"/>
                </a:solidFill>
                <a:latin typeface="Arial"/>
                <a:ea typeface="Arial"/>
                <a:cs typeface="Arial"/>
                <a:sym typeface="Arial"/>
              </a:rPr>
              <a:t>Formation of fine NO</a:t>
            </a:r>
            <a:r>
              <a:rPr b="1" baseline="-25000" i="0" lang="no-NO" sz="2800" u="none" cap="none" strike="noStrike">
                <a:solidFill>
                  <a:schemeClr val="dk1"/>
                </a:solidFill>
                <a:latin typeface="Arial"/>
                <a:ea typeface="Arial"/>
                <a:cs typeface="Arial"/>
                <a:sym typeface="Arial"/>
              </a:rPr>
              <a:t>3</a:t>
            </a:r>
            <a:r>
              <a:rPr b="1" baseline="30000" i="0" lang="no-NO" sz="2800" u="none" cap="none" strike="noStrike">
                <a:solidFill>
                  <a:schemeClr val="dk1"/>
                </a:solidFill>
                <a:latin typeface="Arial"/>
                <a:ea typeface="Arial"/>
                <a:cs typeface="Arial"/>
                <a:sym typeface="Arial"/>
              </a:rPr>
              <a:t>+</a:t>
            </a:r>
            <a:r>
              <a:rPr b="1" i="0" lang="no-NO" sz="2800" u="none" cap="none" strike="noStrike">
                <a:solidFill>
                  <a:schemeClr val="dk1"/>
                </a:solidFill>
                <a:latin typeface="Arial"/>
                <a:ea typeface="Arial"/>
                <a:cs typeface="Arial"/>
                <a:sym typeface="Arial"/>
              </a:rPr>
              <a:t> due to fine sea salt</a:t>
            </a:r>
            <a:endParaRPr b="1" i="0" sz="2800" u="none" cap="none" strike="noStrike">
              <a:solidFill>
                <a:schemeClr val="dk1"/>
              </a:solidFill>
              <a:latin typeface="Arial"/>
              <a:ea typeface="Arial"/>
              <a:cs typeface="Arial"/>
              <a:sym typeface="Arial"/>
            </a:endParaRPr>
          </a:p>
        </p:txBody>
      </p:sp>
      <p:pic>
        <p:nvPicPr>
          <p:cNvPr id="652" name="Google Shape;652;p39"/>
          <p:cNvPicPr preferRelativeResize="0"/>
          <p:nvPr/>
        </p:nvPicPr>
        <p:blipFill rotWithShape="1">
          <a:blip r:embed="rId3">
            <a:alphaModFix/>
          </a:blip>
          <a:srcRect b="20116" l="7712" r="15932" t="15695"/>
          <a:stretch/>
        </p:blipFill>
        <p:spPr>
          <a:xfrm>
            <a:off x="7812000" y="6312183"/>
            <a:ext cx="1296000" cy="498291"/>
          </a:xfrm>
          <a:prstGeom prst="rect">
            <a:avLst/>
          </a:prstGeom>
          <a:noFill/>
          <a:ln>
            <a:noFill/>
          </a:ln>
        </p:spPr>
      </p:pic>
      <p:pic>
        <p:nvPicPr>
          <p:cNvPr id="653" name="Google Shape;653;p39"/>
          <p:cNvPicPr preferRelativeResize="0"/>
          <p:nvPr/>
        </p:nvPicPr>
        <p:blipFill rotWithShape="1">
          <a:blip r:embed="rId4">
            <a:alphaModFix/>
          </a:blip>
          <a:srcRect b="0" l="0" r="0" t="0"/>
          <a:stretch/>
        </p:blipFill>
        <p:spPr>
          <a:xfrm>
            <a:off x="4757828" y="4049878"/>
            <a:ext cx="4069080" cy="1565910"/>
          </a:xfrm>
          <a:prstGeom prst="rect">
            <a:avLst/>
          </a:prstGeom>
          <a:noFill/>
          <a:ln>
            <a:noFill/>
          </a:ln>
        </p:spPr>
      </p:pic>
      <p:pic>
        <p:nvPicPr>
          <p:cNvPr id="654" name="Google Shape;654;p39"/>
          <p:cNvPicPr preferRelativeResize="0"/>
          <p:nvPr/>
        </p:nvPicPr>
        <p:blipFill rotWithShape="1">
          <a:blip r:embed="rId5">
            <a:alphaModFix/>
          </a:blip>
          <a:srcRect b="0" l="0" r="0" t="0"/>
          <a:stretch/>
        </p:blipFill>
        <p:spPr>
          <a:xfrm>
            <a:off x="4838946" y="2039954"/>
            <a:ext cx="4069080" cy="1565910"/>
          </a:xfrm>
          <a:prstGeom prst="rect">
            <a:avLst/>
          </a:prstGeom>
          <a:noFill/>
          <a:ln>
            <a:noFill/>
          </a:ln>
        </p:spPr>
      </p:pic>
      <p:pic>
        <p:nvPicPr>
          <p:cNvPr id="655" name="Google Shape;655;p39"/>
          <p:cNvPicPr preferRelativeResize="0"/>
          <p:nvPr/>
        </p:nvPicPr>
        <p:blipFill rotWithShape="1">
          <a:blip r:embed="rId6">
            <a:alphaModFix/>
          </a:blip>
          <a:srcRect b="0" l="0" r="0" t="0"/>
          <a:stretch/>
        </p:blipFill>
        <p:spPr>
          <a:xfrm>
            <a:off x="534178" y="2113819"/>
            <a:ext cx="4069080" cy="1565910"/>
          </a:xfrm>
          <a:prstGeom prst="rect">
            <a:avLst/>
          </a:prstGeom>
          <a:noFill/>
          <a:ln>
            <a:noFill/>
          </a:ln>
        </p:spPr>
      </p:pic>
      <p:pic>
        <p:nvPicPr>
          <p:cNvPr id="656" name="Google Shape;656;p39"/>
          <p:cNvPicPr preferRelativeResize="0"/>
          <p:nvPr/>
        </p:nvPicPr>
        <p:blipFill rotWithShape="1">
          <a:blip r:embed="rId7">
            <a:alphaModFix/>
          </a:blip>
          <a:srcRect b="0" l="0" r="0" t="0"/>
          <a:stretch/>
        </p:blipFill>
        <p:spPr>
          <a:xfrm>
            <a:off x="534178" y="4142693"/>
            <a:ext cx="4069080" cy="1565910"/>
          </a:xfrm>
          <a:prstGeom prst="rect">
            <a:avLst/>
          </a:prstGeom>
          <a:noFill/>
          <a:ln>
            <a:noFill/>
          </a:ln>
        </p:spPr>
      </p:pic>
      <p:sp>
        <p:nvSpPr>
          <p:cNvPr id="657" name="Google Shape;657;p39"/>
          <p:cNvSpPr/>
          <p:nvPr/>
        </p:nvSpPr>
        <p:spPr>
          <a:xfrm>
            <a:off x="6231964" y="1557127"/>
            <a:ext cx="833883"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no-NO" sz="2000" u="none" cap="none" strike="noStrike">
                <a:solidFill>
                  <a:schemeClr val="dk1"/>
                </a:solidFill>
                <a:latin typeface="Arial"/>
                <a:ea typeface="Arial"/>
                <a:cs typeface="Arial"/>
                <a:sym typeface="Arial"/>
              </a:rPr>
              <a:t>NO</a:t>
            </a:r>
            <a:r>
              <a:rPr b="1" baseline="-25000" i="0" lang="no-NO" sz="2000" u="none" cap="none" strike="noStrike">
                <a:solidFill>
                  <a:schemeClr val="dk1"/>
                </a:solidFill>
                <a:latin typeface="Arial"/>
                <a:ea typeface="Arial"/>
                <a:cs typeface="Arial"/>
                <a:sym typeface="Arial"/>
              </a:rPr>
              <a:t>3</a:t>
            </a:r>
            <a:r>
              <a:rPr b="1" baseline="30000" i="0" lang="no-NO" sz="2000" u="none" cap="none" strike="noStrike">
                <a:solidFill>
                  <a:schemeClr val="dk1"/>
                </a:solidFill>
                <a:latin typeface="Arial"/>
                <a:ea typeface="Arial"/>
                <a:cs typeface="Arial"/>
                <a:sym typeface="Arial"/>
              </a:rPr>
              <a:t>+</a:t>
            </a:r>
            <a:r>
              <a:rPr b="1" i="0" lang="no-NO" sz="2000" u="none" cap="none" strike="noStrike">
                <a:solidFill>
                  <a:schemeClr val="dk1"/>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658" name="Google Shape;658;p39"/>
          <p:cNvSpPr/>
          <p:nvPr/>
        </p:nvSpPr>
        <p:spPr>
          <a:xfrm>
            <a:off x="1734835" y="1589399"/>
            <a:ext cx="115288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no-NO" sz="2000" u="none" cap="none" strike="noStrike">
                <a:solidFill>
                  <a:schemeClr val="dk1"/>
                </a:solidFill>
                <a:latin typeface="Arial"/>
                <a:ea typeface="Arial"/>
                <a:cs typeface="Arial"/>
                <a:sym typeface="Arial"/>
              </a:rPr>
              <a:t>Sea salt</a:t>
            </a:r>
            <a:endParaRPr b="0" i="0" sz="2000" u="none" cap="none" strike="noStrike">
              <a:solidFill>
                <a:srgbClr val="000000"/>
              </a:solidFill>
              <a:latin typeface="Arial"/>
              <a:ea typeface="Arial"/>
              <a:cs typeface="Arial"/>
              <a:sym typeface="Arial"/>
            </a:endParaRPr>
          </a:p>
        </p:txBody>
      </p:sp>
      <p:sp>
        <p:nvSpPr>
          <p:cNvPr id="659" name="Google Shape;659;p39"/>
          <p:cNvSpPr/>
          <p:nvPr/>
        </p:nvSpPr>
        <p:spPr>
          <a:xfrm>
            <a:off x="3952009" y="5971512"/>
            <a:ext cx="2536272"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no-NO" sz="2000" u="none" cap="none" strike="noStrike">
                <a:solidFill>
                  <a:schemeClr val="dk1"/>
                </a:solidFill>
                <a:latin typeface="Arial"/>
                <a:ea typeface="Arial"/>
                <a:cs typeface="Arial"/>
                <a:sym typeface="Arial"/>
              </a:rPr>
              <a:t>23-24 January 2016</a:t>
            </a:r>
            <a:endParaRPr b="0" i="0" sz="20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3" name="Shape 663"/>
        <p:cNvGrpSpPr/>
        <p:nvPr/>
      </p:nvGrpSpPr>
      <p:grpSpPr>
        <a:xfrm>
          <a:off x="0" y="0"/>
          <a:ext cx="0" cy="0"/>
          <a:chOff x="0" y="0"/>
          <a:chExt cx="0" cy="0"/>
        </a:xfrm>
      </p:grpSpPr>
      <p:pic>
        <p:nvPicPr>
          <p:cNvPr id="664" name="Google Shape;664;p40"/>
          <p:cNvPicPr preferRelativeResize="0"/>
          <p:nvPr/>
        </p:nvPicPr>
        <p:blipFill rotWithShape="1">
          <a:blip r:embed="rId3">
            <a:alphaModFix/>
          </a:blip>
          <a:srcRect b="20116" l="7712" r="15932" t="15695"/>
          <a:stretch/>
        </p:blipFill>
        <p:spPr>
          <a:xfrm>
            <a:off x="7812000" y="6312183"/>
            <a:ext cx="1296000" cy="498291"/>
          </a:xfrm>
          <a:prstGeom prst="rect">
            <a:avLst/>
          </a:prstGeom>
          <a:noFill/>
          <a:ln>
            <a:noFill/>
          </a:ln>
        </p:spPr>
      </p:pic>
      <p:pic>
        <p:nvPicPr>
          <p:cNvPr id="665" name="Google Shape;665;p40"/>
          <p:cNvPicPr preferRelativeResize="0"/>
          <p:nvPr/>
        </p:nvPicPr>
        <p:blipFill rotWithShape="1">
          <a:blip r:embed="rId4">
            <a:alphaModFix/>
          </a:blip>
          <a:srcRect b="0" l="0" r="0" t="0"/>
          <a:stretch/>
        </p:blipFill>
        <p:spPr>
          <a:xfrm>
            <a:off x="4832191" y="1774905"/>
            <a:ext cx="3390900" cy="1304925"/>
          </a:xfrm>
          <a:prstGeom prst="rect">
            <a:avLst/>
          </a:prstGeom>
          <a:noFill/>
          <a:ln>
            <a:noFill/>
          </a:ln>
        </p:spPr>
      </p:pic>
      <p:pic>
        <p:nvPicPr>
          <p:cNvPr id="666" name="Google Shape;666;p40"/>
          <p:cNvPicPr preferRelativeResize="0"/>
          <p:nvPr/>
        </p:nvPicPr>
        <p:blipFill rotWithShape="1">
          <a:blip r:embed="rId5">
            <a:alphaModFix/>
          </a:blip>
          <a:srcRect b="0" l="0" r="0" t="0"/>
          <a:stretch/>
        </p:blipFill>
        <p:spPr>
          <a:xfrm>
            <a:off x="4805971" y="3177839"/>
            <a:ext cx="3390900" cy="1304925"/>
          </a:xfrm>
          <a:prstGeom prst="rect">
            <a:avLst/>
          </a:prstGeom>
          <a:noFill/>
          <a:ln>
            <a:noFill/>
          </a:ln>
        </p:spPr>
      </p:pic>
      <p:pic>
        <p:nvPicPr>
          <p:cNvPr id="667" name="Google Shape;667;p40"/>
          <p:cNvPicPr preferRelativeResize="0"/>
          <p:nvPr/>
        </p:nvPicPr>
        <p:blipFill rotWithShape="1">
          <a:blip r:embed="rId6">
            <a:alphaModFix/>
          </a:blip>
          <a:srcRect b="0" l="0" r="0" t="0"/>
          <a:stretch/>
        </p:blipFill>
        <p:spPr>
          <a:xfrm>
            <a:off x="4753488" y="4689781"/>
            <a:ext cx="3390900" cy="1304925"/>
          </a:xfrm>
          <a:prstGeom prst="rect">
            <a:avLst/>
          </a:prstGeom>
          <a:noFill/>
          <a:ln>
            <a:noFill/>
          </a:ln>
        </p:spPr>
      </p:pic>
      <p:pic>
        <p:nvPicPr>
          <p:cNvPr id="668" name="Google Shape;668;p40"/>
          <p:cNvPicPr preferRelativeResize="0"/>
          <p:nvPr/>
        </p:nvPicPr>
        <p:blipFill rotWithShape="1">
          <a:blip r:embed="rId7">
            <a:alphaModFix/>
          </a:blip>
          <a:srcRect b="0" l="0" r="0" t="0"/>
          <a:stretch/>
        </p:blipFill>
        <p:spPr>
          <a:xfrm>
            <a:off x="763635" y="1800746"/>
            <a:ext cx="3390900" cy="1304925"/>
          </a:xfrm>
          <a:prstGeom prst="rect">
            <a:avLst/>
          </a:prstGeom>
          <a:noFill/>
          <a:ln>
            <a:noFill/>
          </a:ln>
        </p:spPr>
      </p:pic>
      <p:pic>
        <p:nvPicPr>
          <p:cNvPr id="669" name="Google Shape;669;p40"/>
          <p:cNvPicPr preferRelativeResize="0"/>
          <p:nvPr/>
        </p:nvPicPr>
        <p:blipFill rotWithShape="1">
          <a:blip r:embed="rId8">
            <a:alphaModFix/>
          </a:blip>
          <a:srcRect b="0" l="0" r="0" t="0"/>
          <a:stretch/>
        </p:blipFill>
        <p:spPr>
          <a:xfrm>
            <a:off x="763635" y="3188540"/>
            <a:ext cx="3390900" cy="1304925"/>
          </a:xfrm>
          <a:prstGeom prst="rect">
            <a:avLst/>
          </a:prstGeom>
          <a:noFill/>
          <a:ln>
            <a:noFill/>
          </a:ln>
        </p:spPr>
      </p:pic>
      <p:pic>
        <p:nvPicPr>
          <p:cNvPr id="670" name="Google Shape;670;p40"/>
          <p:cNvPicPr preferRelativeResize="0"/>
          <p:nvPr/>
        </p:nvPicPr>
        <p:blipFill rotWithShape="1">
          <a:blip r:embed="rId9">
            <a:alphaModFix/>
          </a:blip>
          <a:srcRect b="0" l="0" r="0" t="0"/>
          <a:stretch/>
        </p:blipFill>
        <p:spPr>
          <a:xfrm>
            <a:off x="804911" y="4689781"/>
            <a:ext cx="3390900" cy="1304925"/>
          </a:xfrm>
          <a:prstGeom prst="rect">
            <a:avLst/>
          </a:prstGeom>
          <a:noFill/>
          <a:ln>
            <a:noFill/>
          </a:ln>
        </p:spPr>
      </p:pic>
      <p:sp>
        <p:nvSpPr>
          <p:cNvPr id="671" name="Google Shape;671;p40"/>
          <p:cNvSpPr/>
          <p:nvPr/>
        </p:nvSpPr>
        <p:spPr>
          <a:xfrm>
            <a:off x="233107" y="85625"/>
            <a:ext cx="8849033" cy="140535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78B99"/>
              </a:buClr>
              <a:buSzPts val="700"/>
              <a:buFont typeface="Arial"/>
              <a:buNone/>
            </a:pPr>
            <a:r>
              <a:rPr b="1" i="0" lang="no-NO" sz="2800" u="none" cap="none" strike="noStrike">
                <a:solidFill>
                  <a:srgbClr val="278B99"/>
                </a:solidFill>
                <a:latin typeface="Arial"/>
                <a:ea typeface="Arial"/>
                <a:cs typeface="Arial"/>
                <a:sym typeface="Arial"/>
              </a:rPr>
              <a:t>EQSAM4clim</a:t>
            </a:r>
            <a:endParaRPr/>
          </a:p>
          <a:p>
            <a:pPr indent="0" lvl="0" marL="0" marR="0" rtl="0" algn="ctr">
              <a:lnSpc>
                <a:spcPct val="100000"/>
              </a:lnSpc>
              <a:spcBef>
                <a:spcPts val="0"/>
              </a:spcBef>
              <a:spcAft>
                <a:spcPts val="0"/>
              </a:spcAft>
              <a:buClr>
                <a:schemeClr val="dk1"/>
              </a:buClr>
              <a:buSzPts val="700"/>
              <a:buFont typeface="Arial"/>
              <a:buNone/>
            </a:pPr>
            <a:r>
              <a:rPr b="1" i="0" lang="no-NO" sz="2800" u="none" cap="none" strike="noStrike">
                <a:solidFill>
                  <a:schemeClr val="dk1"/>
                </a:solidFill>
                <a:latin typeface="Arial"/>
                <a:ea typeface="Arial"/>
                <a:cs typeface="Arial"/>
                <a:sym typeface="Arial"/>
              </a:rPr>
              <a:t>Formation of fine NO</a:t>
            </a:r>
            <a:r>
              <a:rPr b="1" baseline="-25000" i="0" lang="no-NO" sz="2800" u="none" cap="none" strike="noStrike">
                <a:solidFill>
                  <a:schemeClr val="dk1"/>
                </a:solidFill>
                <a:latin typeface="Arial"/>
                <a:ea typeface="Arial"/>
                <a:cs typeface="Arial"/>
                <a:sym typeface="Arial"/>
              </a:rPr>
              <a:t>3</a:t>
            </a:r>
            <a:r>
              <a:rPr b="1" baseline="30000" i="0" lang="no-NO" sz="2800" u="none" cap="none" strike="noStrike">
                <a:solidFill>
                  <a:schemeClr val="dk1"/>
                </a:solidFill>
                <a:latin typeface="Arial"/>
                <a:ea typeface="Arial"/>
                <a:cs typeface="Arial"/>
                <a:sym typeface="Arial"/>
              </a:rPr>
              <a:t>+</a:t>
            </a:r>
            <a:r>
              <a:rPr b="1" i="0" lang="no-NO" sz="2800" u="none" cap="none" strike="noStrike">
                <a:solidFill>
                  <a:schemeClr val="dk1"/>
                </a:solidFill>
                <a:latin typeface="Arial"/>
                <a:ea typeface="Arial"/>
                <a:cs typeface="Arial"/>
                <a:sym typeface="Arial"/>
              </a:rPr>
              <a:t> due to fine sea salt</a:t>
            </a:r>
            <a:endParaRPr b="1" i="0" sz="2800" u="none" cap="none" strike="noStrike">
              <a:solidFill>
                <a:schemeClr val="dk1"/>
              </a:solidFill>
              <a:latin typeface="Arial"/>
              <a:ea typeface="Arial"/>
              <a:cs typeface="Arial"/>
              <a:sym typeface="Arial"/>
            </a:endParaRPr>
          </a:p>
        </p:txBody>
      </p:sp>
      <p:sp>
        <p:nvSpPr>
          <p:cNvPr id="672" name="Google Shape;672;p40"/>
          <p:cNvSpPr/>
          <p:nvPr/>
        </p:nvSpPr>
        <p:spPr>
          <a:xfrm>
            <a:off x="6084480" y="1214825"/>
            <a:ext cx="833883"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no-NO" sz="2000" u="none" cap="none" strike="noStrike">
                <a:solidFill>
                  <a:schemeClr val="dk1"/>
                </a:solidFill>
                <a:latin typeface="Arial"/>
                <a:ea typeface="Arial"/>
                <a:cs typeface="Arial"/>
                <a:sym typeface="Arial"/>
              </a:rPr>
              <a:t>NO</a:t>
            </a:r>
            <a:r>
              <a:rPr b="1" baseline="-25000" i="0" lang="no-NO" sz="2000" u="none" cap="none" strike="noStrike">
                <a:solidFill>
                  <a:schemeClr val="dk1"/>
                </a:solidFill>
                <a:latin typeface="Arial"/>
                <a:ea typeface="Arial"/>
                <a:cs typeface="Arial"/>
                <a:sym typeface="Arial"/>
              </a:rPr>
              <a:t>3</a:t>
            </a:r>
            <a:r>
              <a:rPr b="1" baseline="30000" i="0" lang="no-NO" sz="2000" u="none" cap="none" strike="noStrike">
                <a:solidFill>
                  <a:schemeClr val="dk1"/>
                </a:solidFill>
                <a:latin typeface="Arial"/>
                <a:ea typeface="Arial"/>
                <a:cs typeface="Arial"/>
                <a:sym typeface="Arial"/>
              </a:rPr>
              <a:t>+</a:t>
            </a:r>
            <a:r>
              <a:rPr b="1" i="0" lang="no-NO" sz="2000" u="none" cap="none" strike="noStrike">
                <a:solidFill>
                  <a:schemeClr val="dk1"/>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673" name="Google Shape;673;p40"/>
          <p:cNvSpPr/>
          <p:nvPr/>
        </p:nvSpPr>
        <p:spPr>
          <a:xfrm>
            <a:off x="1587351" y="1247097"/>
            <a:ext cx="115288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no-NO" sz="2000" u="none" cap="none" strike="noStrike">
                <a:solidFill>
                  <a:schemeClr val="dk1"/>
                </a:solidFill>
                <a:latin typeface="Arial"/>
                <a:ea typeface="Arial"/>
                <a:cs typeface="Arial"/>
                <a:sym typeface="Arial"/>
              </a:rPr>
              <a:t>Sea salt</a:t>
            </a:r>
            <a:endParaRPr b="0" i="0" sz="2000" u="none" cap="none" strike="noStrike">
              <a:solidFill>
                <a:srgbClr val="000000"/>
              </a:solidFill>
              <a:latin typeface="Arial"/>
              <a:ea typeface="Arial"/>
              <a:cs typeface="Arial"/>
              <a:sym typeface="Arial"/>
            </a:endParaRPr>
          </a:p>
        </p:txBody>
      </p:sp>
      <p:sp>
        <p:nvSpPr>
          <p:cNvPr id="674" name="Google Shape;674;p40"/>
          <p:cNvSpPr/>
          <p:nvPr/>
        </p:nvSpPr>
        <p:spPr>
          <a:xfrm>
            <a:off x="3435815" y="6191023"/>
            <a:ext cx="2792752"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no-NO" sz="2000" u="none" cap="none" strike="noStrike">
                <a:solidFill>
                  <a:schemeClr val="dk1"/>
                </a:solidFill>
                <a:latin typeface="Arial"/>
                <a:ea typeface="Arial"/>
                <a:cs typeface="Arial"/>
                <a:sym typeface="Arial"/>
              </a:rPr>
              <a:t>28-30 December 2016</a:t>
            </a:r>
            <a:endParaRPr b="0" i="0" sz="20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8" name="Shape 678"/>
        <p:cNvGrpSpPr/>
        <p:nvPr/>
      </p:nvGrpSpPr>
      <p:grpSpPr>
        <a:xfrm>
          <a:off x="0" y="0"/>
          <a:ext cx="0" cy="0"/>
          <a:chOff x="0" y="0"/>
          <a:chExt cx="0" cy="0"/>
        </a:xfrm>
      </p:grpSpPr>
      <p:pic>
        <p:nvPicPr>
          <p:cNvPr id="679" name="Google Shape;679;p41"/>
          <p:cNvPicPr preferRelativeResize="0"/>
          <p:nvPr/>
        </p:nvPicPr>
        <p:blipFill rotWithShape="1">
          <a:blip r:embed="rId3">
            <a:alphaModFix/>
          </a:blip>
          <a:srcRect b="20116" l="7712" r="15932" t="15695"/>
          <a:stretch/>
        </p:blipFill>
        <p:spPr>
          <a:xfrm>
            <a:off x="7812000" y="6312183"/>
            <a:ext cx="1296000" cy="498291"/>
          </a:xfrm>
          <a:prstGeom prst="rect">
            <a:avLst/>
          </a:prstGeom>
          <a:noFill/>
          <a:ln>
            <a:noFill/>
          </a:ln>
        </p:spPr>
      </p:pic>
      <p:sp>
        <p:nvSpPr>
          <p:cNvPr id="680" name="Google Shape;680;p41"/>
          <p:cNvSpPr txBox="1"/>
          <p:nvPr/>
        </p:nvSpPr>
        <p:spPr>
          <a:xfrm>
            <a:off x="383050" y="191400"/>
            <a:ext cx="8280900" cy="49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78B99"/>
              </a:buClr>
              <a:buSzPts val="700"/>
              <a:buFont typeface="Arial"/>
              <a:buNone/>
            </a:pPr>
            <a:r>
              <a:rPr b="1" i="0" lang="no-NO" sz="2800" u="none" cap="none" strike="noStrike">
                <a:solidFill>
                  <a:srgbClr val="278B99"/>
                </a:solidFill>
                <a:latin typeface="Arial"/>
                <a:ea typeface="Arial"/>
                <a:cs typeface="Arial"/>
                <a:sym typeface="Arial"/>
              </a:rPr>
              <a:t>Summary and outlook</a:t>
            </a:r>
            <a:endParaRPr/>
          </a:p>
        </p:txBody>
      </p:sp>
      <p:sp>
        <p:nvSpPr>
          <p:cNvPr id="681" name="Google Shape;681;p41"/>
          <p:cNvSpPr txBox="1"/>
          <p:nvPr/>
        </p:nvSpPr>
        <p:spPr>
          <a:xfrm>
            <a:off x="-6350" y="1088375"/>
            <a:ext cx="9059700" cy="55245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SzPts val="2400"/>
              <a:buFont typeface="Calibri"/>
              <a:buChar char="★"/>
            </a:pPr>
            <a:r>
              <a:rPr b="1" lang="no-NO" sz="2400">
                <a:solidFill>
                  <a:schemeClr val="dk1"/>
                </a:solidFill>
                <a:latin typeface="Calibri"/>
                <a:ea typeface="Calibri"/>
                <a:cs typeface="Calibri"/>
                <a:sym typeface="Calibri"/>
              </a:rPr>
              <a:t>The latest version of EQSAM - </a:t>
            </a:r>
            <a:r>
              <a:rPr b="1" lang="no-NO" sz="2400">
                <a:solidFill>
                  <a:srgbClr val="0000FF"/>
                </a:solidFill>
                <a:latin typeface="Calibri"/>
                <a:ea typeface="Calibri"/>
                <a:cs typeface="Calibri"/>
                <a:sym typeface="Calibri"/>
              </a:rPr>
              <a:t>EQSAM4clim</a:t>
            </a:r>
            <a:r>
              <a:rPr b="1" lang="no-NO" sz="2400">
                <a:solidFill>
                  <a:schemeClr val="dk1"/>
                </a:solidFill>
                <a:latin typeface="Calibri"/>
                <a:ea typeface="Calibri"/>
                <a:cs typeface="Calibri"/>
                <a:sym typeface="Calibri"/>
              </a:rPr>
              <a:t> - has been implemented in the EMEP MSC-W model</a:t>
            </a:r>
            <a:endParaRPr b="1" sz="2400">
              <a:solidFill>
                <a:schemeClr val="dk1"/>
              </a:solidFill>
              <a:latin typeface="Calibri"/>
              <a:ea typeface="Calibri"/>
              <a:cs typeface="Calibri"/>
              <a:sym typeface="Calibri"/>
            </a:endParaRPr>
          </a:p>
          <a:p>
            <a:pPr indent="-381000" lvl="0" marL="457200" marR="0" rtl="0" algn="l">
              <a:lnSpc>
                <a:spcPct val="100000"/>
              </a:lnSpc>
              <a:spcBef>
                <a:spcPts val="1000"/>
              </a:spcBef>
              <a:spcAft>
                <a:spcPts val="0"/>
              </a:spcAft>
              <a:buClr>
                <a:schemeClr val="dk1"/>
              </a:buClr>
              <a:buSzPts val="2400"/>
              <a:buFont typeface="Calibri"/>
              <a:buChar char="★"/>
            </a:pPr>
            <a:r>
              <a:rPr b="1" lang="no-NO" sz="2400">
                <a:solidFill>
                  <a:schemeClr val="dk1"/>
                </a:solidFill>
                <a:latin typeface="Calibri"/>
                <a:ea typeface="Calibri"/>
                <a:cs typeface="Calibri"/>
                <a:sym typeface="Calibri"/>
              </a:rPr>
              <a:t>Initial tests give positive results:</a:t>
            </a:r>
            <a:endParaRPr b="1" sz="2400">
              <a:solidFill>
                <a:schemeClr val="dk1"/>
              </a:solidFill>
              <a:latin typeface="Calibri"/>
              <a:ea typeface="Calibri"/>
              <a:cs typeface="Calibri"/>
              <a:sym typeface="Calibri"/>
            </a:endParaRPr>
          </a:p>
          <a:p>
            <a:pPr indent="0" lvl="0" marL="914400" marR="0" rtl="0" algn="l">
              <a:lnSpc>
                <a:spcPct val="100000"/>
              </a:lnSpc>
              <a:spcBef>
                <a:spcPts val="1000"/>
              </a:spcBef>
              <a:spcAft>
                <a:spcPts val="0"/>
              </a:spcAft>
              <a:buNone/>
            </a:pPr>
            <a:r>
              <a:rPr b="1" lang="no-NO" sz="2400">
                <a:solidFill>
                  <a:schemeClr val="dk1"/>
                </a:solidFill>
                <a:latin typeface="Calibri"/>
                <a:ea typeface="Calibri"/>
                <a:cs typeface="Calibri"/>
                <a:sym typeface="Calibri"/>
              </a:rPr>
              <a:t>- evaluation for 2016 - similar compared to MARS</a:t>
            </a:r>
            <a:endParaRPr b="1" sz="2400">
              <a:solidFill>
                <a:schemeClr val="dk1"/>
              </a:solidFill>
              <a:latin typeface="Calibri"/>
              <a:ea typeface="Calibri"/>
              <a:cs typeface="Calibri"/>
              <a:sym typeface="Calibri"/>
            </a:endParaRPr>
          </a:p>
          <a:p>
            <a:pPr indent="0" lvl="0" marL="914400" marR="0" rtl="0" algn="l">
              <a:lnSpc>
                <a:spcPct val="100000"/>
              </a:lnSpc>
              <a:spcBef>
                <a:spcPts val="1000"/>
              </a:spcBef>
              <a:spcAft>
                <a:spcPts val="0"/>
              </a:spcAft>
              <a:buNone/>
            </a:pPr>
            <a:r>
              <a:rPr b="1" lang="no-NO" sz="2400">
                <a:solidFill>
                  <a:schemeClr val="dk1"/>
                </a:solidFill>
                <a:latin typeface="Calibri"/>
                <a:ea typeface="Calibri"/>
                <a:cs typeface="Calibri"/>
                <a:sym typeface="Calibri"/>
              </a:rPr>
              <a:t>- inclusion of sea spray </a:t>
            </a:r>
            <a:r>
              <a:rPr b="1" lang="no-NO" sz="2400">
                <a:solidFill>
                  <a:srgbClr val="0000FF"/>
                </a:solidFill>
                <a:latin typeface="Calibri"/>
                <a:ea typeface="Calibri"/>
                <a:cs typeface="Calibri"/>
                <a:sym typeface="Calibri"/>
              </a:rPr>
              <a:t>NaCl in the equilibrium</a:t>
            </a:r>
            <a:r>
              <a:rPr b="1" lang="no-NO" sz="2400">
                <a:solidFill>
                  <a:schemeClr val="dk1"/>
                </a:solidFill>
                <a:latin typeface="Calibri"/>
                <a:ea typeface="Calibri"/>
                <a:cs typeface="Calibri"/>
                <a:sym typeface="Calibri"/>
              </a:rPr>
              <a:t> allows formation of </a:t>
            </a:r>
            <a:r>
              <a:rPr b="1" lang="no-NO" sz="2400">
                <a:solidFill>
                  <a:schemeClr val="dk1"/>
                </a:solidFill>
                <a:latin typeface="Calibri"/>
                <a:ea typeface="Calibri"/>
                <a:cs typeface="Calibri"/>
                <a:sym typeface="Calibri"/>
              </a:rPr>
              <a:t>Na</a:t>
            </a:r>
            <a:r>
              <a:rPr b="1" baseline="-25000" lang="no-NO" sz="2400">
                <a:solidFill>
                  <a:schemeClr val="dk1"/>
                </a:solidFill>
                <a:latin typeface="Calibri"/>
                <a:ea typeface="Calibri"/>
                <a:cs typeface="Calibri"/>
                <a:sym typeface="Calibri"/>
              </a:rPr>
              <a:t>2</a:t>
            </a:r>
            <a:r>
              <a:rPr b="1" lang="no-NO" sz="2400">
                <a:solidFill>
                  <a:schemeClr val="dk1"/>
                </a:solidFill>
                <a:latin typeface="Calibri"/>
                <a:ea typeface="Calibri"/>
                <a:cs typeface="Calibri"/>
                <a:sym typeface="Calibri"/>
              </a:rPr>
              <a:t>SO</a:t>
            </a:r>
            <a:r>
              <a:rPr b="1" baseline="-25000" lang="no-NO" sz="2400">
                <a:solidFill>
                  <a:schemeClr val="dk1"/>
                </a:solidFill>
                <a:latin typeface="Calibri"/>
                <a:ea typeface="Calibri"/>
                <a:cs typeface="Calibri"/>
                <a:sym typeface="Calibri"/>
              </a:rPr>
              <a:t>4</a:t>
            </a:r>
            <a:r>
              <a:rPr b="1" lang="no-NO" sz="2400">
                <a:solidFill>
                  <a:schemeClr val="dk1"/>
                </a:solidFill>
                <a:latin typeface="Calibri"/>
                <a:ea typeface="Calibri"/>
                <a:cs typeface="Calibri"/>
                <a:sym typeface="Calibri"/>
              </a:rPr>
              <a:t> and NaNO</a:t>
            </a:r>
            <a:r>
              <a:rPr b="1" baseline="-25000" lang="no-NO" sz="2400">
                <a:solidFill>
                  <a:schemeClr val="dk1"/>
                </a:solidFill>
                <a:latin typeface="Calibri"/>
                <a:ea typeface="Calibri"/>
                <a:cs typeface="Calibri"/>
                <a:sym typeface="Calibri"/>
              </a:rPr>
              <a:t>3</a:t>
            </a:r>
            <a:r>
              <a:rPr b="1" lang="no-NO" sz="2400">
                <a:solidFill>
                  <a:schemeClr val="dk1"/>
                </a:solidFill>
                <a:latin typeface="Calibri"/>
                <a:ea typeface="Calibri"/>
                <a:cs typeface="Calibri"/>
                <a:sym typeface="Calibri"/>
              </a:rPr>
              <a:t> (which can be important in coastal sea salt influenced regions)</a:t>
            </a:r>
            <a:endParaRPr b="1" sz="2400">
              <a:solidFill>
                <a:schemeClr val="dk1"/>
              </a:solidFill>
              <a:latin typeface="Calibri"/>
              <a:ea typeface="Calibri"/>
              <a:cs typeface="Calibri"/>
              <a:sym typeface="Calibri"/>
            </a:endParaRPr>
          </a:p>
          <a:p>
            <a:pPr indent="0" lvl="0" marL="914400" marR="0" rtl="0" algn="l">
              <a:lnSpc>
                <a:spcPct val="100000"/>
              </a:lnSpc>
              <a:spcBef>
                <a:spcPts val="1000"/>
              </a:spcBef>
              <a:spcAft>
                <a:spcPts val="0"/>
              </a:spcAft>
              <a:buNone/>
            </a:pPr>
            <a:r>
              <a:rPr b="1" lang="no-NO" sz="2400">
                <a:solidFill>
                  <a:schemeClr val="dk1"/>
                </a:solidFill>
                <a:latin typeface="Calibri"/>
                <a:ea typeface="Calibri"/>
                <a:cs typeface="Calibri"/>
                <a:sym typeface="Calibri"/>
              </a:rPr>
              <a:t>- several setups for equilibrium system complexity are tested - needs more study for diff regions (episodes!!),            evaluation with observations (ACSM data, gas/aerosol )</a:t>
            </a:r>
            <a:endParaRPr b="1" sz="2400">
              <a:solidFill>
                <a:schemeClr val="dk1"/>
              </a:solidFill>
              <a:latin typeface="Calibri"/>
              <a:ea typeface="Calibri"/>
              <a:cs typeface="Calibri"/>
              <a:sym typeface="Calibri"/>
            </a:endParaRPr>
          </a:p>
          <a:p>
            <a:pPr indent="0" lvl="0" marL="914400" marR="0" rtl="0" algn="l">
              <a:lnSpc>
                <a:spcPct val="100000"/>
              </a:lnSpc>
              <a:spcBef>
                <a:spcPts val="1000"/>
              </a:spcBef>
              <a:spcAft>
                <a:spcPts val="0"/>
              </a:spcAft>
              <a:buNone/>
            </a:pPr>
            <a:r>
              <a:rPr b="1" lang="no-NO" sz="2400">
                <a:solidFill>
                  <a:schemeClr val="dk1"/>
                </a:solidFill>
                <a:latin typeface="Calibri"/>
                <a:ea typeface="Calibri"/>
                <a:cs typeface="Calibri"/>
                <a:sym typeface="Calibri"/>
              </a:rPr>
              <a:t>- more accurate calculation of </a:t>
            </a:r>
            <a:r>
              <a:rPr b="1" lang="no-NO" sz="2400">
                <a:solidFill>
                  <a:srgbClr val="0000FF"/>
                </a:solidFill>
                <a:latin typeface="Calibri"/>
                <a:ea typeface="Calibri"/>
                <a:cs typeface="Calibri"/>
                <a:sym typeface="Calibri"/>
              </a:rPr>
              <a:t>PM water </a:t>
            </a:r>
            <a:r>
              <a:rPr b="1" lang="no-NO" sz="2400">
                <a:solidFill>
                  <a:schemeClr val="dk1"/>
                </a:solidFill>
                <a:latin typeface="Calibri"/>
                <a:ea typeface="Calibri"/>
                <a:cs typeface="Calibri"/>
                <a:sym typeface="Calibri"/>
              </a:rPr>
              <a:t>is expected, but depends on the setup (=completeness of cation/anion system)</a:t>
            </a:r>
            <a:endParaRPr b="1" sz="2400">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b="1" baseline="30000" sz="24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None/>
            </a:pPr>
            <a:r>
              <a:t/>
            </a:r>
            <a:endParaRPr b="1" baseline="30000" sz="2400">
              <a:solidFill>
                <a:schemeClr val="dk1"/>
              </a:solidFill>
              <a:latin typeface="Calibri"/>
              <a:ea typeface="Calibri"/>
              <a:cs typeface="Calibri"/>
              <a:sym typeface="Calibri"/>
            </a:endParaRPr>
          </a:p>
          <a:p>
            <a:pPr indent="0" lvl="0" marL="914400" marR="0" rtl="0" algn="l">
              <a:lnSpc>
                <a:spcPct val="100000"/>
              </a:lnSpc>
              <a:spcBef>
                <a:spcPts val="1000"/>
              </a:spcBef>
              <a:spcAft>
                <a:spcPts val="0"/>
              </a:spcAft>
              <a:buNone/>
            </a:pPr>
            <a:r>
              <a:t/>
            </a:r>
            <a:endParaRPr b="1" sz="2400">
              <a:solidFill>
                <a:schemeClr val="dk1"/>
              </a:solidFill>
              <a:latin typeface="Calibri"/>
              <a:ea typeface="Calibri"/>
              <a:cs typeface="Calibri"/>
              <a:sym typeface="Calibri"/>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5" name="Shape 685"/>
        <p:cNvGrpSpPr/>
        <p:nvPr/>
      </p:nvGrpSpPr>
      <p:grpSpPr>
        <a:xfrm>
          <a:off x="0" y="0"/>
          <a:ext cx="0" cy="0"/>
          <a:chOff x="0" y="0"/>
          <a:chExt cx="0" cy="0"/>
        </a:xfrm>
      </p:grpSpPr>
      <p:pic>
        <p:nvPicPr>
          <p:cNvPr id="686" name="Google Shape;686;p42"/>
          <p:cNvPicPr preferRelativeResize="0"/>
          <p:nvPr/>
        </p:nvPicPr>
        <p:blipFill rotWithShape="1">
          <a:blip r:embed="rId3">
            <a:alphaModFix/>
          </a:blip>
          <a:srcRect b="20116" l="7711" r="15934" t="15694"/>
          <a:stretch/>
        </p:blipFill>
        <p:spPr>
          <a:xfrm>
            <a:off x="7812000" y="6312184"/>
            <a:ext cx="1296000" cy="498292"/>
          </a:xfrm>
          <a:prstGeom prst="rect">
            <a:avLst/>
          </a:prstGeom>
          <a:noFill/>
          <a:ln>
            <a:noFill/>
          </a:ln>
        </p:spPr>
      </p:pic>
      <p:pic>
        <p:nvPicPr>
          <p:cNvPr id="687" name="Google Shape;687;p42"/>
          <p:cNvPicPr preferRelativeResize="0"/>
          <p:nvPr/>
        </p:nvPicPr>
        <p:blipFill rotWithShape="1">
          <a:blip r:embed="rId4">
            <a:alphaModFix/>
          </a:blip>
          <a:srcRect b="0" l="0" r="0" t="0"/>
          <a:stretch/>
        </p:blipFill>
        <p:spPr>
          <a:xfrm>
            <a:off x="5031525" y="4185200"/>
            <a:ext cx="2780476" cy="2448100"/>
          </a:xfrm>
          <a:prstGeom prst="rect">
            <a:avLst/>
          </a:prstGeom>
          <a:noFill/>
          <a:ln>
            <a:noFill/>
          </a:ln>
        </p:spPr>
      </p:pic>
      <p:pic>
        <p:nvPicPr>
          <p:cNvPr id="688" name="Google Shape;688;p42"/>
          <p:cNvPicPr preferRelativeResize="0"/>
          <p:nvPr/>
        </p:nvPicPr>
        <p:blipFill rotWithShape="1">
          <a:blip r:embed="rId5">
            <a:alphaModFix/>
          </a:blip>
          <a:srcRect b="0" l="0" r="0" t="0"/>
          <a:stretch/>
        </p:blipFill>
        <p:spPr>
          <a:xfrm>
            <a:off x="5357175" y="836198"/>
            <a:ext cx="3650899" cy="3096774"/>
          </a:xfrm>
          <a:prstGeom prst="rect">
            <a:avLst/>
          </a:prstGeom>
          <a:noFill/>
          <a:ln>
            <a:noFill/>
          </a:ln>
        </p:spPr>
      </p:pic>
      <p:pic>
        <p:nvPicPr>
          <p:cNvPr id="689" name="Google Shape;689;p42"/>
          <p:cNvPicPr preferRelativeResize="0"/>
          <p:nvPr/>
        </p:nvPicPr>
        <p:blipFill rotWithShape="1">
          <a:blip r:embed="rId6">
            <a:alphaModFix/>
          </a:blip>
          <a:srcRect b="0" l="0" r="0" t="0"/>
          <a:stretch/>
        </p:blipFill>
        <p:spPr>
          <a:xfrm>
            <a:off x="231850" y="1138475"/>
            <a:ext cx="4377217" cy="3408499"/>
          </a:xfrm>
          <a:prstGeom prst="rect">
            <a:avLst/>
          </a:prstGeom>
          <a:noFill/>
          <a:ln>
            <a:noFill/>
          </a:ln>
        </p:spPr>
      </p:pic>
      <p:sp>
        <p:nvSpPr>
          <p:cNvPr id="690" name="Google Shape;690;p42"/>
          <p:cNvSpPr/>
          <p:nvPr/>
        </p:nvSpPr>
        <p:spPr>
          <a:xfrm>
            <a:off x="226000" y="116625"/>
            <a:ext cx="8867100" cy="113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o-NO" sz="3200">
                <a:solidFill>
                  <a:srgbClr val="28A09D"/>
                </a:solidFill>
                <a:latin typeface="Calibri"/>
                <a:ea typeface="Calibri"/>
                <a:cs typeface="Calibri"/>
                <a:sym typeface="Calibri"/>
              </a:rPr>
              <a:t>Aerosol evaluation with ACSM    </a:t>
            </a:r>
            <a:r>
              <a:rPr b="1" lang="no-NO" sz="2400">
                <a:solidFill>
                  <a:schemeClr val="dk1"/>
                </a:solidFill>
                <a:latin typeface="Calibri"/>
                <a:ea typeface="Calibri"/>
                <a:cs typeface="Calibri"/>
                <a:sym typeface="Calibri"/>
              </a:rPr>
              <a:t>(2012-2013)</a:t>
            </a:r>
            <a:endParaRPr sz="2400"/>
          </a:p>
          <a:p>
            <a:pPr indent="0" lvl="0" marL="0" marR="0" rtl="0" algn="l">
              <a:spcBef>
                <a:spcPts val="600"/>
              </a:spcBef>
              <a:spcAft>
                <a:spcPts val="0"/>
              </a:spcAft>
              <a:buNone/>
            </a:pPr>
            <a:r>
              <a:t/>
            </a:r>
            <a:endParaRPr b="1" sz="2800">
              <a:solidFill>
                <a:srgbClr val="28A09D"/>
              </a:solidFill>
              <a:latin typeface="Calibri"/>
              <a:ea typeface="Calibri"/>
              <a:cs typeface="Calibri"/>
              <a:sym typeface="Calibri"/>
            </a:endParaRPr>
          </a:p>
        </p:txBody>
      </p:sp>
      <p:sp>
        <p:nvSpPr>
          <p:cNvPr id="691" name="Google Shape;691;p42"/>
          <p:cNvSpPr txBox="1"/>
          <p:nvPr/>
        </p:nvSpPr>
        <p:spPr>
          <a:xfrm>
            <a:off x="371275" y="5555200"/>
            <a:ext cx="3714300" cy="7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o-NO" sz="2400">
                <a:solidFill>
                  <a:schemeClr val="dk1"/>
                </a:solidFill>
                <a:latin typeface="Calibri"/>
                <a:ea typeface="Calibri"/>
                <a:cs typeface="Calibri"/>
                <a:sym typeface="Calibri"/>
              </a:rPr>
              <a:t>EMEP Report 1/2017</a:t>
            </a:r>
            <a:endParaRPr sz="24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pic>
        <p:nvPicPr>
          <p:cNvPr id="696" name="Google Shape;696;p43"/>
          <p:cNvPicPr preferRelativeResize="0"/>
          <p:nvPr/>
        </p:nvPicPr>
        <p:blipFill rotWithShape="1">
          <a:blip r:embed="rId3">
            <a:alphaModFix/>
          </a:blip>
          <a:srcRect b="20116" l="7711" r="15934" t="15694"/>
          <a:stretch/>
        </p:blipFill>
        <p:spPr>
          <a:xfrm>
            <a:off x="7812000" y="6312183"/>
            <a:ext cx="1296000" cy="498291"/>
          </a:xfrm>
          <a:prstGeom prst="rect">
            <a:avLst/>
          </a:prstGeom>
          <a:noFill/>
          <a:ln>
            <a:noFill/>
          </a:ln>
        </p:spPr>
      </p:pic>
      <p:sp>
        <p:nvSpPr>
          <p:cNvPr id="697" name="Google Shape;697;p43"/>
          <p:cNvSpPr txBox="1"/>
          <p:nvPr/>
        </p:nvSpPr>
        <p:spPr>
          <a:xfrm>
            <a:off x="383050" y="191400"/>
            <a:ext cx="8280900" cy="49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78B99"/>
              </a:buClr>
              <a:buSzPts val="700"/>
              <a:buFont typeface="Arial"/>
              <a:buNone/>
            </a:pPr>
            <a:r>
              <a:rPr b="1" i="0" lang="no-NO" sz="2800" u="none" cap="none" strike="noStrike">
                <a:solidFill>
                  <a:srgbClr val="278B99"/>
                </a:solidFill>
                <a:latin typeface="Arial"/>
                <a:ea typeface="Arial"/>
                <a:cs typeface="Arial"/>
                <a:sym typeface="Arial"/>
              </a:rPr>
              <a:t>Summary and outlook</a:t>
            </a:r>
            <a:endParaRPr/>
          </a:p>
        </p:txBody>
      </p:sp>
      <p:sp>
        <p:nvSpPr>
          <p:cNvPr id="698" name="Google Shape;698;p43"/>
          <p:cNvSpPr txBox="1"/>
          <p:nvPr/>
        </p:nvSpPr>
        <p:spPr>
          <a:xfrm>
            <a:off x="84300" y="910100"/>
            <a:ext cx="9059700" cy="33945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1000"/>
              </a:spcBef>
              <a:spcAft>
                <a:spcPts val="0"/>
              </a:spcAft>
              <a:buClr>
                <a:schemeClr val="dk1"/>
              </a:buClr>
              <a:buSzPts val="2400"/>
              <a:buFont typeface="Calibri"/>
              <a:buChar char="★"/>
            </a:pPr>
            <a:r>
              <a:rPr b="1" lang="no-NO" sz="2400">
                <a:solidFill>
                  <a:schemeClr val="dk1"/>
                </a:solidFill>
                <a:latin typeface="Calibri"/>
                <a:ea typeface="Calibri"/>
                <a:cs typeface="Calibri"/>
                <a:sym typeface="Calibri"/>
              </a:rPr>
              <a:t>EQSAM4clim will be one of the options to solve SIA in the Open Source (May 2019?) and after some testing next weeks will likely be used in model calculations for Report 2019</a:t>
            </a:r>
            <a:endParaRPr b="1" sz="24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None/>
            </a:pPr>
            <a:r>
              <a:t/>
            </a:r>
            <a:endParaRPr b="1" sz="24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None/>
            </a:pPr>
            <a:r>
              <a:rPr b="1" lang="no-NO" sz="3000">
                <a:solidFill>
                  <a:schemeClr val="dk1"/>
                </a:solidFill>
                <a:latin typeface="Calibri"/>
                <a:ea typeface="Calibri"/>
                <a:cs typeface="Calibri"/>
                <a:sym typeface="Calibri"/>
              </a:rPr>
              <a:t>Further work</a:t>
            </a:r>
            <a:endParaRPr b="1" sz="3000">
              <a:solidFill>
                <a:schemeClr val="dk1"/>
              </a:solidFill>
              <a:latin typeface="Calibri"/>
              <a:ea typeface="Calibri"/>
              <a:cs typeface="Calibri"/>
              <a:sym typeface="Calibri"/>
            </a:endParaRPr>
          </a:p>
          <a:p>
            <a:pPr indent="-381000" lvl="0" marL="457200" marR="0" rtl="0" algn="l">
              <a:lnSpc>
                <a:spcPct val="100000"/>
              </a:lnSpc>
              <a:spcBef>
                <a:spcPts val="1000"/>
              </a:spcBef>
              <a:spcAft>
                <a:spcPts val="0"/>
              </a:spcAft>
              <a:buClr>
                <a:schemeClr val="dk1"/>
              </a:buClr>
              <a:buSzPts val="2400"/>
              <a:buFont typeface="Calibri"/>
              <a:buChar char="★"/>
            </a:pPr>
            <a:r>
              <a:rPr b="1" lang="no-NO" sz="2400">
                <a:solidFill>
                  <a:schemeClr val="dk1"/>
                </a:solidFill>
                <a:latin typeface="Calibri"/>
                <a:ea typeface="Calibri"/>
                <a:cs typeface="Calibri"/>
                <a:sym typeface="Calibri"/>
              </a:rPr>
              <a:t>Extending to </a:t>
            </a:r>
            <a:r>
              <a:rPr b="1" lang="no-NO" sz="2400">
                <a:solidFill>
                  <a:srgbClr val="0000FF"/>
                </a:solidFill>
                <a:latin typeface="Calibri"/>
                <a:ea typeface="Calibri"/>
                <a:cs typeface="Calibri"/>
                <a:sym typeface="Calibri"/>
              </a:rPr>
              <a:t>base cations (Ca</a:t>
            </a:r>
            <a:r>
              <a:rPr b="1" baseline="30000" lang="no-NO" sz="2400">
                <a:solidFill>
                  <a:srgbClr val="0000FF"/>
                </a:solidFill>
                <a:latin typeface="Calibri"/>
                <a:ea typeface="Calibri"/>
                <a:cs typeface="Calibri"/>
                <a:sym typeface="Calibri"/>
              </a:rPr>
              <a:t>2+</a:t>
            </a:r>
            <a:r>
              <a:rPr b="1" lang="no-NO" sz="2400">
                <a:solidFill>
                  <a:srgbClr val="0000FF"/>
                </a:solidFill>
                <a:latin typeface="Calibri"/>
                <a:ea typeface="Calibri"/>
                <a:cs typeface="Calibri"/>
                <a:sym typeface="Calibri"/>
              </a:rPr>
              <a:t>, Mg</a:t>
            </a:r>
            <a:r>
              <a:rPr b="1" baseline="30000" lang="no-NO" sz="2400">
                <a:solidFill>
                  <a:srgbClr val="0000FF"/>
                </a:solidFill>
                <a:latin typeface="Calibri"/>
                <a:ea typeface="Calibri"/>
                <a:cs typeface="Calibri"/>
                <a:sym typeface="Calibri"/>
              </a:rPr>
              <a:t>2+</a:t>
            </a:r>
            <a:r>
              <a:rPr b="1" lang="no-NO" sz="2400">
                <a:solidFill>
                  <a:srgbClr val="0000FF"/>
                </a:solidFill>
                <a:latin typeface="Calibri"/>
                <a:ea typeface="Calibri"/>
                <a:cs typeface="Calibri"/>
                <a:sym typeface="Calibri"/>
              </a:rPr>
              <a:t>, K</a:t>
            </a:r>
            <a:r>
              <a:rPr b="1" baseline="30000" lang="no-NO" sz="2400">
                <a:solidFill>
                  <a:srgbClr val="0000FF"/>
                </a:solidFill>
                <a:latin typeface="Calibri"/>
                <a:ea typeface="Calibri"/>
                <a:cs typeface="Calibri"/>
                <a:sym typeface="Calibri"/>
              </a:rPr>
              <a:t>+</a:t>
            </a:r>
            <a:r>
              <a:rPr b="1" lang="no-NO" sz="2400">
                <a:solidFill>
                  <a:srgbClr val="0000FF"/>
                </a:solidFill>
                <a:latin typeface="Calibri"/>
                <a:ea typeface="Calibri"/>
                <a:cs typeface="Calibri"/>
                <a:sym typeface="Calibri"/>
              </a:rPr>
              <a:t>)</a:t>
            </a:r>
            <a:r>
              <a:rPr b="1" lang="no-NO" sz="2400">
                <a:solidFill>
                  <a:schemeClr val="dk1"/>
                </a:solidFill>
                <a:latin typeface="Calibri"/>
                <a:ea typeface="Calibri"/>
                <a:cs typeface="Calibri"/>
                <a:sym typeface="Calibri"/>
              </a:rPr>
              <a:t> from windblown and anthropogenic dust </a:t>
            </a:r>
            <a:endParaRPr b="1" sz="2400">
              <a:solidFill>
                <a:schemeClr val="dk1"/>
              </a:solidFill>
              <a:latin typeface="Calibri"/>
              <a:ea typeface="Calibri"/>
              <a:cs typeface="Calibri"/>
              <a:sym typeface="Calibri"/>
            </a:endParaRPr>
          </a:p>
          <a:p>
            <a:pPr indent="-381000" lvl="0" marL="457200" marR="0" rtl="0" algn="l">
              <a:lnSpc>
                <a:spcPct val="100000"/>
              </a:lnSpc>
              <a:spcBef>
                <a:spcPts val="1000"/>
              </a:spcBef>
              <a:spcAft>
                <a:spcPts val="0"/>
              </a:spcAft>
              <a:buClr>
                <a:schemeClr val="dk1"/>
              </a:buClr>
              <a:buSzPts val="2400"/>
              <a:buFont typeface="Calibri"/>
              <a:buChar char="★"/>
            </a:pPr>
            <a:r>
              <a:rPr b="1" lang="no-NO" sz="2400">
                <a:solidFill>
                  <a:schemeClr val="dk1"/>
                </a:solidFill>
                <a:latin typeface="Calibri"/>
                <a:ea typeface="Calibri"/>
                <a:cs typeface="Calibri"/>
                <a:sym typeface="Calibri"/>
              </a:rPr>
              <a:t>Testing EQSAM4clim for coarse aerosols?? </a:t>
            </a:r>
            <a:endParaRPr b="1" sz="24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None/>
            </a:pPr>
            <a:r>
              <a:t/>
            </a:r>
            <a:endParaRPr b="1" sz="24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None/>
            </a:pPr>
            <a:r>
              <a:t/>
            </a:r>
            <a:endParaRPr b="1" baseline="30000" sz="2400">
              <a:solidFill>
                <a:schemeClr val="dk1"/>
              </a:solidFill>
              <a:latin typeface="Calibri"/>
              <a:ea typeface="Calibri"/>
              <a:cs typeface="Calibri"/>
              <a:sym typeface="Calibri"/>
            </a:endParaRPr>
          </a:p>
          <a:p>
            <a:pPr indent="0" lvl="0" marL="914400" marR="0" rtl="0" algn="l">
              <a:lnSpc>
                <a:spcPct val="100000"/>
              </a:lnSpc>
              <a:spcBef>
                <a:spcPts val="1000"/>
              </a:spcBef>
              <a:spcAft>
                <a:spcPts val="0"/>
              </a:spcAft>
              <a:buNone/>
            </a:pPr>
            <a:r>
              <a:t/>
            </a:r>
            <a:endParaRPr b="1" sz="2400">
              <a:solidFill>
                <a:schemeClr val="dk1"/>
              </a:solidFill>
              <a:latin typeface="Calibri"/>
              <a:ea typeface="Calibri"/>
              <a:cs typeface="Calibri"/>
              <a:sym typeface="Calibri"/>
            </a:endParaRPr>
          </a:p>
        </p:txBody>
      </p:sp>
      <p:sp>
        <p:nvSpPr>
          <p:cNvPr id="699" name="Google Shape;699;p43"/>
          <p:cNvSpPr txBox="1"/>
          <p:nvPr/>
        </p:nvSpPr>
        <p:spPr>
          <a:xfrm>
            <a:off x="362525" y="5044575"/>
            <a:ext cx="7055700" cy="165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1859B"/>
              </a:buClr>
              <a:buSzPts val="1200"/>
              <a:buFont typeface="Calibri"/>
              <a:buNone/>
            </a:pPr>
            <a:r>
              <a:rPr b="1" lang="no-NO" sz="2400">
                <a:solidFill>
                  <a:srgbClr val="0000FF"/>
                </a:solidFill>
                <a:latin typeface="Calibri"/>
                <a:ea typeface="Calibri"/>
                <a:cs typeface="Calibri"/>
                <a:sym typeface="Calibri"/>
              </a:rPr>
              <a:t>Many thanks go to Swen Metzger </a:t>
            </a:r>
            <a:endParaRPr b="1" sz="2400">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rgbClr val="31859B"/>
              </a:buClr>
              <a:buSzPts val="1200"/>
              <a:buFont typeface="Calibri"/>
              <a:buNone/>
            </a:pPr>
            <a:r>
              <a:t/>
            </a:r>
            <a:endParaRPr b="1" sz="2400">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rgbClr val="31859B"/>
              </a:buClr>
              <a:buSzPts val="1200"/>
              <a:buFont typeface="Calibri"/>
              <a:buNone/>
            </a:pPr>
            <a:r>
              <a:rPr b="1" lang="no-NO" sz="2200">
                <a:solidFill>
                  <a:srgbClr val="0000FF"/>
                </a:solidFill>
                <a:latin typeface="Calibri"/>
                <a:ea typeface="Calibri"/>
                <a:cs typeface="Calibri"/>
                <a:sym typeface="Calibri"/>
              </a:rPr>
              <a:t>for his assistance with EQSAM4clim implementation and consultancy regarding thermodynamics</a:t>
            </a:r>
            <a:endParaRPr sz="2200">
              <a:solidFill>
                <a:srgbClr val="0000FF"/>
              </a:solidFill>
            </a:endParaRPr>
          </a:p>
        </p:txBody>
      </p:sp>
      <p:pic>
        <p:nvPicPr>
          <p:cNvPr id="700" name="Google Shape;700;p43"/>
          <p:cNvPicPr preferRelativeResize="0"/>
          <p:nvPr/>
        </p:nvPicPr>
        <p:blipFill>
          <a:blip r:embed="rId4">
            <a:alphaModFix/>
          </a:blip>
          <a:stretch>
            <a:fillRect/>
          </a:stretch>
        </p:blipFill>
        <p:spPr>
          <a:xfrm>
            <a:off x="6248325" y="4818750"/>
            <a:ext cx="1169901" cy="902575"/>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pic>
        <p:nvPicPr>
          <p:cNvPr id="705" name="Google Shape;705;p44"/>
          <p:cNvPicPr preferRelativeResize="0"/>
          <p:nvPr/>
        </p:nvPicPr>
        <p:blipFill rotWithShape="1">
          <a:blip r:embed="rId3">
            <a:alphaModFix/>
          </a:blip>
          <a:srcRect b="20116" l="7712" r="15932" t="15695"/>
          <a:stretch/>
        </p:blipFill>
        <p:spPr>
          <a:xfrm>
            <a:off x="7848000" y="6344244"/>
            <a:ext cx="1296000" cy="498291"/>
          </a:xfrm>
          <a:prstGeom prst="rect">
            <a:avLst/>
          </a:prstGeom>
          <a:noFill/>
          <a:ln>
            <a:noFill/>
          </a:ln>
        </p:spPr>
      </p:pic>
      <p:sp>
        <p:nvSpPr>
          <p:cNvPr id="706" name="Google Shape;706;p44"/>
          <p:cNvSpPr txBox="1"/>
          <p:nvPr/>
        </p:nvSpPr>
        <p:spPr>
          <a:xfrm>
            <a:off x="431552" y="2533272"/>
            <a:ext cx="82809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31859B"/>
              </a:buClr>
              <a:buSzPts val="1200"/>
              <a:buFont typeface="Calibri"/>
              <a:buNone/>
            </a:pPr>
            <a:r>
              <a:rPr b="1" lang="no-NO" sz="4800">
                <a:solidFill>
                  <a:srgbClr val="31859B"/>
                </a:solidFill>
                <a:latin typeface="Calibri"/>
                <a:ea typeface="Calibri"/>
                <a:cs typeface="Calibri"/>
                <a:sym typeface="Calibri"/>
              </a:rPr>
              <a:t>Muchas gracias</a:t>
            </a:r>
            <a:r>
              <a:rPr b="1" i="0" lang="no-NO" sz="4800" u="none" cap="none" strike="noStrike">
                <a:solidFill>
                  <a:srgbClr val="31859B"/>
                </a:solidFill>
                <a:latin typeface="Calibri"/>
                <a:ea typeface="Calibri"/>
                <a:cs typeface="Calibri"/>
                <a:sym typeface="Calibri"/>
              </a:rPr>
              <a:t>!</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8"/>
          <p:cNvSpPr/>
          <p:nvPr/>
        </p:nvSpPr>
        <p:spPr>
          <a:xfrm>
            <a:off x="159028" y="413825"/>
            <a:ext cx="87009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78B99"/>
              </a:buClr>
              <a:buSzPts val="700"/>
              <a:buFont typeface="Arial"/>
              <a:buNone/>
            </a:pPr>
            <a:r>
              <a:rPr b="1" lang="no-NO" sz="2800">
                <a:solidFill>
                  <a:srgbClr val="278B99"/>
                </a:solidFill>
              </a:rPr>
              <a:t>Recent and </a:t>
            </a:r>
            <a:r>
              <a:rPr b="1" lang="no-NO" sz="2800">
                <a:solidFill>
                  <a:srgbClr val="278B99"/>
                </a:solidFill>
              </a:rPr>
              <a:t>ongoing</a:t>
            </a:r>
            <a:r>
              <a:rPr b="1" lang="no-NO" sz="2800">
                <a:solidFill>
                  <a:srgbClr val="278B99"/>
                </a:solidFill>
              </a:rPr>
              <a:t> activities (which should be) contributing to SIA improvement</a:t>
            </a:r>
            <a:endParaRPr/>
          </a:p>
        </p:txBody>
      </p:sp>
      <p:pic>
        <p:nvPicPr>
          <p:cNvPr id="173" name="Google Shape;173;p28"/>
          <p:cNvPicPr preferRelativeResize="0"/>
          <p:nvPr/>
        </p:nvPicPr>
        <p:blipFill rotWithShape="1">
          <a:blip r:embed="rId3">
            <a:alphaModFix/>
          </a:blip>
          <a:srcRect b="20116" l="7712" r="15932" t="15695"/>
          <a:stretch/>
        </p:blipFill>
        <p:spPr>
          <a:xfrm>
            <a:off x="7812000" y="6312183"/>
            <a:ext cx="1296000" cy="498291"/>
          </a:xfrm>
          <a:prstGeom prst="rect">
            <a:avLst/>
          </a:prstGeom>
          <a:noFill/>
          <a:ln>
            <a:noFill/>
          </a:ln>
        </p:spPr>
      </p:pic>
      <p:sp>
        <p:nvSpPr>
          <p:cNvPr id="174" name="Google Shape;174;p28"/>
          <p:cNvSpPr txBox="1"/>
          <p:nvPr/>
        </p:nvSpPr>
        <p:spPr>
          <a:xfrm>
            <a:off x="192300" y="1867450"/>
            <a:ext cx="8759400" cy="4757400"/>
          </a:xfrm>
          <a:prstGeom prst="rect">
            <a:avLst/>
          </a:prstGeom>
          <a:noFill/>
          <a:ln>
            <a:noFill/>
          </a:ln>
        </p:spPr>
        <p:txBody>
          <a:bodyPr anchorCtr="0" anchor="t" bIns="45700" lIns="91425" spcFirstLastPara="1" rIns="91425" wrap="square" tIns="45700">
            <a:noAutofit/>
          </a:bodyPr>
          <a:lstStyle/>
          <a:p>
            <a:pPr indent="-298450" lvl="0" marL="285750" marR="0" rtl="0" algn="l">
              <a:lnSpc>
                <a:spcPct val="100000"/>
              </a:lnSpc>
              <a:spcBef>
                <a:spcPts val="0"/>
              </a:spcBef>
              <a:spcAft>
                <a:spcPts val="0"/>
              </a:spcAft>
              <a:buClr>
                <a:schemeClr val="dk1"/>
              </a:buClr>
              <a:buSzPts val="2600"/>
              <a:buFont typeface="Noto Sans Symbols"/>
              <a:buChar char="❑"/>
            </a:pPr>
            <a:r>
              <a:rPr b="1" i="0" lang="no-NO" sz="2600" u="none" cap="none" strike="noStrike">
                <a:solidFill>
                  <a:schemeClr val="dk1"/>
                </a:solidFill>
                <a:latin typeface="Calibri"/>
                <a:ea typeface="Calibri"/>
                <a:cs typeface="Calibri"/>
                <a:sym typeface="Calibri"/>
              </a:rPr>
              <a:t>Finer </a:t>
            </a:r>
            <a:r>
              <a:rPr b="1" lang="no-NO" sz="2600">
                <a:solidFill>
                  <a:schemeClr val="dk1"/>
                </a:solidFill>
                <a:latin typeface="Calibri"/>
                <a:ea typeface="Calibri"/>
                <a:cs typeface="Calibri"/>
                <a:sym typeface="Calibri"/>
              </a:rPr>
              <a:t>model resolution: </a:t>
            </a:r>
            <a:r>
              <a:rPr lang="no-NO" sz="2600">
                <a:solidFill>
                  <a:schemeClr val="dk1"/>
                </a:solidFill>
                <a:latin typeface="Calibri"/>
                <a:ea typeface="Calibri"/>
                <a:cs typeface="Calibri"/>
                <a:sym typeface="Calibri"/>
              </a:rPr>
              <a:t>  0.1x0.1° and 50m lowest layer</a:t>
            </a:r>
            <a:endParaRPr sz="26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600">
              <a:solidFill>
                <a:schemeClr val="dk1"/>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2600"/>
              <a:buFont typeface="Calibri"/>
              <a:buChar char="❑"/>
            </a:pPr>
            <a:r>
              <a:rPr b="1" lang="no-NO" sz="2600">
                <a:solidFill>
                  <a:schemeClr val="dk1"/>
                </a:solidFill>
                <a:latin typeface="Calibri"/>
                <a:ea typeface="Calibri"/>
                <a:cs typeface="Calibri"/>
                <a:sym typeface="Calibri"/>
              </a:rPr>
              <a:t>Finer resolution of national emissions</a:t>
            </a:r>
            <a:r>
              <a:rPr lang="no-NO" sz="2600">
                <a:solidFill>
                  <a:schemeClr val="dk1"/>
                </a:solidFill>
                <a:latin typeface="Calibri"/>
                <a:ea typeface="Calibri"/>
                <a:cs typeface="Calibri"/>
                <a:sym typeface="Calibri"/>
              </a:rPr>
              <a:t> : </a:t>
            </a:r>
            <a:r>
              <a:rPr lang="no-NO" sz="2600">
                <a:solidFill>
                  <a:schemeClr val="dk1"/>
                </a:solidFill>
                <a:latin typeface="Calibri"/>
                <a:ea typeface="Calibri"/>
                <a:cs typeface="Calibri"/>
                <a:sym typeface="Calibri"/>
              </a:rPr>
              <a:t>0.1x0.1°</a:t>
            </a:r>
            <a:endParaRPr sz="2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600" u="none" cap="none" strike="noStrike">
              <a:solidFill>
                <a:schemeClr val="dk1"/>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2600"/>
              <a:buFont typeface="Noto Sans Symbols"/>
              <a:buChar char="❑"/>
            </a:pPr>
            <a:r>
              <a:rPr b="0" i="0" lang="no-NO" sz="2600" u="none" cap="none" strike="noStrike">
                <a:solidFill>
                  <a:schemeClr val="dk1"/>
                </a:solidFill>
                <a:latin typeface="Calibri"/>
                <a:ea typeface="Calibri"/>
                <a:cs typeface="Calibri"/>
                <a:sym typeface="Calibri"/>
              </a:rPr>
              <a:t> </a:t>
            </a:r>
            <a:r>
              <a:rPr b="1" lang="no-NO" sz="2600">
                <a:solidFill>
                  <a:schemeClr val="dk1"/>
                </a:solidFill>
                <a:latin typeface="Calibri"/>
                <a:ea typeface="Calibri"/>
                <a:cs typeface="Calibri"/>
                <a:sym typeface="Calibri"/>
              </a:rPr>
              <a:t>Bi Directional Ammonia fluxes </a:t>
            </a:r>
            <a:r>
              <a:rPr lang="no-NO" sz="2600">
                <a:solidFill>
                  <a:schemeClr val="dk1"/>
                </a:solidFill>
                <a:latin typeface="Calibri"/>
                <a:ea typeface="Calibri"/>
                <a:cs typeface="Calibri"/>
                <a:sym typeface="Calibri"/>
              </a:rPr>
              <a:t>(David Simpson in    cooperation with TNO)</a:t>
            </a:r>
            <a:endParaRPr sz="2600"/>
          </a:p>
          <a:p>
            <a:pPr indent="0" lvl="0" marL="0" marR="0" rtl="0" algn="l">
              <a:lnSpc>
                <a:spcPct val="100000"/>
              </a:lnSpc>
              <a:spcBef>
                <a:spcPts val="0"/>
              </a:spcBef>
              <a:spcAft>
                <a:spcPts val="0"/>
              </a:spcAft>
              <a:buClr>
                <a:schemeClr val="dk1"/>
              </a:buClr>
              <a:buSzPts val="2400"/>
              <a:buFont typeface="Arial"/>
              <a:buNone/>
            </a:pPr>
            <a:r>
              <a:t/>
            </a:r>
            <a:endParaRPr b="0" i="0" sz="2600" u="none" cap="none" strike="noStrike">
              <a:solidFill>
                <a:schemeClr val="dk1"/>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2600"/>
              <a:buFont typeface="Noto Sans Symbols"/>
              <a:buChar char="❑"/>
            </a:pPr>
            <a:r>
              <a:rPr b="0" i="0" lang="no-NO" sz="2600" u="none" cap="none" strike="noStrike">
                <a:solidFill>
                  <a:schemeClr val="dk1"/>
                </a:solidFill>
                <a:latin typeface="Calibri"/>
                <a:ea typeface="Calibri"/>
                <a:cs typeface="Calibri"/>
                <a:sym typeface="Calibri"/>
              </a:rPr>
              <a:t> </a:t>
            </a:r>
            <a:r>
              <a:rPr b="1" lang="no-NO" sz="2600">
                <a:solidFill>
                  <a:schemeClr val="dk1"/>
                </a:solidFill>
                <a:latin typeface="Calibri"/>
                <a:ea typeface="Calibri"/>
                <a:cs typeface="Calibri"/>
                <a:sym typeface="Calibri"/>
              </a:rPr>
              <a:t>EQSAM4clim - </a:t>
            </a:r>
            <a:r>
              <a:rPr lang="no-NO" sz="2600">
                <a:solidFill>
                  <a:schemeClr val="dk1"/>
                </a:solidFill>
                <a:latin typeface="Calibri"/>
                <a:ea typeface="Calibri"/>
                <a:cs typeface="Calibri"/>
                <a:sym typeface="Calibri"/>
              </a:rPr>
              <a:t>new  thermodynamic equilibrium model</a:t>
            </a:r>
            <a:endParaRPr sz="26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600">
              <a:solidFill>
                <a:schemeClr val="dk1"/>
              </a:solidFill>
              <a:latin typeface="Calibri"/>
              <a:ea typeface="Calibri"/>
              <a:cs typeface="Calibri"/>
              <a:sym typeface="Calibri"/>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id="179" name="Google Shape;179;p29"/>
          <p:cNvPicPr preferRelativeResize="0"/>
          <p:nvPr/>
        </p:nvPicPr>
        <p:blipFill rotWithShape="1">
          <a:blip r:embed="rId3">
            <a:alphaModFix/>
          </a:blip>
          <a:srcRect b="20116" l="7711" r="15934" t="15694"/>
          <a:stretch/>
        </p:blipFill>
        <p:spPr>
          <a:xfrm>
            <a:off x="7812000" y="6312183"/>
            <a:ext cx="1296000" cy="498291"/>
          </a:xfrm>
          <a:prstGeom prst="rect">
            <a:avLst/>
          </a:prstGeom>
          <a:noFill/>
          <a:ln>
            <a:noFill/>
          </a:ln>
        </p:spPr>
      </p:pic>
      <p:sp>
        <p:nvSpPr>
          <p:cNvPr id="180" name="Google Shape;180;p29"/>
          <p:cNvSpPr txBox="1"/>
          <p:nvPr/>
        </p:nvSpPr>
        <p:spPr>
          <a:xfrm>
            <a:off x="431550" y="65325"/>
            <a:ext cx="8280900" cy="49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78B99"/>
              </a:buClr>
              <a:buSzPts val="700"/>
              <a:buFont typeface="Arial"/>
              <a:buNone/>
            </a:pPr>
            <a:r>
              <a:rPr b="1" i="0" lang="no-NO" sz="2800" u="none" cap="none" strike="noStrike">
                <a:solidFill>
                  <a:srgbClr val="278B99"/>
                </a:solidFill>
                <a:latin typeface="Arial"/>
                <a:ea typeface="Arial"/>
                <a:cs typeface="Arial"/>
                <a:sym typeface="Arial"/>
              </a:rPr>
              <a:t>Bi-Directional exchange of NH</a:t>
            </a:r>
            <a:r>
              <a:rPr b="1" baseline="-25000" i="0" lang="no-NO" sz="2800" u="none" cap="none" strike="noStrike">
                <a:solidFill>
                  <a:srgbClr val="278B99"/>
                </a:solidFill>
                <a:latin typeface="Arial"/>
                <a:ea typeface="Arial"/>
                <a:cs typeface="Arial"/>
                <a:sym typeface="Arial"/>
              </a:rPr>
              <a:t>3</a:t>
            </a:r>
            <a:r>
              <a:rPr b="1" i="0" lang="no-NO" sz="2800" u="none" cap="none" strike="noStrike">
                <a:solidFill>
                  <a:srgbClr val="278B99"/>
                </a:solidFill>
                <a:latin typeface="Arial"/>
                <a:ea typeface="Arial"/>
                <a:cs typeface="Arial"/>
                <a:sym typeface="Arial"/>
              </a:rPr>
              <a:t> </a:t>
            </a:r>
            <a:endParaRPr b="1" i="0" sz="2800" u="none" cap="none" strike="noStrike">
              <a:solidFill>
                <a:srgbClr val="278B99"/>
              </a:solidFill>
              <a:latin typeface="Arial"/>
              <a:ea typeface="Arial"/>
              <a:cs typeface="Arial"/>
              <a:sym typeface="Arial"/>
            </a:endParaRPr>
          </a:p>
        </p:txBody>
      </p:sp>
      <p:grpSp>
        <p:nvGrpSpPr>
          <p:cNvPr id="181" name="Google Shape;181;p29"/>
          <p:cNvGrpSpPr/>
          <p:nvPr/>
        </p:nvGrpSpPr>
        <p:grpSpPr>
          <a:xfrm>
            <a:off x="1454993" y="1462402"/>
            <a:ext cx="5941200" cy="4404180"/>
            <a:chOff x="1474920" y="923760"/>
            <a:chExt cx="5941200" cy="4404180"/>
          </a:xfrm>
        </p:grpSpPr>
        <p:sp>
          <p:nvSpPr>
            <p:cNvPr id="182" name="Google Shape;182;p29"/>
            <p:cNvSpPr/>
            <p:nvPr/>
          </p:nvSpPr>
          <p:spPr>
            <a:xfrm>
              <a:off x="4509720" y="939960"/>
              <a:ext cx="147300" cy="33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9"/>
            <p:cNvSpPr/>
            <p:nvPr/>
          </p:nvSpPr>
          <p:spPr>
            <a:xfrm>
              <a:off x="4602600" y="923760"/>
              <a:ext cx="167400" cy="36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Noto Sans Symbols"/>
                <a:buNone/>
              </a:pPr>
              <a:r>
                <a:rPr b="0" i="0" lang="no-NO" sz="2400" u="none" cap="none" strike="noStrike">
                  <a:solidFill>
                    <a:srgbClr val="000000"/>
                  </a:solidFill>
                  <a:latin typeface="Noto Sans Symbols"/>
                  <a:ea typeface="Noto Sans Symbols"/>
                  <a:cs typeface="Noto Sans Symbols"/>
                  <a:sym typeface="Noto Sans Symbols"/>
                </a:rPr>
                <a:t>χ</a:t>
              </a:r>
              <a:endParaRPr b="0" i="0" sz="2400" u="none" cap="none" strike="noStrike">
                <a:solidFill>
                  <a:srgbClr val="000000"/>
                </a:solidFill>
                <a:latin typeface="Arial"/>
                <a:ea typeface="Arial"/>
                <a:cs typeface="Arial"/>
                <a:sym typeface="Arial"/>
              </a:endParaRPr>
            </a:p>
          </p:txBody>
        </p:sp>
        <p:sp>
          <p:nvSpPr>
            <p:cNvPr id="184" name="Google Shape;184;p29"/>
            <p:cNvSpPr/>
            <p:nvPr/>
          </p:nvSpPr>
          <p:spPr>
            <a:xfrm>
              <a:off x="4750920" y="960480"/>
              <a:ext cx="74400" cy="33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5" name="Google Shape;185;p29"/>
            <p:cNvGrpSpPr/>
            <p:nvPr/>
          </p:nvGrpSpPr>
          <p:grpSpPr>
            <a:xfrm>
              <a:off x="1474920" y="2283120"/>
              <a:ext cx="5691360" cy="12900"/>
              <a:chOff x="1474920" y="2283120"/>
              <a:chExt cx="5691360" cy="12900"/>
            </a:xfrm>
          </p:grpSpPr>
          <p:sp>
            <p:nvSpPr>
              <p:cNvPr id="186" name="Google Shape;186;p29"/>
              <p:cNvSpPr/>
              <p:nvPr/>
            </p:nvSpPr>
            <p:spPr>
              <a:xfrm>
                <a:off x="147492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9"/>
              <p:cNvSpPr/>
              <p:nvPr/>
            </p:nvSpPr>
            <p:spPr>
              <a:xfrm>
                <a:off x="15188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9"/>
              <p:cNvSpPr/>
              <p:nvPr/>
            </p:nvSpPr>
            <p:spPr>
              <a:xfrm>
                <a:off x="156168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9"/>
              <p:cNvSpPr/>
              <p:nvPr/>
            </p:nvSpPr>
            <p:spPr>
              <a:xfrm>
                <a:off x="160596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9"/>
              <p:cNvSpPr/>
              <p:nvPr/>
            </p:nvSpPr>
            <p:spPr>
              <a:xfrm>
                <a:off x="16484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9"/>
              <p:cNvSpPr/>
              <p:nvPr/>
            </p:nvSpPr>
            <p:spPr>
              <a:xfrm>
                <a:off x="169272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9"/>
              <p:cNvSpPr/>
              <p:nvPr/>
            </p:nvSpPr>
            <p:spPr>
              <a:xfrm>
                <a:off x="173556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9"/>
              <p:cNvSpPr/>
              <p:nvPr/>
            </p:nvSpPr>
            <p:spPr>
              <a:xfrm>
                <a:off x="177948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9"/>
              <p:cNvSpPr/>
              <p:nvPr/>
            </p:nvSpPr>
            <p:spPr>
              <a:xfrm>
                <a:off x="182232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9"/>
              <p:cNvSpPr/>
              <p:nvPr/>
            </p:nvSpPr>
            <p:spPr>
              <a:xfrm>
                <a:off x="186516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9"/>
              <p:cNvSpPr/>
              <p:nvPr/>
            </p:nvSpPr>
            <p:spPr>
              <a:xfrm>
                <a:off x="190944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9"/>
              <p:cNvSpPr/>
              <p:nvPr/>
            </p:nvSpPr>
            <p:spPr>
              <a:xfrm>
                <a:off x="195228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9"/>
              <p:cNvSpPr/>
              <p:nvPr/>
            </p:nvSpPr>
            <p:spPr>
              <a:xfrm>
                <a:off x="199584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9"/>
              <p:cNvSpPr/>
              <p:nvPr/>
            </p:nvSpPr>
            <p:spPr>
              <a:xfrm>
                <a:off x="203868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9"/>
              <p:cNvSpPr/>
              <p:nvPr/>
            </p:nvSpPr>
            <p:spPr>
              <a:xfrm>
                <a:off x="208296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9"/>
              <p:cNvSpPr/>
              <p:nvPr/>
            </p:nvSpPr>
            <p:spPr>
              <a:xfrm>
                <a:off x="21254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9"/>
              <p:cNvSpPr/>
              <p:nvPr/>
            </p:nvSpPr>
            <p:spPr>
              <a:xfrm>
                <a:off x="217008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9"/>
              <p:cNvSpPr/>
              <p:nvPr/>
            </p:nvSpPr>
            <p:spPr>
              <a:xfrm>
                <a:off x="221292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9"/>
              <p:cNvSpPr/>
              <p:nvPr/>
            </p:nvSpPr>
            <p:spPr>
              <a:xfrm>
                <a:off x="225540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9"/>
              <p:cNvSpPr/>
              <p:nvPr/>
            </p:nvSpPr>
            <p:spPr>
              <a:xfrm>
                <a:off x="229968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9"/>
              <p:cNvSpPr/>
              <p:nvPr/>
            </p:nvSpPr>
            <p:spPr>
              <a:xfrm>
                <a:off x="234252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9"/>
              <p:cNvSpPr/>
              <p:nvPr/>
            </p:nvSpPr>
            <p:spPr>
              <a:xfrm>
                <a:off x="238608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9"/>
              <p:cNvSpPr/>
              <p:nvPr/>
            </p:nvSpPr>
            <p:spPr>
              <a:xfrm>
                <a:off x="242892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9"/>
              <p:cNvSpPr/>
              <p:nvPr/>
            </p:nvSpPr>
            <p:spPr>
              <a:xfrm>
                <a:off x="247320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9"/>
              <p:cNvSpPr/>
              <p:nvPr/>
            </p:nvSpPr>
            <p:spPr>
              <a:xfrm>
                <a:off x="251604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9"/>
              <p:cNvSpPr/>
              <p:nvPr/>
            </p:nvSpPr>
            <p:spPr>
              <a:xfrm>
                <a:off x="255852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9"/>
              <p:cNvSpPr/>
              <p:nvPr/>
            </p:nvSpPr>
            <p:spPr>
              <a:xfrm>
                <a:off x="26028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9"/>
              <p:cNvSpPr/>
              <p:nvPr/>
            </p:nvSpPr>
            <p:spPr>
              <a:xfrm>
                <a:off x="264564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9"/>
              <p:cNvSpPr/>
              <p:nvPr/>
            </p:nvSpPr>
            <p:spPr>
              <a:xfrm>
                <a:off x="268956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9"/>
              <p:cNvSpPr/>
              <p:nvPr/>
            </p:nvSpPr>
            <p:spPr>
              <a:xfrm>
                <a:off x="27324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9"/>
              <p:cNvSpPr/>
              <p:nvPr/>
            </p:nvSpPr>
            <p:spPr>
              <a:xfrm>
                <a:off x="277668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9"/>
              <p:cNvSpPr/>
              <p:nvPr/>
            </p:nvSpPr>
            <p:spPr>
              <a:xfrm>
                <a:off x="281916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9"/>
              <p:cNvSpPr/>
              <p:nvPr/>
            </p:nvSpPr>
            <p:spPr>
              <a:xfrm>
                <a:off x="28634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9"/>
              <p:cNvSpPr/>
              <p:nvPr/>
            </p:nvSpPr>
            <p:spPr>
              <a:xfrm>
                <a:off x="290628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9"/>
              <p:cNvSpPr/>
              <p:nvPr/>
            </p:nvSpPr>
            <p:spPr>
              <a:xfrm>
                <a:off x="294912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9"/>
              <p:cNvSpPr/>
              <p:nvPr/>
            </p:nvSpPr>
            <p:spPr>
              <a:xfrm>
                <a:off x="29930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9"/>
              <p:cNvSpPr/>
              <p:nvPr/>
            </p:nvSpPr>
            <p:spPr>
              <a:xfrm>
                <a:off x="303588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9"/>
              <p:cNvSpPr/>
              <p:nvPr/>
            </p:nvSpPr>
            <p:spPr>
              <a:xfrm>
                <a:off x="307944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9"/>
              <p:cNvSpPr/>
              <p:nvPr/>
            </p:nvSpPr>
            <p:spPr>
              <a:xfrm>
                <a:off x="31226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9"/>
              <p:cNvSpPr/>
              <p:nvPr/>
            </p:nvSpPr>
            <p:spPr>
              <a:xfrm>
                <a:off x="316692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9"/>
              <p:cNvSpPr/>
              <p:nvPr/>
            </p:nvSpPr>
            <p:spPr>
              <a:xfrm>
                <a:off x="32094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9"/>
              <p:cNvSpPr/>
              <p:nvPr/>
            </p:nvSpPr>
            <p:spPr>
              <a:xfrm>
                <a:off x="3253680" y="2283120"/>
                <a:ext cx="108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9"/>
              <p:cNvSpPr/>
              <p:nvPr/>
            </p:nvSpPr>
            <p:spPr>
              <a:xfrm>
                <a:off x="329652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9"/>
              <p:cNvSpPr/>
              <p:nvPr/>
            </p:nvSpPr>
            <p:spPr>
              <a:xfrm>
                <a:off x="33390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9"/>
              <p:cNvSpPr/>
              <p:nvPr/>
            </p:nvSpPr>
            <p:spPr>
              <a:xfrm>
                <a:off x="338328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9"/>
              <p:cNvSpPr/>
              <p:nvPr/>
            </p:nvSpPr>
            <p:spPr>
              <a:xfrm>
                <a:off x="342612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9"/>
              <p:cNvSpPr/>
              <p:nvPr/>
            </p:nvSpPr>
            <p:spPr>
              <a:xfrm>
                <a:off x="34700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9"/>
              <p:cNvSpPr/>
              <p:nvPr/>
            </p:nvSpPr>
            <p:spPr>
              <a:xfrm>
                <a:off x="351288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9"/>
              <p:cNvSpPr/>
              <p:nvPr/>
            </p:nvSpPr>
            <p:spPr>
              <a:xfrm>
                <a:off x="35568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9"/>
              <p:cNvSpPr/>
              <p:nvPr/>
            </p:nvSpPr>
            <p:spPr>
              <a:xfrm>
                <a:off x="35996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9"/>
              <p:cNvSpPr/>
              <p:nvPr/>
            </p:nvSpPr>
            <p:spPr>
              <a:xfrm>
                <a:off x="364248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9"/>
              <p:cNvSpPr/>
              <p:nvPr/>
            </p:nvSpPr>
            <p:spPr>
              <a:xfrm>
                <a:off x="36864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9"/>
              <p:cNvSpPr/>
              <p:nvPr/>
            </p:nvSpPr>
            <p:spPr>
              <a:xfrm>
                <a:off x="37292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9"/>
              <p:cNvSpPr/>
              <p:nvPr/>
            </p:nvSpPr>
            <p:spPr>
              <a:xfrm>
                <a:off x="377352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9"/>
              <p:cNvSpPr/>
              <p:nvPr/>
            </p:nvSpPr>
            <p:spPr>
              <a:xfrm>
                <a:off x="38160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9"/>
              <p:cNvSpPr/>
              <p:nvPr/>
            </p:nvSpPr>
            <p:spPr>
              <a:xfrm>
                <a:off x="386028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9"/>
              <p:cNvSpPr/>
              <p:nvPr/>
            </p:nvSpPr>
            <p:spPr>
              <a:xfrm>
                <a:off x="390312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9"/>
              <p:cNvSpPr/>
              <p:nvPr/>
            </p:nvSpPr>
            <p:spPr>
              <a:xfrm>
                <a:off x="39470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9"/>
              <p:cNvSpPr/>
              <p:nvPr/>
            </p:nvSpPr>
            <p:spPr>
              <a:xfrm>
                <a:off x="398988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9"/>
              <p:cNvSpPr/>
              <p:nvPr/>
            </p:nvSpPr>
            <p:spPr>
              <a:xfrm>
                <a:off x="403236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9"/>
              <p:cNvSpPr/>
              <p:nvPr/>
            </p:nvSpPr>
            <p:spPr>
              <a:xfrm>
                <a:off x="40766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9"/>
              <p:cNvSpPr/>
              <p:nvPr/>
            </p:nvSpPr>
            <p:spPr>
              <a:xfrm>
                <a:off x="411948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9"/>
              <p:cNvSpPr/>
              <p:nvPr/>
            </p:nvSpPr>
            <p:spPr>
              <a:xfrm>
                <a:off x="41634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9"/>
              <p:cNvSpPr/>
              <p:nvPr/>
            </p:nvSpPr>
            <p:spPr>
              <a:xfrm>
                <a:off x="420660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9"/>
              <p:cNvSpPr/>
              <p:nvPr/>
            </p:nvSpPr>
            <p:spPr>
              <a:xfrm>
                <a:off x="425052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9"/>
              <p:cNvSpPr/>
              <p:nvPr/>
            </p:nvSpPr>
            <p:spPr>
              <a:xfrm>
                <a:off x="429300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9"/>
              <p:cNvSpPr/>
              <p:nvPr/>
            </p:nvSpPr>
            <p:spPr>
              <a:xfrm>
                <a:off x="43358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9"/>
              <p:cNvSpPr/>
              <p:nvPr/>
            </p:nvSpPr>
            <p:spPr>
              <a:xfrm>
                <a:off x="438012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9"/>
              <p:cNvSpPr/>
              <p:nvPr/>
            </p:nvSpPr>
            <p:spPr>
              <a:xfrm>
                <a:off x="442260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9"/>
              <p:cNvSpPr/>
              <p:nvPr/>
            </p:nvSpPr>
            <p:spPr>
              <a:xfrm>
                <a:off x="446724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9"/>
              <p:cNvSpPr/>
              <p:nvPr/>
            </p:nvSpPr>
            <p:spPr>
              <a:xfrm>
                <a:off x="450972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9"/>
              <p:cNvSpPr/>
              <p:nvPr/>
            </p:nvSpPr>
            <p:spPr>
              <a:xfrm>
                <a:off x="455364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9"/>
              <p:cNvSpPr/>
              <p:nvPr/>
            </p:nvSpPr>
            <p:spPr>
              <a:xfrm>
                <a:off x="459684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9"/>
              <p:cNvSpPr/>
              <p:nvPr/>
            </p:nvSpPr>
            <p:spPr>
              <a:xfrm>
                <a:off x="46404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9"/>
              <p:cNvSpPr/>
              <p:nvPr/>
            </p:nvSpPr>
            <p:spPr>
              <a:xfrm>
                <a:off x="468324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9"/>
              <p:cNvSpPr/>
              <p:nvPr/>
            </p:nvSpPr>
            <p:spPr>
              <a:xfrm>
                <a:off x="472608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9"/>
              <p:cNvSpPr/>
              <p:nvPr/>
            </p:nvSpPr>
            <p:spPr>
              <a:xfrm>
                <a:off x="477036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9"/>
              <p:cNvSpPr/>
              <p:nvPr/>
            </p:nvSpPr>
            <p:spPr>
              <a:xfrm>
                <a:off x="48128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9"/>
              <p:cNvSpPr/>
              <p:nvPr/>
            </p:nvSpPr>
            <p:spPr>
              <a:xfrm>
                <a:off x="485748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9"/>
              <p:cNvSpPr/>
              <p:nvPr/>
            </p:nvSpPr>
            <p:spPr>
              <a:xfrm>
                <a:off x="489996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9"/>
              <p:cNvSpPr/>
              <p:nvPr/>
            </p:nvSpPr>
            <p:spPr>
              <a:xfrm>
                <a:off x="494388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9"/>
              <p:cNvSpPr/>
              <p:nvPr/>
            </p:nvSpPr>
            <p:spPr>
              <a:xfrm>
                <a:off x="498636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9"/>
              <p:cNvSpPr/>
              <p:nvPr/>
            </p:nvSpPr>
            <p:spPr>
              <a:xfrm>
                <a:off x="503100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9"/>
              <p:cNvSpPr/>
              <p:nvPr/>
            </p:nvSpPr>
            <p:spPr>
              <a:xfrm>
                <a:off x="507348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9"/>
              <p:cNvSpPr/>
              <p:nvPr/>
            </p:nvSpPr>
            <p:spPr>
              <a:xfrm>
                <a:off x="511596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9"/>
              <p:cNvSpPr/>
              <p:nvPr/>
            </p:nvSpPr>
            <p:spPr>
              <a:xfrm>
                <a:off x="516060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9"/>
              <p:cNvSpPr/>
              <p:nvPr/>
            </p:nvSpPr>
            <p:spPr>
              <a:xfrm>
                <a:off x="520344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9"/>
              <p:cNvSpPr/>
              <p:nvPr/>
            </p:nvSpPr>
            <p:spPr>
              <a:xfrm>
                <a:off x="524736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9"/>
              <p:cNvSpPr/>
              <p:nvPr/>
            </p:nvSpPr>
            <p:spPr>
              <a:xfrm>
                <a:off x="52902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9"/>
              <p:cNvSpPr/>
              <p:nvPr/>
            </p:nvSpPr>
            <p:spPr>
              <a:xfrm>
                <a:off x="533412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9"/>
              <p:cNvSpPr/>
              <p:nvPr/>
            </p:nvSpPr>
            <p:spPr>
              <a:xfrm>
                <a:off x="537660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9"/>
              <p:cNvSpPr/>
              <p:nvPr/>
            </p:nvSpPr>
            <p:spPr>
              <a:xfrm>
                <a:off x="54198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9"/>
              <p:cNvSpPr/>
              <p:nvPr/>
            </p:nvSpPr>
            <p:spPr>
              <a:xfrm>
                <a:off x="546372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9"/>
              <p:cNvSpPr/>
              <p:nvPr/>
            </p:nvSpPr>
            <p:spPr>
              <a:xfrm>
                <a:off x="550656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9"/>
              <p:cNvSpPr/>
              <p:nvPr/>
            </p:nvSpPr>
            <p:spPr>
              <a:xfrm>
                <a:off x="55508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9"/>
              <p:cNvSpPr/>
              <p:nvPr/>
            </p:nvSpPr>
            <p:spPr>
              <a:xfrm>
                <a:off x="559332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9"/>
              <p:cNvSpPr/>
              <p:nvPr/>
            </p:nvSpPr>
            <p:spPr>
              <a:xfrm>
                <a:off x="56376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9"/>
              <p:cNvSpPr/>
              <p:nvPr/>
            </p:nvSpPr>
            <p:spPr>
              <a:xfrm>
                <a:off x="56804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29"/>
              <p:cNvSpPr/>
              <p:nvPr/>
            </p:nvSpPr>
            <p:spPr>
              <a:xfrm>
                <a:off x="572436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9"/>
              <p:cNvSpPr/>
              <p:nvPr/>
            </p:nvSpPr>
            <p:spPr>
              <a:xfrm>
                <a:off x="57672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29"/>
              <p:cNvSpPr/>
              <p:nvPr/>
            </p:nvSpPr>
            <p:spPr>
              <a:xfrm>
                <a:off x="58100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9"/>
              <p:cNvSpPr/>
              <p:nvPr/>
            </p:nvSpPr>
            <p:spPr>
              <a:xfrm>
                <a:off x="585396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9"/>
              <p:cNvSpPr/>
              <p:nvPr/>
            </p:nvSpPr>
            <p:spPr>
              <a:xfrm>
                <a:off x="58968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9"/>
              <p:cNvSpPr/>
              <p:nvPr/>
            </p:nvSpPr>
            <p:spPr>
              <a:xfrm>
                <a:off x="594072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29"/>
              <p:cNvSpPr/>
              <p:nvPr/>
            </p:nvSpPr>
            <p:spPr>
              <a:xfrm>
                <a:off x="598356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9"/>
              <p:cNvSpPr/>
              <p:nvPr/>
            </p:nvSpPr>
            <p:spPr>
              <a:xfrm>
                <a:off x="60278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29"/>
              <p:cNvSpPr/>
              <p:nvPr/>
            </p:nvSpPr>
            <p:spPr>
              <a:xfrm>
                <a:off x="607068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9"/>
              <p:cNvSpPr/>
              <p:nvPr/>
            </p:nvSpPr>
            <p:spPr>
              <a:xfrm>
                <a:off x="6114600" y="2283120"/>
                <a:ext cx="108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9"/>
              <p:cNvSpPr/>
              <p:nvPr/>
            </p:nvSpPr>
            <p:spPr>
              <a:xfrm>
                <a:off x="61574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9"/>
              <p:cNvSpPr/>
              <p:nvPr/>
            </p:nvSpPr>
            <p:spPr>
              <a:xfrm>
                <a:off x="619992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9"/>
              <p:cNvSpPr/>
              <p:nvPr/>
            </p:nvSpPr>
            <p:spPr>
              <a:xfrm>
                <a:off x="62442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9"/>
              <p:cNvSpPr/>
              <p:nvPr/>
            </p:nvSpPr>
            <p:spPr>
              <a:xfrm>
                <a:off x="628704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9"/>
              <p:cNvSpPr/>
              <p:nvPr/>
            </p:nvSpPr>
            <p:spPr>
              <a:xfrm>
                <a:off x="633132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9"/>
              <p:cNvSpPr/>
              <p:nvPr/>
            </p:nvSpPr>
            <p:spPr>
              <a:xfrm>
                <a:off x="63738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9"/>
              <p:cNvSpPr/>
              <p:nvPr/>
            </p:nvSpPr>
            <p:spPr>
              <a:xfrm>
                <a:off x="641772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9"/>
              <p:cNvSpPr/>
              <p:nvPr/>
            </p:nvSpPr>
            <p:spPr>
              <a:xfrm>
                <a:off x="646092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9"/>
              <p:cNvSpPr/>
              <p:nvPr/>
            </p:nvSpPr>
            <p:spPr>
              <a:xfrm>
                <a:off x="650376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29"/>
              <p:cNvSpPr/>
              <p:nvPr/>
            </p:nvSpPr>
            <p:spPr>
              <a:xfrm>
                <a:off x="654732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9"/>
              <p:cNvSpPr/>
              <p:nvPr/>
            </p:nvSpPr>
            <p:spPr>
              <a:xfrm>
                <a:off x="659016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9"/>
              <p:cNvSpPr/>
              <p:nvPr/>
            </p:nvSpPr>
            <p:spPr>
              <a:xfrm>
                <a:off x="663444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9"/>
              <p:cNvSpPr/>
              <p:nvPr/>
            </p:nvSpPr>
            <p:spPr>
              <a:xfrm>
                <a:off x="667692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9"/>
              <p:cNvSpPr/>
              <p:nvPr/>
            </p:nvSpPr>
            <p:spPr>
              <a:xfrm>
                <a:off x="672156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9"/>
              <p:cNvSpPr/>
              <p:nvPr/>
            </p:nvSpPr>
            <p:spPr>
              <a:xfrm>
                <a:off x="676440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9"/>
              <p:cNvSpPr/>
              <p:nvPr/>
            </p:nvSpPr>
            <p:spPr>
              <a:xfrm>
                <a:off x="680796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9"/>
              <p:cNvSpPr/>
              <p:nvPr/>
            </p:nvSpPr>
            <p:spPr>
              <a:xfrm>
                <a:off x="685080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9"/>
              <p:cNvSpPr/>
              <p:nvPr/>
            </p:nvSpPr>
            <p:spPr>
              <a:xfrm>
                <a:off x="689400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9"/>
              <p:cNvSpPr/>
              <p:nvPr/>
            </p:nvSpPr>
            <p:spPr>
              <a:xfrm>
                <a:off x="693756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9"/>
              <p:cNvSpPr/>
              <p:nvPr/>
            </p:nvSpPr>
            <p:spPr>
              <a:xfrm>
                <a:off x="6980400" y="2283120"/>
                <a:ext cx="12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9"/>
              <p:cNvSpPr/>
              <p:nvPr/>
            </p:nvSpPr>
            <p:spPr>
              <a:xfrm>
                <a:off x="702468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9"/>
              <p:cNvSpPr/>
              <p:nvPr/>
            </p:nvSpPr>
            <p:spPr>
              <a:xfrm>
                <a:off x="7067520" y="2283120"/>
                <a:ext cx="11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9"/>
              <p:cNvSpPr/>
              <p:nvPr/>
            </p:nvSpPr>
            <p:spPr>
              <a:xfrm>
                <a:off x="711180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9"/>
              <p:cNvSpPr/>
              <p:nvPr/>
            </p:nvSpPr>
            <p:spPr>
              <a:xfrm>
                <a:off x="7154280" y="2283120"/>
                <a:ext cx="120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8" name="Google Shape;318;p29"/>
            <p:cNvGrpSpPr/>
            <p:nvPr/>
          </p:nvGrpSpPr>
          <p:grpSpPr>
            <a:xfrm>
              <a:off x="1621080" y="978120"/>
              <a:ext cx="5795040" cy="4349820"/>
              <a:chOff x="1621080" y="978120"/>
              <a:chExt cx="5795040" cy="4349820"/>
            </a:xfrm>
          </p:grpSpPr>
          <p:sp>
            <p:nvSpPr>
              <p:cNvPr id="319" name="Google Shape;319;p29"/>
              <p:cNvSpPr/>
              <p:nvPr/>
            </p:nvSpPr>
            <p:spPr>
              <a:xfrm>
                <a:off x="1651320" y="4724640"/>
                <a:ext cx="5764800" cy="591900"/>
              </a:xfrm>
              <a:prstGeom prst="rect">
                <a:avLst/>
              </a:prstGeom>
              <a:solidFill>
                <a:srgbClr val="E0B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0" name="Google Shape;320;p29"/>
              <p:cNvGrpSpPr/>
              <p:nvPr/>
            </p:nvGrpSpPr>
            <p:grpSpPr>
              <a:xfrm>
                <a:off x="1621080" y="978120"/>
                <a:ext cx="5701200" cy="4349820"/>
                <a:chOff x="1621080" y="978120"/>
                <a:chExt cx="5701200" cy="4349820"/>
              </a:xfrm>
            </p:grpSpPr>
            <p:grpSp>
              <p:nvGrpSpPr>
                <p:cNvPr id="321" name="Google Shape;321;p29"/>
                <p:cNvGrpSpPr/>
                <p:nvPr/>
              </p:nvGrpSpPr>
              <p:grpSpPr>
                <a:xfrm>
                  <a:off x="3187440" y="3508920"/>
                  <a:ext cx="1864078" cy="1728360"/>
                  <a:chOff x="3187440" y="3508920"/>
                  <a:chExt cx="1864078" cy="1728360"/>
                </a:xfrm>
              </p:grpSpPr>
              <p:grpSp>
                <p:nvGrpSpPr>
                  <p:cNvPr id="322" name="Google Shape;322;p29"/>
                  <p:cNvGrpSpPr/>
                  <p:nvPr/>
                </p:nvGrpSpPr>
                <p:grpSpPr>
                  <a:xfrm>
                    <a:off x="3187440" y="3508920"/>
                    <a:ext cx="1864078" cy="1254600"/>
                    <a:chOff x="3187440" y="3508920"/>
                    <a:chExt cx="1864078" cy="1254600"/>
                  </a:xfrm>
                </p:grpSpPr>
                <p:sp>
                  <p:nvSpPr>
                    <p:cNvPr id="323" name="Google Shape;323;p29"/>
                    <p:cNvSpPr/>
                    <p:nvPr/>
                  </p:nvSpPr>
                  <p:spPr>
                    <a:xfrm>
                      <a:off x="3935880" y="3574800"/>
                      <a:ext cx="544681" cy="1175400"/>
                    </a:xfrm>
                    <a:custGeom>
                      <a:rect b="b" l="l" r="r" t="t"/>
                      <a:pathLst>
                        <a:path extrusionOk="0" h="1608" w="791">
                          <a:moveTo>
                            <a:pt x="728" y="81"/>
                          </a:moveTo>
                          <a:lnTo>
                            <a:pt x="710" y="99"/>
                          </a:lnTo>
                          <a:lnTo>
                            <a:pt x="701" y="99"/>
                          </a:lnTo>
                          <a:lnTo>
                            <a:pt x="701" y="108"/>
                          </a:lnTo>
                          <a:lnTo>
                            <a:pt x="692" y="108"/>
                          </a:lnTo>
                          <a:lnTo>
                            <a:pt x="674" y="126"/>
                          </a:lnTo>
                          <a:lnTo>
                            <a:pt x="665" y="126"/>
                          </a:lnTo>
                          <a:lnTo>
                            <a:pt x="665" y="135"/>
                          </a:lnTo>
                          <a:lnTo>
                            <a:pt x="656" y="135"/>
                          </a:lnTo>
                          <a:lnTo>
                            <a:pt x="647" y="143"/>
                          </a:lnTo>
                          <a:lnTo>
                            <a:pt x="638" y="161"/>
                          </a:lnTo>
                          <a:lnTo>
                            <a:pt x="620" y="170"/>
                          </a:lnTo>
                          <a:lnTo>
                            <a:pt x="602" y="188"/>
                          </a:lnTo>
                          <a:lnTo>
                            <a:pt x="584" y="197"/>
                          </a:lnTo>
                          <a:lnTo>
                            <a:pt x="575" y="206"/>
                          </a:lnTo>
                          <a:lnTo>
                            <a:pt x="557" y="215"/>
                          </a:lnTo>
                          <a:lnTo>
                            <a:pt x="548" y="233"/>
                          </a:lnTo>
                          <a:lnTo>
                            <a:pt x="467" y="314"/>
                          </a:lnTo>
                          <a:lnTo>
                            <a:pt x="458" y="332"/>
                          </a:lnTo>
                          <a:lnTo>
                            <a:pt x="423" y="368"/>
                          </a:lnTo>
                          <a:lnTo>
                            <a:pt x="414" y="386"/>
                          </a:lnTo>
                          <a:lnTo>
                            <a:pt x="396" y="395"/>
                          </a:lnTo>
                          <a:lnTo>
                            <a:pt x="396" y="404"/>
                          </a:lnTo>
                          <a:lnTo>
                            <a:pt x="378" y="422"/>
                          </a:lnTo>
                          <a:lnTo>
                            <a:pt x="360" y="458"/>
                          </a:lnTo>
                          <a:lnTo>
                            <a:pt x="342" y="476"/>
                          </a:lnTo>
                          <a:lnTo>
                            <a:pt x="333" y="494"/>
                          </a:lnTo>
                          <a:lnTo>
                            <a:pt x="324" y="503"/>
                          </a:lnTo>
                          <a:lnTo>
                            <a:pt x="315" y="530"/>
                          </a:lnTo>
                          <a:lnTo>
                            <a:pt x="306" y="539"/>
                          </a:lnTo>
                          <a:lnTo>
                            <a:pt x="288" y="566"/>
                          </a:lnTo>
                          <a:lnTo>
                            <a:pt x="288" y="575"/>
                          </a:lnTo>
                          <a:lnTo>
                            <a:pt x="279" y="575"/>
                          </a:lnTo>
                          <a:lnTo>
                            <a:pt x="270" y="602"/>
                          </a:lnTo>
                          <a:lnTo>
                            <a:pt x="234" y="673"/>
                          </a:lnTo>
                          <a:lnTo>
                            <a:pt x="234" y="700"/>
                          </a:lnTo>
                          <a:lnTo>
                            <a:pt x="216" y="736"/>
                          </a:lnTo>
                          <a:lnTo>
                            <a:pt x="216" y="754"/>
                          </a:lnTo>
                          <a:lnTo>
                            <a:pt x="207" y="754"/>
                          </a:lnTo>
                          <a:lnTo>
                            <a:pt x="207" y="772"/>
                          </a:lnTo>
                          <a:lnTo>
                            <a:pt x="198" y="799"/>
                          </a:lnTo>
                          <a:lnTo>
                            <a:pt x="198" y="817"/>
                          </a:lnTo>
                          <a:lnTo>
                            <a:pt x="189" y="835"/>
                          </a:lnTo>
                          <a:lnTo>
                            <a:pt x="189" y="889"/>
                          </a:lnTo>
                          <a:lnTo>
                            <a:pt x="180" y="907"/>
                          </a:lnTo>
                          <a:lnTo>
                            <a:pt x="180" y="925"/>
                          </a:lnTo>
                          <a:lnTo>
                            <a:pt x="189" y="934"/>
                          </a:lnTo>
                          <a:lnTo>
                            <a:pt x="189" y="1024"/>
                          </a:lnTo>
                          <a:lnTo>
                            <a:pt x="198" y="1069"/>
                          </a:lnTo>
                          <a:lnTo>
                            <a:pt x="198" y="1140"/>
                          </a:lnTo>
                          <a:lnTo>
                            <a:pt x="189" y="1158"/>
                          </a:lnTo>
                          <a:lnTo>
                            <a:pt x="162" y="1203"/>
                          </a:lnTo>
                          <a:lnTo>
                            <a:pt x="117" y="1239"/>
                          </a:lnTo>
                          <a:lnTo>
                            <a:pt x="90" y="1266"/>
                          </a:lnTo>
                          <a:lnTo>
                            <a:pt x="72" y="1302"/>
                          </a:lnTo>
                          <a:lnTo>
                            <a:pt x="63" y="1329"/>
                          </a:lnTo>
                          <a:lnTo>
                            <a:pt x="63" y="1374"/>
                          </a:lnTo>
                          <a:lnTo>
                            <a:pt x="72" y="1482"/>
                          </a:lnTo>
                          <a:lnTo>
                            <a:pt x="81" y="1572"/>
                          </a:lnTo>
                          <a:lnTo>
                            <a:pt x="81" y="1608"/>
                          </a:lnTo>
                          <a:lnTo>
                            <a:pt x="0" y="1572"/>
                          </a:lnTo>
                          <a:lnTo>
                            <a:pt x="0" y="1365"/>
                          </a:lnTo>
                          <a:lnTo>
                            <a:pt x="9" y="1320"/>
                          </a:lnTo>
                          <a:lnTo>
                            <a:pt x="18" y="1293"/>
                          </a:lnTo>
                          <a:lnTo>
                            <a:pt x="36" y="1266"/>
                          </a:lnTo>
                          <a:lnTo>
                            <a:pt x="72" y="1230"/>
                          </a:lnTo>
                          <a:lnTo>
                            <a:pt x="99" y="1194"/>
                          </a:lnTo>
                          <a:lnTo>
                            <a:pt x="117" y="1176"/>
                          </a:lnTo>
                          <a:lnTo>
                            <a:pt x="144" y="1140"/>
                          </a:lnTo>
                          <a:lnTo>
                            <a:pt x="153" y="1132"/>
                          </a:lnTo>
                          <a:lnTo>
                            <a:pt x="153" y="1096"/>
                          </a:lnTo>
                          <a:lnTo>
                            <a:pt x="135" y="1006"/>
                          </a:lnTo>
                          <a:lnTo>
                            <a:pt x="135" y="898"/>
                          </a:lnTo>
                          <a:lnTo>
                            <a:pt x="144" y="880"/>
                          </a:lnTo>
                          <a:lnTo>
                            <a:pt x="144" y="817"/>
                          </a:lnTo>
                          <a:lnTo>
                            <a:pt x="153" y="799"/>
                          </a:lnTo>
                          <a:lnTo>
                            <a:pt x="153" y="781"/>
                          </a:lnTo>
                          <a:lnTo>
                            <a:pt x="162" y="763"/>
                          </a:lnTo>
                          <a:lnTo>
                            <a:pt x="162" y="736"/>
                          </a:lnTo>
                          <a:lnTo>
                            <a:pt x="171" y="736"/>
                          </a:lnTo>
                          <a:lnTo>
                            <a:pt x="171" y="718"/>
                          </a:lnTo>
                          <a:lnTo>
                            <a:pt x="189" y="682"/>
                          </a:lnTo>
                          <a:lnTo>
                            <a:pt x="189" y="664"/>
                          </a:lnTo>
                          <a:lnTo>
                            <a:pt x="234" y="575"/>
                          </a:lnTo>
                          <a:lnTo>
                            <a:pt x="234" y="557"/>
                          </a:lnTo>
                          <a:lnTo>
                            <a:pt x="243" y="557"/>
                          </a:lnTo>
                          <a:lnTo>
                            <a:pt x="252" y="539"/>
                          </a:lnTo>
                          <a:lnTo>
                            <a:pt x="261" y="512"/>
                          </a:lnTo>
                          <a:lnTo>
                            <a:pt x="279" y="494"/>
                          </a:lnTo>
                          <a:lnTo>
                            <a:pt x="288" y="476"/>
                          </a:lnTo>
                          <a:lnTo>
                            <a:pt x="306" y="458"/>
                          </a:lnTo>
                          <a:lnTo>
                            <a:pt x="315" y="431"/>
                          </a:lnTo>
                          <a:lnTo>
                            <a:pt x="333" y="413"/>
                          </a:lnTo>
                          <a:lnTo>
                            <a:pt x="342" y="395"/>
                          </a:lnTo>
                          <a:lnTo>
                            <a:pt x="351" y="386"/>
                          </a:lnTo>
                          <a:lnTo>
                            <a:pt x="360" y="386"/>
                          </a:lnTo>
                          <a:lnTo>
                            <a:pt x="360" y="377"/>
                          </a:lnTo>
                          <a:lnTo>
                            <a:pt x="378" y="359"/>
                          </a:lnTo>
                          <a:lnTo>
                            <a:pt x="387" y="341"/>
                          </a:lnTo>
                          <a:lnTo>
                            <a:pt x="405" y="323"/>
                          </a:lnTo>
                          <a:lnTo>
                            <a:pt x="414" y="305"/>
                          </a:lnTo>
                          <a:lnTo>
                            <a:pt x="432" y="296"/>
                          </a:lnTo>
                          <a:lnTo>
                            <a:pt x="440" y="278"/>
                          </a:lnTo>
                          <a:lnTo>
                            <a:pt x="458" y="260"/>
                          </a:lnTo>
                          <a:lnTo>
                            <a:pt x="476" y="251"/>
                          </a:lnTo>
                          <a:lnTo>
                            <a:pt x="476" y="242"/>
                          </a:lnTo>
                          <a:lnTo>
                            <a:pt x="485" y="242"/>
                          </a:lnTo>
                          <a:lnTo>
                            <a:pt x="485" y="233"/>
                          </a:lnTo>
                          <a:lnTo>
                            <a:pt x="494" y="233"/>
                          </a:lnTo>
                          <a:lnTo>
                            <a:pt x="557" y="170"/>
                          </a:lnTo>
                          <a:lnTo>
                            <a:pt x="575" y="161"/>
                          </a:lnTo>
                          <a:lnTo>
                            <a:pt x="593" y="143"/>
                          </a:lnTo>
                          <a:lnTo>
                            <a:pt x="629" y="126"/>
                          </a:lnTo>
                          <a:lnTo>
                            <a:pt x="629" y="117"/>
                          </a:lnTo>
                          <a:lnTo>
                            <a:pt x="638" y="117"/>
                          </a:lnTo>
                          <a:lnTo>
                            <a:pt x="638" y="108"/>
                          </a:lnTo>
                          <a:lnTo>
                            <a:pt x="647" y="108"/>
                          </a:lnTo>
                          <a:lnTo>
                            <a:pt x="665" y="90"/>
                          </a:lnTo>
                          <a:lnTo>
                            <a:pt x="674" y="90"/>
                          </a:lnTo>
                          <a:lnTo>
                            <a:pt x="674" y="81"/>
                          </a:lnTo>
                          <a:lnTo>
                            <a:pt x="692" y="72"/>
                          </a:lnTo>
                          <a:lnTo>
                            <a:pt x="701" y="72"/>
                          </a:lnTo>
                          <a:lnTo>
                            <a:pt x="701" y="54"/>
                          </a:lnTo>
                          <a:lnTo>
                            <a:pt x="710" y="45"/>
                          </a:lnTo>
                          <a:lnTo>
                            <a:pt x="710" y="36"/>
                          </a:lnTo>
                          <a:lnTo>
                            <a:pt x="719" y="27"/>
                          </a:lnTo>
                          <a:lnTo>
                            <a:pt x="728" y="27"/>
                          </a:lnTo>
                          <a:lnTo>
                            <a:pt x="764" y="9"/>
                          </a:lnTo>
                          <a:lnTo>
                            <a:pt x="791" y="0"/>
                          </a:lnTo>
                          <a:lnTo>
                            <a:pt x="791" y="45"/>
                          </a:lnTo>
                          <a:lnTo>
                            <a:pt x="782" y="54"/>
                          </a:lnTo>
                          <a:lnTo>
                            <a:pt x="773" y="72"/>
                          </a:lnTo>
                          <a:lnTo>
                            <a:pt x="755" y="72"/>
                          </a:lnTo>
                          <a:lnTo>
                            <a:pt x="728" y="81"/>
                          </a:lnTo>
                          <a:close/>
                        </a:path>
                      </a:pathLst>
                    </a:custGeom>
                    <a:solidFill>
                      <a:srgbClr val="006600"/>
                    </a:solidFill>
                    <a:ln>
                      <a:noFill/>
                    </a:ln>
                  </p:spPr>
                </p:sp>
                <p:sp>
                  <p:nvSpPr>
                    <p:cNvPr id="324" name="Google Shape;324;p29"/>
                    <p:cNvSpPr/>
                    <p:nvPr/>
                  </p:nvSpPr>
                  <p:spPr>
                    <a:xfrm>
                      <a:off x="4078080" y="4278240"/>
                      <a:ext cx="371880" cy="123840"/>
                    </a:xfrm>
                    <a:custGeom>
                      <a:rect b="b" l="l" r="r" t="t"/>
                      <a:pathLst>
                        <a:path extrusionOk="0" h="171" w="539">
                          <a:moveTo>
                            <a:pt x="63" y="126"/>
                          </a:moveTo>
                          <a:lnTo>
                            <a:pt x="0" y="153"/>
                          </a:lnTo>
                          <a:lnTo>
                            <a:pt x="0" y="171"/>
                          </a:lnTo>
                          <a:lnTo>
                            <a:pt x="72" y="144"/>
                          </a:lnTo>
                          <a:lnTo>
                            <a:pt x="108" y="153"/>
                          </a:lnTo>
                          <a:lnTo>
                            <a:pt x="171" y="153"/>
                          </a:lnTo>
                          <a:lnTo>
                            <a:pt x="207" y="144"/>
                          </a:lnTo>
                          <a:lnTo>
                            <a:pt x="233" y="135"/>
                          </a:lnTo>
                          <a:lnTo>
                            <a:pt x="305" y="117"/>
                          </a:lnTo>
                          <a:lnTo>
                            <a:pt x="341" y="99"/>
                          </a:lnTo>
                          <a:lnTo>
                            <a:pt x="377" y="90"/>
                          </a:lnTo>
                          <a:lnTo>
                            <a:pt x="404" y="72"/>
                          </a:lnTo>
                          <a:lnTo>
                            <a:pt x="440" y="54"/>
                          </a:lnTo>
                          <a:lnTo>
                            <a:pt x="467" y="45"/>
                          </a:lnTo>
                          <a:lnTo>
                            <a:pt x="485" y="27"/>
                          </a:lnTo>
                          <a:lnTo>
                            <a:pt x="512" y="18"/>
                          </a:lnTo>
                          <a:lnTo>
                            <a:pt x="521" y="9"/>
                          </a:lnTo>
                          <a:lnTo>
                            <a:pt x="539" y="0"/>
                          </a:lnTo>
                          <a:lnTo>
                            <a:pt x="440" y="0"/>
                          </a:lnTo>
                          <a:lnTo>
                            <a:pt x="395" y="9"/>
                          </a:lnTo>
                          <a:lnTo>
                            <a:pt x="323" y="9"/>
                          </a:lnTo>
                          <a:lnTo>
                            <a:pt x="278" y="18"/>
                          </a:lnTo>
                          <a:lnTo>
                            <a:pt x="171" y="45"/>
                          </a:lnTo>
                          <a:lnTo>
                            <a:pt x="117" y="63"/>
                          </a:lnTo>
                          <a:lnTo>
                            <a:pt x="90" y="81"/>
                          </a:lnTo>
                          <a:lnTo>
                            <a:pt x="81" y="90"/>
                          </a:lnTo>
                          <a:lnTo>
                            <a:pt x="63" y="126"/>
                          </a:lnTo>
                          <a:close/>
                        </a:path>
                      </a:pathLst>
                    </a:custGeom>
                    <a:solidFill>
                      <a:srgbClr val="006600"/>
                    </a:solidFill>
                    <a:ln>
                      <a:noFill/>
                    </a:ln>
                  </p:spPr>
                </p:sp>
                <p:sp>
                  <p:nvSpPr>
                    <p:cNvPr id="325" name="Google Shape;325;p29"/>
                    <p:cNvSpPr/>
                    <p:nvPr/>
                  </p:nvSpPr>
                  <p:spPr>
                    <a:xfrm>
                      <a:off x="4065840" y="4159800"/>
                      <a:ext cx="359280" cy="97560"/>
                    </a:xfrm>
                    <a:custGeom>
                      <a:rect b="b" l="l" r="r" t="t"/>
                      <a:pathLst>
                        <a:path extrusionOk="0" h="135" w="521">
                          <a:moveTo>
                            <a:pt x="0" y="108"/>
                          </a:moveTo>
                          <a:lnTo>
                            <a:pt x="72" y="99"/>
                          </a:lnTo>
                          <a:lnTo>
                            <a:pt x="72" y="90"/>
                          </a:lnTo>
                          <a:lnTo>
                            <a:pt x="90" y="72"/>
                          </a:lnTo>
                          <a:lnTo>
                            <a:pt x="108" y="63"/>
                          </a:lnTo>
                          <a:lnTo>
                            <a:pt x="126" y="45"/>
                          </a:lnTo>
                          <a:lnTo>
                            <a:pt x="180" y="27"/>
                          </a:lnTo>
                          <a:lnTo>
                            <a:pt x="216" y="18"/>
                          </a:lnTo>
                          <a:lnTo>
                            <a:pt x="251" y="18"/>
                          </a:lnTo>
                          <a:lnTo>
                            <a:pt x="287" y="9"/>
                          </a:lnTo>
                          <a:lnTo>
                            <a:pt x="359" y="9"/>
                          </a:lnTo>
                          <a:lnTo>
                            <a:pt x="395" y="0"/>
                          </a:lnTo>
                          <a:lnTo>
                            <a:pt x="467" y="0"/>
                          </a:lnTo>
                          <a:lnTo>
                            <a:pt x="494" y="9"/>
                          </a:lnTo>
                          <a:lnTo>
                            <a:pt x="521" y="9"/>
                          </a:lnTo>
                          <a:lnTo>
                            <a:pt x="512" y="18"/>
                          </a:lnTo>
                          <a:lnTo>
                            <a:pt x="476" y="36"/>
                          </a:lnTo>
                          <a:lnTo>
                            <a:pt x="449" y="45"/>
                          </a:lnTo>
                          <a:lnTo>
                            <a:pt x="422" y="63"/>
                          </a:lnTo>
                          <a:lnTo>
                            <a:pt x="368" y="90"/>
                          </a:lnTo>
                          <a:lnTo>
                            <a:pt x="341" y="99"/>
                          </a:lnTo>
                          <a:lnTo>
                            <a:pt x="305" y="108"/>
                          </a:lnTo>
                          <a:lnTo>
                            <a:pt x="269" y="126"/>
                          </a:lnTo>
                          <a:lnTo>
                            <a:pt x="234" y="126"/>
                          </a:lnTo>
                          <a:lnTo>
                            <a:pt x="207" y="135"/>
                          </a:lnTo>
                          <a:lnTo>
                            <a:pt x="135" y="135"/>
                          </a:lnTo>
                          <a:lnTo>
                            <a:pt x="108" y="126"/>
                          </a:lnTo>
                          <a:lnTo>
                            <a:pt x="72" y="117"/>
                          </a:lnTo>
                          <a:lnTo>
                            <a:pt x="0" y="135"/>
                          </a:lnTo>
                          <a:lnTo>
                            <a:pt x="0" y="108"/>
                          </a:lnTo>
                          <a:close/>
                        </a:path>
                      </a:pathLst>
                    </a:custGeom>
                    <a:solidFill>
                      <a:srgbClr val="006600"/>
                    </a:solidFill>
                    <a:ln>
                      <a:noFill/>
                    </a:ln>
                  </p:spPr>
                </p:sp>
                <p:sp>
                  <p:nvSpPr>
                    <p:cNvPr id="326" name="Google Shape;326;p29"/>
                    <p:cNvSpPr/>
                    <p:nvPr/>
                  </p:nvSpPr>
                  <p:spPr>
                    <a:xfrm>
                      <a:off x="4078080" y="4061880"/>
                      <a:ext cx="329400" cy="65520"/>
                    </a:xfrm>
                    <a:custGeom>
                      <a:rect b="b" l="l" r="r" t="t"/>
                      <a:pathLst>
                        <a:path extrusionOk="0" h="90" w="476">
                          <a:moveTo>
                            <a:pt x="9" y="72"/>
                          </a:moveTo>
                          <a:lnTo>
                            <a:pt x="63" y="54"/>
                          </a:lnTo>
                          <a:lnTo>
                            <a:pt x="72" y="36"/>
                          </a:lnTo>
                          <a:lnTo>
                            <a:pt x="126" y="9"/>
                          </a:lnTo>
                          <a:lnTo>
                            <a:pt x="153" y="9"/>
                          </a:lnTo>
                          <a:lnTo>
                            <a:pt x="180" y="0"/>
                          </a:lnTo>
                          <a:lnTo>
                            <a:pt x="404" y="0"/>
                          </a:lnTo>
                          <a:lnTo>
                            <a:pt x="458" y="18"/>
                          </a:lnTo>
                          <a:lnTo>
                            <a:pt x="476" y="18"/>
                          </a:lnTo>
                          <a:lnTo>
                            <a:pt x="467" y="27"/>
                          </a:lnTo>
                          <a:lnTo>
                            <a:pt x="431" y="45"/>
                          </a:lnTo>
                          <a:lnTo>
                            <a:pt x="404" y="54"/>
                          </a:lnTo>
                          <a:lnTo>
                            <a:pt x="386" y="54"/>
                          </a:lnTo>
                          <a:lnTo>
                            <a:pt x="359" y="63"/>
                          </a:lnTo>
                          <a:lnTo>
                            <a:pt x="323" y="72"/>
                          </a:lnTo>
                          <a:lnTo>
                            <a:pt x="296" y="81"/>
                          </a:lnTo>
                          <a:lnTo>
                            <a:pt x="260" y="81"/>
                          </a:lnTo>
                          <a:lnTo>
                            <a:pt x="233" y="90"/>
                          </a:lnTo>
                          <a:lnTo>
                            <a:pt x="117" y="90"/>
                          </a:lnTo>
                          <a:lnTo>
                            <a:pt x="90" y="81"/>
                          </a:lnTo>
                          <a:lnTo>
                            <a:pt x="72" y="72"/>
                          </a:lnTo>
                          <a:lnTo>
                            <a:pt x="0" y="90"/>
                          </a:lnTo>
                          <a:lnTo>
                            <a:pt x="9" y="90"/>
                          </a:lnTo>
                          <a:lnTo>
                            <a:pt x="9" y="72"/>
                          </a:lnTo>
                          <a:close/>
                        </a:path>
                      </a:pathLst>
                    </a:custGeom>
                    <a:solidFill>
                      <a:srgbClr val="008000"/>
                    </a:solidFill>
                    <a:ln>
                      <a:noFill/>
                    </a:ln>
                  </p:spPr>
                </p:sp>
                <p:sp>
                  <p:nvSpPr>
                    <p:cNvPr id="327" name="Google Shape;327;p29"/>
                    <p:cNvSpPr/>
                    <p:nvPr/>
                  </p:nvSpPr>
                  <p:spPr>
                    <a:xfrm>
                      <a:off x="4127760" y="3943440"/>
                      <a:ext cx="302760" cy="65520"/>
                    </a:xfrm>
                    <a:custGeom>
                      <a:rect b="b" l="l" r="r" t="t"/>
                      <a:pathLst>
                        <a:path extrusionOk="0" h="90" w="440">
                          <a:moveTo>
                            <a:pt x="9" y="63"/>
                          </a:moveTo>
                          <a:lnTo>
                            <a:pt x="54" y="54"/>
                          </a:lnTo>
                          <a:lnTo>
                            <a:pt x="63" y="36"/>
                          </a:lnTo>
                          <a:lnTo>
                            <a:pt x="72" y="27"/>
                          </a:lnTo>
                          <a:lnTo>
                            <a:pt x="90" y="18"/>
                          </a:lnTo>
                          <a:lnTo>
                            <a:pt x="117" y="18"/>
                          </a:lnTo>
                          <a:lnTo>
                            <a:pt x="144" y="9"/>
                          </a:lnTo>
                          <a:lnTo>
                            <a:pt x="170" y="9"/>
                          </a:lnTo>
                          <a:lnTo>
                            <a:pt x="197" y="0"/>
                          </a:lnTo>
                          <a:lnTo>
                            <a:pt x="260" y="0"/>
                          </a:lnTo>
                          <a:lnTo>
                            <a:pt x="296" y="9"/>
                          </a:lnTo>
                          <a:lnTo>
                            <a:pt x="323" y="9"/>
                          </a:lnTo>
                          <a:lnTo>
                            <a:pt x="350" y="18"/>
                          </a:lnTo>
                          <a:lnTo>
                            <a:pt x="377" y="18"/>
                          </a:lnTo>
                          <a:lnTo>
                            <a:pt x="404" y="27"/>
                          </a:lnTo>
                          <a:lnTo>
                            <a:pt x="422" y="27"/>
                          </a:lnTo>
                          <a:lnTo>
                            <a:pt x="440" y="36"/>
                          </a:lnTo>
                          <a:lnTo>
                            <a:pt x="431" y="45"/>
                          </a:lnTo>
                          <a:lnTo>
                            <a:pt x="413" y="54"/>
                          </a:lnTo>
                          <a:lnTo>
                            <a:pt x="395" y="54"/>
                          </a:lnTo>
                          <a:lnTo>
                            <a:pt x="377" y="63"/>
                          </a:lnTo>
                          <a:lnTo>
                            <a:pt x="323" y="81"/>
                          </a:lnTo>
                          <a:lnTo>
                            <a:pt x="260" y="81"/>
                          </a:lnTo>
                          <a:lnTo>
                            <a:pt x="233" y="90"/>
                          </a:lnTo>
                          <a:lnTo>
                            <a:pt x="117" y="90"/>
                          </a:lnTo>
                          <a:lnTo>
                            <a:pt x="90" y="81"/>
                          </a:lnTo>
                          <a:lnTo>
                            <a:pt x="72" y="72"/>
                          </a:lnTo>
                          <a:lnTo>
                            <a:pt x="0" y="72"/>
                          </a:lnTo>
                          <a:lnTo>
                            <a:pt x="9" y="72"/>
                          </a:lnTo>
                          <a:lnTo>
                            <a:pt x="9" y="63"/>
                          </a:lnTo>
                          <a:close/>
                        </a:path>
                      </a:pathLst>
                    </a:custGeom>
                    <a:solidFill>
                      <a:srgbClr val="006600"/>
                    </a:solidFill>
                    <a:ln>
                      <a:noFill/>
                    </a:ln>
                  </p:spPr>
                </p:sp>
                <p:sp>
                  <p:nvSpPr>
                    <p:cNvPr id="328" name="Google Shape;328;p29"/>
                    <p:cNvSpPr/>
                    <p:nvPr/>
                  </p:nvSpPr>
                  <p:spPr>
                    <a:xfrm>
                      <a:off x="4202280" y="3832200"/>
                      <a:ext cx="253800" cy="50400"/>
                    </a:xfrm>
                    <a:custGeom>
                      <a:rect b="b" l="l" r="r" t="t"/>
                      <a:pathLst>
                        <a:path extrusionOk="0" h="72" w="368">
                          <a:moveTo>
                            <a:pt x="0" y="63"/>
                          </a:moveTo>
                          <a:lnTo>
                            <a:pt x="53" y="54"/>
                          </a:lnTo>
                          <a:lnTo>
                            <a:pt x="125" y="72"/>
                          </a:lnTo>
                          <a:lnTo>
                            <a:pt x="215" y="72"/>
                          </a:lnTo>
                          <a:lnTo>
                            <a:pt x="269" y="63"/>
                          </a:lnTo>
                          <a:lnTo>
                            <a:pt x="341" y="45"/>
                          </a:lnTo>
                          <a:lnTo>
                            <a:pt x="368" y="36"/>
                          </a:lnTo>
                          <a:lnTo>
                            <a:pt x="332" y="27"/>
                          </a:lnTo>
                          <a:lnTo>
                            <a:pt x="296" y="9"/>
                          </a:lnTo>
                          <a:lnTo>
                            <a:pt x="242" y="9"/>
                          </a:lnTo>
                          <a:lnTo>
                            <a:pt x="197" y="0"/>
                          </a:lnTo>
                          <a:lnTo>
                            <a:pt x="152" y="9"/>
                          </a:lnTo>
                          <a:lnTo>
                            <a:pt x="107" y="9"/>
                          </a:lnTo>
                          <a:lnTo>
                            <a:pt x="71" y="27"/>
                          </a:lnTo>
                          <a:lnTo>
                            <a:pt x="53" y="45"/>
                          </a:lnTo>
                          <a:lnTo>
                            <a:pt x="9" y="45"/>
                          </a:lnTo>
                          <a:lnTo>
                            <a:pt x="9" y="54"/>
                          </a:lnTo>
                          <a:lnTo>
                            <a:pt x="0" y="63"/>
                          </a:lnTo>
                          <a:close/>
                        </a:path>
                      </a:pathLst>
                    </a:custGeom>
                    <a:solidFill>
                      <a:srgbClr val="006600"/>
                    </a:solidFill>
                    <a:ln>
                      <a:noFill/>
                    </a:ln>
                  </p:spPr>
                </p:sp>
                <p:sp>
                  <p:nvSpPr>
                    <p:cNvPr id="329" name="Google Shape;329;p29"/>
                    <p:cNvSpPr/>
                    <p:nvPr/>
                  </p:nvSpPr>
                  <p:spPr>
                    <a:xfrm>
                      <a:off x="4295880" y="3740040"/>
                      <a:ext cx="209520" cy="44640"/>
                    </a:xfrm>
                    <a:custGeom>
                      <a:rect b="b" l="l" r="r" t="t"/>
                      <a:pathLst>
                        <a:path extrusionOk="0" h="63" w="306">
                          <a:moveTo>
                            <a:pt x="0" y="36"/>
                          </a:moveTo>
                          <a:lnTo>
                            <a:pt x="36" y="36"/>
                          </a:lnTo>
                          <a:lnTo>
                            <a:pt x="54" y="45"/>
                          </a:lnTo>
                          <a:lnTo>
                            <a:pt x="126" y="63"/>
                          </a:lnTo>
                          <a:lnTo>
                            <a:pt x="171" y="63"/>
                          </a:lnTo>
                          <a:lnTo>
                            <a:pt x="216" y="54"/>
                          </a:lnTo>
                          <a:lnTo>
                            <a:pt x="252" y="54"/>
                          </a:lnTo>
                          <a:lnTo>
                            <a:pt x="288" y="45"/>
                          </a:lnTo>
                          <a:lnTo>
                            <a:pt x="306" y="36"/>
                          </a:lnTo>
                          <a:lnTo>
                            <a:pt x="279" y="27"/>
                          </a:lnTo>
                          <a:lnTo>
                            <a:pt x="207" y="9"/>
                          </a:lnTo>
                          <a:lnTo>
                            <a:pt x="162" y="9"/>
                          </a:lnTo>
                          <a:lnTo>
                            <a:pt x="126" y="0"/>
                          </a:lnTo>
                          <a:lnTo>
                            <a:pt x="54" y="18"/>
                          </a:lnTo>
                          <a:lnTo>
                            <a:pt x="36" y="27"/>
                          </a:lnTo>
                          <a:lnTo>
                            <a:pt x="9" y="18"/>
                          </a:lnTo>
                          <a:lnTo>
                            <a:pt x="9" y="27"/>
                          </a:lnTo>
                          <a:lnTo>
                            <a:pt x="0" y="27"/>
                          </a:lnTo>
                          <a:lnTo>
                            <a:pt x="0" y="36"/>
                          </a:lnTo>
                          <a:close/>
                        </a:path>
                      </a:pathLst>
                    </a:custGeom>
                    <a:solidFill>
                      <a:srgbClr val="006600"/>
                    </a:solidFill>
                    <a:ln>
                      <a:noFill/>
                    </a:ln>
                  </p:spPr>
                </p:sp>
                <p:sp>
                  <p:nvSpPr>
                    <p:cNvPr id="330" name="Google Shape;330;p29"/>
                    <p:cNvSpPr/>
                    <p:nvPr/>
                  </p:nvSpPr>
                  <p:spPr>
                    <a:xfrm>
                      <a:off x="4388040" y="3666960"/>
                      <a:ext cx="136080" cy="32760"/>
                    </a:xfrm>
                    <a:custGeom>
                      <a:rect b="b" l="l" r="r" t="t"/>
                      <a:pathLst>
                        <a:path extrusionOk="0" h="44" w="198">
                          <a:moveTo>
                            <a:pt x="0" y="9"/>
                          </a:moveTo>
                          <a:lnTo>
                            <a:pt x="54" y="35"/>
                          </a:lnTo>
                          <a:lnTo>
                            <a:pt x="81" y="44"/>
                          </a:lnTo>
                          <a:lnTo>
                            <a:pt x="162" y="44"/>
                          </a:lnTo>
                          <a:lnTo>
                            <a:pt x="189" y="35"/>
                          </a:lnTo>
                          <a:lnTo>
                            <a:pt x="198" y="35"/>
                          </a:lnTo>
                          <a:lnTo>
                            <a:pt x="189" y="26"/>
                          </a:lnTo>
                          <a:lnTo>
                            <a:pt x="162" y="17"/>
                          </a:lnTo>
                          <a:lnTo>
                            <a:pt x="144" y="9"/>
                          </a:lnTo>
                          <a:lnTo>
                            <a:pt x="117" y="0"/>
                          </a:lnTo>
                          <a:lnTo>
                            <a:pt x="63" y="0"/>
                          </a:lnTo>
                          <a:lnTo>
                            <a:pt x="45" y="9"/>
                          </a:lnTo>
                          <a:lnTo>
                            <a:pt x="0" y="9"/>
                          </a:lnTo>
                          <a:close/>
                        </a:path>
                      </a:pathLst>
                    </a:custGeom>
                    <a:solidFill>
                      <a:srgbClr val="006600"/>
                    </a:solidFill>
                    <a:ln>
                      <a:noFill/>
                    </a:ln>
                  </p:spPr>
                </p:sp>
                <p:sp>
                  <p:nvSpPr>
                    <p:cNvPr id="331" name="Google Shape;331;p29"/>
                    <p:cNvSpPr/>
                    <p:nvPr/>
                  </p:nvSpPr>
                  <p:spPr>
                    <a:xfrm>
                      <a:off x="3737520" y="4074840"/>
                      <a:ext cx="291960" cy="169200"/>
                    </a:xfrm>
                    <a:custGeom>
                      <a:rect b="b" l="l" r="r" t="t"/>
                      <a:pathLst>
                        <a:path extrusionOk="0" h="234" w="422">
                          <a:moveTo>
                            <a:pt x="422" y="234"/>
                          </a:moveTo>
                          <a:lnTo>
                            <a:pt x="359" y="198"/>
                          </a:lnTo>
                          <a:lnTo>
                            <a:pt x="287" y="207"/>
                          </a:lnTo>
                          <a:lnTo>
                            <a:pt x="233" y="189"/>
                          </a:lnTo>
                          <a:lnTo>
                            <a:pt x="171" y="162"/>
                          </a:lnTo>
                          <a:lnTo>
                            <a:pt x="126" y="126"/>
                          </a:lnTo>
                          <a:lnTo>
                            <a:pt x="0" y="0"/>
                          </a:lnTo>
                          <a:lnTo>
                            <a:pt x="27" y="0"/>
                          </a:lnTo>
                          <a:lnTo>
                            <a:pt x="63" y="9"/>
                          </a:lnTo>
                          <a:lnTo>
                            <a:pt x="90" y="18"/>
                          </a:lnTo>
                          <a:lnTo>
                            <a:pt x="126" y="18"/>
                          </a:lnTo>
                          <a:lnTo>
                            <a:pt x="162" y="27"/>
                          </a:lnTo>
                          <a:lnTo>
                            <a:pt x="198" y="45"/>
                          </a:lnTo>
                          <a:lnTo>
                            <a:pt x="251" y="63"/>
                          </a:lnTo>
                          <a:lnTo>
                            <a:pt x="287" y="81"/>
                          </a:lnTo>
                          <a:lnTo>
                            <a:pt x="314" y="90"/>
                          </a:lnTo>
                          <a:lnTo>
                            <a:pt x="377" y="153"/>
                          </a:lnTo>
                          <a:lnTo>
                            <a:pt x="377" y="189"/>
                          </a:lnTo>
                          <a:lnTo>
                            <a:pt x="422" y="216"/>
                          </a:lnTo>
                          <a:lnTo>
                            <a:pt x="422" y="234"/>
                          </a:lnTo>
                          <a:close/>
                        </a:path>
                      </a:pathLst>
                    </a:custGeom>
                    <a:solidFill>
                      <a:srgbClr val="006600"/>
                    </a:solidFill>
                    <a:ln>
                      <a:noFill/>
                    </a:ln>
                  </p:spPr>
                </p:sp>
                <p:sp>
                  <p:nvSpPr>
                    <p:cNvPr id="332" name="Google Shape;332;p29"/>
                    <p:cNvSpPr/>
                    <p:nvPr/>
                  </p:nvSpPr>
                  <p:spPr>
                    <a:xfrm>
                      <a:off x="3824280" y="3949200"/>
                      <a:ext cx="230040" cy="164880"/>
                    </a:xfrm>
                    <a:custGeom>
                      <a:rect b="b" l="l" r="r" t="t"/>
                      <a:pathLst>
                        <a:path extrusionOk="0" h="224" w="332">
                          <a:moveTo>
                            <a:pt x="323" y="224"/>
                          </a:moveTo>
                          <a:lnTo>
                            <a:pt x="287" y="188"/>
                          </a:lnTo>
                          <a:lnTo>
                            <a:pt x="242" y="188"/>
                          </a:lnTo>
                          <a:lnTo>
                            <a:pt x="188" y="170"/>
                          </a:lnTo>
                          <a:lnTo>
                            <a:pt x="98" y="117"/>
                          </a:lnTo>
                          <a:lnTo>
                            <a:pt x="54" y="81"/>
                          </a:lnTo>
                          <a:lnTo>
                            <a:pt x="27" y="45"/>
                          </a:lnTo>
                          <a:lnTo>
                            <a:pt x="9" y="18"/>
                          </a:lnTo>
                          <a:lnTo>
                            <a:pt x="0" y="0"/>
                          </a:lnTo>
                          <a:lnTo>
                            <a:pt x="18" y="0"/>
                          </a:lnTo>
                          <a:lnTo>
                            <a:pt x="45" y="9"/>
                          </a:lnTo>
                          <a:lnTo>
                            <a:pt x="72" y="9"/>
                          </a:lnTo>
                          <a:lnTo>
                            <a:pt x="152" y="36"/>
                          </a:lnTo>
                          <a:lnTo>
                            <a:pt x="188" y="45"/>
                          </a:lnTo>
                          <a:lnTo>
                            <a:pt x="206" y="63"/>
                          </a:lnTo>
                          <a:lnTo>
                            <a:pt x="233" y="72"/>
                          </a:lnTo>
                          <a:lnTo>
                            <a:pt x="260" y="90"/>
                          </a:lnTo>
                          <a:lnTo>
                            <a:pt x="278" y="99"/>
                          </a:lnTo>
                          <a:lnTo>
                            <a:pt x="296" y="117"/>
                          </a:lnTo>
                          <a:lnTo>
                            <a:pt x="305" y="134"/>
                          </a:lnTo>
                          <a:lnTo>
                            <a:pt x="314" y="143"/>
                          </a:lnTo>
                          <a:lnTo>
                            <a:pt x="314" y="170"/>
                          </a:lnTo>
                          <a:lnTo>
                            <a:pt x="332" y="206"/>
                          </a:lnTo>
                          <a:lnTo>
                            <a:pt x="332" y="224"/>
                          </a:lnTo>
                          <a:lnTo>
                            <a:pt x="323" y="224"/>
                          </a:lnTo>
                          <a:close/>
                        </a:path>
                      </a:pathLst>
                    </a:custGeom>
                    <a:solidFill>
                      <a:srgbClr val="006600"/>
                    </a:solidFill>
                    <a:ln>
                      <a:noFill/>
                    </a:ln>
                  </p:spPr>
                </p:sp>
                <p:sp>
                  <p:nvSpPr>
                    <p:cNvPr id="333" name="Google Shape;333;p29"/>
                    <p:cNvSpPr/>
                    <p:nvPr/>
                  </p:nvSpPr>
                  <p:spPr>
                    <a:xfrm>
                      <a:off x="3948480" y="3811680"/>
                      <a:ext cx="160920" cy="183600"/>
                    </a:xfrm>
                    <a:custGeom>
                      <a:rect b="b" l="l" r="r" t="t"/>
                      <a:pathLst>
                        <a:path extrusionOk="0" h="252" w="234">
                          <a:moveTo>
                            <a:pt x="216" y="252"/>
                          </a:moveTo>
                          <a:lnTo>
                            <a:pt x="198" y="225"/>
                          </a:lnTo>
                          <a:lnTo>
                            <a:pt x="108" y="189"/>
                          </a:lnTo>
                          <a:lnTo>
                            <a:pt x="72" y="162"/>
                          </a:lnTo>
                          <a:lnTo>
                            <a:pt x="45" y="126"/>
                          </a:lnTo>
                          <a:lnTo>
                            <a:pt x="9" y="54"/>
                          </a:lnTo>
                          <a:lnTo>
                            <a:pt x="0" y="27"/>
                          </a:lnTo>
                          <a:lnTo>
                            <a:pt x="0" y="0"/>
                          </a:lnTo>
                          <a:lnTo>
                            <a:pt x="36" y="18"/>
                          </a:lnTo>
                          <a:lnTo>
                            <a:pt x="81" y="36"/>
                          </a:lnTo>
                          <a:lnTo>
                            <a:pt x="135" y="63"/>
                          </a:lnTo>
                          <a:lnTo>
                            <a:pt x="171" y="90"/>
                          </a:lnTo>
                          <a:lnTo>
                            <a:pt x="207" y="126"/>
                          </a:lnTo>
                          <a:lnTo>
                            <a:pt x="225" y="153"/>
                          </a:lnTo>
                          <a:lnTo>
                            <a:pt x="234" y="189"/>
                          </a:lnTo>
                          <a:lnTo>
                            <a:pt x="216" y="216"/>
                          </a:lnTo>
                          <a:lnTo>
                            <a:pt x="225" y="234"/>
                          </a:lnTo>
                          <a:lnTo>
                            <a:pt x="216" y="234"/>
                          </a:lnTo>
                          <a:lnTo>
                            <a:pt x="216" y="252"/>
                          </a:lnTo>
                          <a:close/>
                        </a:path>
                      </a:pathLst>
                    </a:custGeom>
                    <a:solidFill>
                      <a:srgbClr val="006600"/>
                    </a:solidFill>
                    <a:ln>
                      <a:noFill/>
                    </a:ln>
                  </p:spPr>
                </p:sp>
                <p:sp>
                  <p:nvSpPr>
                    <p:cNvPr id="334" name="Google Shape;334;p29"/>
                    <p:cNvSpPr/>
                    <p:nvPr/>
                  </p:nvSpPr>
                  <p:spPr>
                    <a:xfrm>
                      <a:off x="4073040" y="3713400"/>
                      <a:ext cx="110880" cy="150480"/>
                    </a:xfrm>
                    <a:custGeom>
                      <a:rect b="b" l="l" r="r" t="t"/>
                      <a:pathLst>
                        <a:path extrusionOk="0" h="207" w="162">
                          <a:moveTo>
                            <a:pt x="144" y="207"/>
                          </a:moveTo>
                          <a:lnTo>
                            <a:pt x="135" y="171"/>
                          </a:lnTo>
                          <a:lnTo>
                            <a:pt x="99" y="162"/>
                          </a:lnTo>
                          <a:lnTo>
                            <a:pt x="63" y="144"/>
                          </a:lnTo>
                          <a:lnTo>
                            <a:pt x="9" y="63"/>
                          </a:lnTo>
                          <a:lnTo>
                            <a:pt x="0" y="36"/>
                          </a:lnTo>
                          <a:lnTo>
                            <a:pt x="0" y="0"/>
                          </a:lnTo>
                          <a:lnTo>
                            <a:pt x="36" y="9"/>
                          </a:lnTo>
                          <a:lnTo>
                            <a:pt x="63" y="27"/>
                          </a:lnTo>
                          <a:lnTo>
                            <a:pt x="99" y="45"/>
                          </a:lnTo>
                          <a:lnTo>
                            <a:pt x="153" y="99"/>
                          </a:lnTo>
                          <a:lnTo>
                            <a:pt x="162" y="126"/>
                          </a:lnTo>
                          <a:lnTo>
                            <a:pt x="162" y="144"/>
                          </a:lnTo>
                          <a:lnTo>
                            <a:pt x="144" y="162"/>
                          </a:lnTo>
                          <a:lnTo>
                            <a:pt x="162" y="180"/>
                          </a:lnTo>
                          <a:lnTo>
                            <a:pt x="162" y="189"/>
                          </a:lnTo>
                          <a:lnTo>
                            <a:pt x="144" y="207"/>
                          </a:lnTo>
                          <a:close/>
                        </a:path>
                      </a:pathLst>
                    </a:custGeom>
                    <a:solidFill>
                      <a:srgbClr val="006600"/>
                    </a:solidFill>
                    <a:ln>
                      <a:noFill/>
                    </a:ln>
                  </p:spPr>
                </p:sp>
                <p:sp>
                  <p:nvSpPr>
                    <p:cNvPr id="335" name="Google Shape;335;p29"/>
                    <p:cNvSpPr/>
                    <p:nvPr/>
                  </p:nvSpPr>
                  <p:spPr>
                    <a:xfrm>
                      <a:off x="4202280" y="3614400"/>
                      <a:ext cx="81360" cy="138240"/>
                    </a:xfrm>
                    <a:custGeom>
                      <a:rect b="b" l="l" r="r" t="t"/>
                      <a:pathLst>
                        <a:path extrusionOk="0" h="188" w="116">
                          <a:moveTo>
                            <a:pt x="98" y="188"/>
                          </a:moveTo>
                          <a:lnTo>
                            <a:pt x="80" y="161"/>
                          </a:lnTo>
                          <a:lnTo>
                            <a:pt x="53" y="152"/>
                          </a:lnTo>
                          <a:lnTo>
                            <a:pt x="18" y="116"/>
                          </a:lnTo>
                          <a:lnTo>
                            <a:pt x="0" y="63"/>
                          </a:lnTo>
                          <a:lnTo>
                            <a:pt x="0" y="18"/>
                          </a:lnTo>
                          <a:lnTo>
                            <a:pt x="9" y="0"/>
                          </a:lnTo>
                          <a:lnTo>
                            <a:pt x="36" y="18"/>
                          </a:lnTo>
                          <a:lnTo>
                            <a:pt x="53" y="36"/>
                          </a:lnTo>
                          <a:lnTo>
                            <a:pt x="80" y="54"/>
                          </a:lnTo>
                          <a:lnTo>
                            <a:pt x="98" y="81"/>
                          </a:lnTo>
                          <a:lnTo>
                            <a:pt x="107" y="98"/>
                          </a:lnTo>
                          <a:lnTo>
                            <a:pt x="116" y="125"/>
                          </a:lnTo>
                          <a:lnTo>
                            <a:pt x="98" y="161"/>
                          </a:lnTo>
                          <a:lnTo>
                            <a:pt x="107" y="179"/>
                          </a:lnTo>
                          <a:lnTo>
                            <a:pt x="98" y="179"/>
                          </a:lnTo>
                          <a:lnTo>
                            <a:pt x="98" y="188"/>
                          </a:lnTo>
                          <a:close/>
                        </a:path>
                      </a:pathLst>
                    </a:custGeom>
                    <a:solidFill>
                      <a:srgbClr val="006600"/>
                    </a:solidFill>
                    <a:ln>
                      <a:noFill/>
                    </a:ln>
                  </p:spPr>
                </p:sp>
                <p:sp>
                  <p:nvSpPr>
                    <p:cNvPr id="336" name="Google Shape;336;p29"/>
                    <p:cNvSpPr/>
                    <p:nvPr/>
                  </p:nvSpPr>
                  <p:spPr>
                    <a:xfrm>
                      <a:off x="4326480" y="3574800"/>
                      <a:ext cx="49320" cy="91800"/>
                    </a:xfrm>
                    <a:custGeom>
                      <a:rect b="b" l="l" r="r" t="t"/>
                      <a:pathLst>
                        <a:path extrusionOk="0" h="126" w="72">
                          <a:moveTo>
                            <a:pt x="54" y="126"/>
                          </a:moveTo>
                          <a:lnTo>
                            <a:pt x="45" y="108"/>
                          </a:lnTo>
                          <a:lnTo>
                            <a:pt x="18" y="90"/>
                          </a:lnTo>
                          <a:lnTo>
                            <a:pt x="0" y="54"/>
                          </a:lnTo>
                          <a:lnTo>
                            <a:pt x="9" y="18"/>
                          </a:lnTo>
                          <a:lnTo>
                            <a:pt x="18" y="0"/>
                          </a:lnTo>
                          <a:lnTo>
                            <a:pt x="45" y="18"/>
                          </a:lnTo>
                          <a:lnTo>
                            <a:pt x="63" y="45"/>
                          </a:lnTo>
                          <a:lnTo>
                            <a:pt x="72" y="81"/>
                          </a:lnTo>
                          <a:lnTo>
                            <a:pt x="54" y="108"/>
                          </a:lnTo>
                          <a:lnTo>
                            <a:pt x="72" y="117"/>
                          </a:lnTo>
                          <a:lnTo>
                            <a:pt x="63" y="117"/>
                          </a:lnTo>
                          <a:lnTo>
                            <a:pt x="54" y="126"/>
                          </a:lnTo>
                          <a:close/>
                        </a:path>
                      </a:pathLst>
                    </a:custGeom>
                    <a:solidFill>
                      <a:srgbClr val="006600"/>
                    </a:solidFill>
                    <a:ln>
                      <a:noFill/>
                    </a:ln>
                  </p:spPr>
                </p:sp>
                <p:sp>
                  <p:nvSpPr>
                    <p:cNvPr id="337" name="Google Shape;337;p29"/>
                    <p:cNvSpPr/>
                    <p:nvPr/>
                  </p:nvSpPr>
                  <p:spPr>
                    <a:xfrm>
                      <a:off x="3700440" y="4244760"/>
                      <a:ext cx="341641" cy="151920"/>
                    </a:xfrm>
                    <a:custGeom>
                      <a:rect b="b" l="l" r="r" t="t"/>
                      <a:pathLst>
                        <a:path extrusionOk="0" h="207" w="494">
                          <a:moveTo>
                            <a:pt x="494" y="207"/>
                          </a:moveTo>
                          <a:lnTo>
                            <a:pt x="494" y="180"/>
                          </a:lnTo>
                          <a:lnTo>
                            <a:pt x="440" y="153"/>
                          </a:lnTo>
                          <a:lnTo>
                            <a:pt x="440" y="117"/>
                          </a:lnTo>
                          <a:lnTo>
                            <a:pt x="422" y="108"/>
                          </a:lnTo>
                          <a:lnTo>
                            <a:pt x="404" y="90"/>
                          </a:lnTo>
                          <a:lnTo>
                            <a:pt x="377" y="72"/>
                          </a:lnTo>
                          <a:lnTo>
                            <a:pt x="323" y="54"/>
                          </a:lnTo>
                          <a:lnTo>
                            <a:pt x="252" y="36"/>
                          </a:lnTo>
                          <a:lnTo>
                            <a:pt x="207" y="27"/>
                          </a:lnTo>
                          <a:lnTo>
                            <a:pt x="135" y="9"/>
                          </a:lnTo>
                          <a:lnTo>
                            <a:pt x="63" y="9"/>
                          </a:lnTo>
                          <a:lnTo>
                            <a:pt x="27" y="0"/>
                          </a:lnTo>
                          <a:lnTo>
                            <a:pt x="0" y="0"/>
                          </a:lnTo>
                          <a:lnTo>
                            <a:pt x="36" y="36"/>
                          </a:lnTo>
                          <a:lnTo>
                            <a:pt x="63" y="45"/>
                          </a:lnTo>
                          <a:lnTo>
                            <a:pt x="117" y="81"/>
                          </a:lnTo>
                          <a:lnTo>
                            <a:pt x="144" y="90"/>
                          </a:lnTo>
                          <a:lnTo>
                            <a:pt x="198" y="126"/>
                          </a:lnTo>
                          <a:lnTo>
                            <a:pt x="234" y="144"/>
                          </a:lnTo>
                          <a:lnTo>
                            <a:pt x="341" y="171"/>
                          </a:lnTo>
                          <a:lnTo>
                            <a:pt x="431" y="171"/>
                          </a:lnTo>
                          <a:lnTo>
                            <a:pt x="494" y="207"/>
                          </a:lnTo>
                          <a:close/>
                        </a:path>
                      </a:pathLst>
                    </a:custGeom>
                    <a:solidFill>
                      <a:srgbClr val="006600"/>
                    </a:solidFill>
                    <a:ln>
                      <a:noFill/>
                    </a:ln>
                  </p:spPr>
                </p:sp>
                <p:sp>
                  <p:nvSpPr>
                    <p:cNvPr id="338" name="Google Shape;338;p29"/>
                    <p:cNvSpPr/>
                    <p:nvPr/>
                  </p:nvSpPr>
                  <p:spPr>
                    <a:xfrm>
                      <a:off x="4152600" y="4297320"/>
                      <a:ext cx="217440" cy="65520"/>
                    </a:xfrm>
                    <a:custGeom>
                      <a:rect b="b" l="l" r="r" t="t"/>
                      <a:pathLst>
                        <a:path extrusionOk="0" h="90" w="314">
                          <a:moveTo>
                            <a:pt x="0" y="90"/>
                          </a:moveTo>
                          <a:lnTo>
                            <a:pt x="9" y="81"/>
                          </a:lnTo>
                          <a:lnTo>
                            <a:pt x="18" y="81"/>
                          </a:lnTo>
                          <a:lnTo>
                            <a:pt x="36" y="72"/>
                          </a:lnTo>
                          <a:lnTo>
                            <a:pt x="54" y="72"/>
                          </a:lnTo>
                          <a:lnTo>
                            <a:pt x="72" y="63"/>
                          </a:lnTo>
                          <a:lnTo>
                            <a:pt x="99" y="54"/>
                          </a:lnTo>
                          <a:lnTo>
                            <a:pt x="117" y="45"/>
                          </a:lnTo>
                          <a:lnTo>
                            <a:pt x="170" y="27"/>
                          </a:lnTo>
                          <a:lnTo>
                            <a:pt x="197" y="27"/>
                          </a:lnTo>
                          <a:lnTo>
                            <a:pt x="224" y="18"/>
                          </a:lnTo>
                          <a:lnTo>
                            <a:pt x="242" y="18"/>
                          </a:lnTo>
                          <a:lnTo>
                            <a:pt x="269" y="9"/>
                          </a:lnTo>
                          <a:lnTo>
                            <a:pt x="287" y="9"/>
                          </a:lnTo>
                          <a:lnTo>
                            <a:pt x="305" y="0"/>
                          </a:lnTo>
                          <a:lnTo>
                            <a:pt x="314" y="0"/>
                          </a:lnTo>
                          <a:lnTo>
                            <a:pt x="314" y="9"/>
                          </a:lnTo>
                          <a:lnTo>
                            <a:pt x="296" y="9"/>
                          </a:lnTo>
                          <a:lnTo>
                            <a:pt x="278" y="18"/>
                          </a:lnTo>
                          <a:lnTo>
                            <a:pt x="260" y="18"/>
                          </a:lnTo>
                          <a:lnTo>
                            <a:pt x="125" y="63"/>
                          </a:lnTo>
                          <a:lnTo>
                            <a:pt x="99" y="63"/>
                          </a:lnTo>
                          <a:lnTo>
                            <a:pt x="45" y="81"/>
                          </a:lnTo>
                          <a:lnTo>
                            <a:pt x="27" y="81"/>
                          </a:lnTo>
                          <a:lnTo>
                            <a:pt x="18" y="90"/>
                          </a:lnTo>
                          <a:lnTo>
                            <a:pt x="0" y="90"/>
                          </a:lnTo>
                          <a:close/>
                        </a:path>
                      </a:pathLst>
                    </a:custGeom>
                    <a:solidFill>
                      <a:srgbClr val="B0FFB0"/>
                    </a:solidFill>
                    <a:ln>
                      <a:noFill/>
                    </a:ln>
                  </p:spPr>
                </p:sp>
                <p:sp>
                  <p:nvSpPr>
                    <p:cNvPr id="339" name="Google Shape;339;p29"/>
                    <p:cNvSpPr/>
                    <p:nvPr/>
                  </p:nvSpPr>
                  <p:spPr>
                    <a:xfrm>
                      <a:off x="4140000" y="4180320"/>
                      <a:ext cx="210960" cy="50760"/>
                    </a:xfrm>
                    <a:custGeom>
                      <a:rect b="b" l="l" r="r" t="t"/>
                      <a:pathLst>
                        <a:path extrusionOk="0" h="72" w="305">
                          <a:moveTo>
                            <a:pt x="0" y="72"/>
                          </a:moveTo>
                          <a:lnTo>
                            <a:pt x="9" y="72"/>
                          </a:lnTo>
                          <a:lnTo>
                            <a:pt x="27" y="63"/>
                          </a:lnTo>
                          <a:lnTo>
                            <a:pt x="36" y="63"/>
                          </a:lnTo>
                          <a:lnTo>
                            <a:pt x="72" y="45"/>
                          </a:lnTo>
                          <a:lnTo>
                            <a:pt x="99" y="36"/>
                          </a:lnTo>
                          <a:lnTo>
                            <a:pt x="117" y="36"/>
                          </a:lnTo>
                          <a:lnTo>
                            <a:pt x="170" y="18"/>
                          </a:lnTo>
                          <a:lnTo>
                            <a:pt x="188" y="18"/>
                          </a:lnTo>
                          <a:lnTo>
                            <a:pt x="215" y="9"/>
                          </a:lnTo>
                          <a:lnTo>
                            <a:pt x="242" y="9"/>
                          </a:lnTo>
                          <a:lnTo>
                            <a:pt x="260" y="0"/>
                          </a:lnTo>
                          <a:lnTo>
                            <a:pt x="305" y="0"/>
                          </a:lnTo>
                          <a:lnTo>
                            <a:pt x="296" y="0"/>
                          </a:lnTo>
                          <a:lnTo>
                            <a:pt x="287" y="9"/>
                          </a:lnTo>
                          <a:lnTo>
                            <a:pt x="269" y="9"/>
                          </a:lnTo>
                          <a:lnTo>
                            <a:pt x="251" y="18"/>
                          </a:lnTo>
                          <a:lnTo>
                            <a:pt x="224" y="18"/>
                          </a:lnTo>
                          <a:lnTo>
                            <a:pt x="206" y="27"/>
                          </a:lnTo>
                          <a:lnTo>
                            <a:pt x="170" y="36"/>
                          </a:lnTo>
                          <a:lnTo>
                            <a:pt x="143" y="36"/>
                          </a:lnTo>
                          <a:lnTo>
                            <a:pt x="90" y="54"/>
                          </a:lnTo>
                          <a:lnTo>
                            <a:pt x="72" y="54"/>
                          </a:lnTo>
                          <a:lnTo>
                            <a:pt x="45" y="63"/>
                          </a:lnTo>
                          <a:lnTo>
                            <a:pt x="27" y="63"/>
                          </a:lnTo>
                          <a:lnTo>
                            <a:pt x="18" y="72"/>
                          </a:lnTo>
                          <a:lnTo>
                            <a:pt x="0" y="72"/>
                          </a:lnTo>
                          <a:close/>
                        </a:path>
                      </a:pathLst>
                    </a:custGeom>
                    <a:solidFill>
                      <a:srgbClr val="B0FFB0"/>
                    </a:solidFill>
                    <a:ln>
                      <a:noFill/>
                    </a:ln>
                  </p:spPr>
                </p:sp>
                <p:sp>
                  <p:nvSpPr>
                    <p:cNvPr id="340" name="Google Shape;340;p29"/>
                    <p:cNvSpPr/>
                    <p:nvPr/>
                  </p:nvSpPr>
                  <p:spPr>
                    <a:xfrm>
                      <a:off x="4147200" y="4080960"/>
                      <a:ext cx="190800" cy="20160"/>
                    </a:xfrm>
                    <a:custGeom>
                      <a:rect b="b" l="l" r="r" t="t"/>
                      <a:pathLst>
                        <a:path extrusionOk="0" h="27" w="278">
                          <a:moveTo>
                            <a:pt x="0" y="27"/>
                          </a:moveTo>
                          <a:lnTo>
                            <a:pt x="18" y="18"/>
                          </a:lnTo>
                          <a:lnTo>
                            <a:pt x="54" y="18"/>
                          </a:lnTo>
                          <a:lnTo>
                            <a:pt x="90" y="9"/>
                          </a:lnTo>
                          <a:lnTo>
                            <a:pt x="134" y="9"/>
                          </a:lnTo>
                          <a:lnTo>
                            <a:pt x="179" y="0"/>
                          </a:lnTo>
                          <a:lnTo>
                            <a:pt x="278" y="0"/>
                          </a:lnTo>
                          <a:lnTo>
                            <a:pt x="260" y="0"/>
                          </a:lnTo>
                          <a:lnTo>
                            <a:pt x="224" y="9"/>
                          </a:lnTo>
                          <a:lnTo>
                            <a:pt x="188" y="9"/>
                          </a:lnTo>
                          <a:lnTo>
                            <a:pt x="134" y="18"/>
                          </a:lnTo>
                          <a:lnTo>
                            <a:pt x="90" y="18"/>
                          </a:lnTo>
                          <a:lnTo>
                            <a:pt x="45" y="27"/>
                          </a:lnTo>
                          <a:lnTo>
                            <a:pt x="0" y="27"/>
                          </a:lnTo>
                          <a:close/>
                        </a:path>
                      </a:pathLst>
                    </a:custGeom>
                    <a:solidFill>
                      <a:srgbClr val="B0FFB0"/>
                    </a:solidFill>
                    <a:ln>
                      <a:noFill/>
                    </a:ln>
                  </p:spPr>
                </p:sp>
                <p:sp>
                  <p:nvSpPr>
                    <p:cNvPr id="341" name="Google Shape;341;p29"/>
                    <p:cNvSpPr/>
                    <p:nvPr/>
                  </p:nvSpPr>
                  <p:spPr>
                    <a:xfrm>
                      <a:off x="4184280" y="3969720"/>
                      <a:ext cx="185760" cy="12960"/>
                    </a:xfrm>
                    <a:custGeom>
                      <a:rect b="b" l="l" r="r" t="t"/>
                      <a:pathLst>
                        <a:path extrusionOk="0" h="18" w="269">
                          <a:moveTo>
                            <a:pt x="0" y="18"/>
                          </a:moveTo>
                          <a:lnTo>
                            <a:pt x="18" y="18"/>
                          </a:lnTo>
                          <a:lnTo>
                            <a:pt x="45" y="9"/>
                          </a:lnTo>
                          <a:lnTo>
                            <a:pt x="89" y="9"/>
                          </a:lnTo>
                          <a:lnTo>
                            <a:pt x="134" y="0"/>
                          </a:lnTo>
                          <a:lnTo>
                            <a:pt x="251" y="0"/>
                          </a:lnTo>
                          <a:lnTo>
                            <a:pt x="269" y="9"/>
                          </a:lnTo>
                          <a:lnTo>
                            <a:pt x="179" y="9"/>
                          </a:lnTo>
                          <a:lnTo>
                            <a:pt x="134" y="18"/>
                          </a:lnTo>
                          <a:lnTo>
                            <a:pt x="0" y="18"/>
                          </a:lnTo>
                          <a:close/>
                        </a:path>
                      </a:pathLst>
                    </a:custGeom>
                    <a:solidFill>
                      <a:srgbClr val="B0FFB0"/>
                    </a:solidFill>
                    <a:ln>
                      <a:noFill/>
                    </a:ln>
                  </p:spPr>
                </p:sp>
                <p:sp>
                  <p:nvSpPr>
                    <p:cNvPr id="342" name="Google Shape;342;p29"/>
                    <p:cNvSpPr/>
                    <p:nvPr/>
                  </p:nvSpPr>
                  <p:spPr>
                    <a:xfrm>
                      <a:off x="4259160" y="3858120"/>
                      <a:ext cx="153720" cy="5760"/>
                    </a:xfrm>
                    <a:custGeom>
                      <a:rect b="b" l="l" r="r" t="t"/>
                      <a:pathLst>
                        <a:path extrusionOk="0" h="9" w="225">
                          <a:moveTo>
                            <a:pt x="0" y="9"/>
                          </a:moveTo>
                          <a:lnTo>
                            <a:pt x="18" y="0"/>
                          </a:lnTo>
                          <a:lnTo>
                            <a:pt x="225" y="0"/>
                          </a:lnTo>
                          <a:lnTo>
                            <a:pt x="207" y="0"/>
                          </a:lnTo>
                          <a:lnTo>
                            <a:pt x="180" y="9"/>
                          </a:lnTo>
                          <a:lnTo>
                            <a:pt x="0" y="9"/>
                          </a:lnTo>
                          <a:close/>
                        </a:path>
                      </a:pathLst>
                    </a:custGeom>
                    <a:solidFill>
                      <a:srgbClr val="B0FFB0"/>
                    </a:solidFill>
                    <a:ln>
                      <a:noFill/>
                    </a:ln>
                  </p:spPr>
                </p:sp>
                <p:sp>
                  <p:nvSpPr>
                    <p:cNvPr id="343" name="Google Shape;343;p29"/>
                    <p:cNvSpPr/>
                    <p:nvPr/>
                  </p:nvSpPr>
                  <p:spPr>
                    <a:xfrm>
                      <a:off x="4338720" y="3759120"/>
                      <a:ext cx="129240" cy="6840"/>
                    </a:xfrm>
                    <a:custGeom>
                      <a:rect b="b" l="l" r="r" t="t"/>
                      <a:pathLst>
                        <a:path extrusionOk="0" h="9" w="189">
                          <a:moveTo>
                            <a:pt x="0" y="0"/>
                          </a:moveTo>
                          <a:lnTo>
                            <a:pt x="171" y="0"/>
                          </a:lnTo>
                          <a:lnTo>
                            <a:pt x="189" y="9"/>
                          </a:lnTo>
                          <a:lnTo>
                            <a:pt x="90" y="9"/>
                          </a:lnTo>
                          <a:lnTo>
                            <a:pt x="54" y="0"/>
                          </a:lnTo>
                          <a:lnTo>
                            <a:pt x="0" y="0"/>
                          </a:lnTo>
                          <a:close/>
                        </a:path>
                      </a:pathLst>
                    </a:custGeom>
                    <a:solidFill>
                      <a:srgbClr val="B0FFB0"/>
                    </a:solidFill>
                    <a:ln>
                      <a:noFill/>
                    </a:ln>
                  </p:spPr>
                </p:sp>
                <p:sp>
                  <p:nvSpPr>
                    <p:cNvPr id="344" name="Google Shape;344;p29"/>
                    <p:cNvSpPr/>
                    <p:nvPr/>
                  </p:nvSpPr>
                  <p:spPr>
                    <a:xfrm>
                      <a:off x="4412880" y="3679920"/>
                      <a:ext cx="86400" cy="6840"/>
                    </a:xfrm>
                    <a:custGeom>
                      <a:rect b="b" l="l" r="r" t="t"/>
                      <a:pathLst>
                        <a:path extrusionOk="0" h="9" w="126">
                          <a:moveTo>
                            <a:pt x="0" y="0"/>
                          </a:moveTo>
                          <a:lnTo>
                            <a:pt x="90" y="0"/>
                          </a:lnTo>
                          <a:lnTo>
                            <a:pt x="99" y="9"/>
                          </a:lnTo>
                          <a:lnTo>
                            <a:pt x="126" y="9"/>
                          </a:lnTo>
                          <a:lnTo>
                            <a:pt x="63" y="9"/>
                          </a:lnTo>
                          <a:lnTo>
                            <a:pt x="36" y="0"/>
                          </a:lnTo>
                          <a:lnTo>
                            <a:pt x="0" y="0"/>
                          </a:lnTo>
                          <a:close/>
                        </a:path>
                      </a:pathLst>
                    </a:custGeom>
                    <a:solidFill>
                      <a:srgbClr val="B0FFB0"/>
                    </a:solidFill>
                    <a:ln>
                      <a:noFill/>
                    </a:ln>
                  </p:spPr>
                </p:sp>
                <p:sp>
                  <p:nvSpPr>
                    <p:cNvPr id="345" name="Google Shape;345;p29"/>
                    <p:cNvSpPr/>
                    <p:nvPr/>
                  </p:nvSpPr>
                  <p:spPr>
                    <a:xfrm>
                      <a:off x="3769200" y="4271040"/>
                      <a:ext cx="210600" cy="78480"/>
                    </a:xfrm>
                    <a:custGeom>
                      <a:rect b="b" l="l" r="r" t="t"/>
                      <a:pathLst>
                        <a:path extrusionOk="0" h="108" w="305">
                          <a:moveTo>
                            <a:pt x="305" y="108"/>
                          </a:moveTo>
                          <a:lnTo>
                            <a:pt x="215" y="63"/>
                          </a:lnTo>
                          <a:lnTo>
                            <a:pt x="170" y="45"/>
                          </a:lnTo>
                          <a:lnTo>
                            <a:pt x="117" y="27"/>
                          </a:lnTo>
                          <a:lnTo>
                            <a:pt x="72" y="18"/>
                          </a:lnTo>
                          <a:lnTo>
                            <a:pt x="36" y="0"/>
                          </a:lnTo>
                          <a:lnTo>
                            <a:pt x="0" y="0"/>
                          </a:lnTo>
                          <a:lnTo>
                            <a:pt x="18" y="9"/>
                          </a:lnTo>
                          <a:lnTo>
                            <a:pt x="54" y="18"/>
                          </a:lnTo>
                          <a:lnTo>
                            <a:pt x="161" y="54"/>
                          </a:lnTo>
                          <a:lnTo>
                            <a:pt x="206" y="81"/>
                          </a:lnTo>
                          <a:lnTo>
                            <a:pt x="260" y="90"/>
                          </a:lnTo>
                          <a:lnTo>
                            <a:pt x="287" y="108"/>
                          </a:lnTo>
                          <a:lnTo>
                            <a:pt x="305" y="108"/>
                          </a:lnTo>
                          <a:close/>
                        </a:path>
                      </a:pathLst>
                    </a:custGeom>
                    <a:solidFill>
                      <a:srgbClr val="B0FFB0"/>
                    </a:solidFill>
                    <a:ln>
                      <a:noFill/>
                    </a:ln>
                  </p:spPr>
                </p:sp>
                <p:sp>
                  <p:nvSpPr>
                    <p:cNvPr id="346" name="Google Shape;346;p29"/>
                    <p:cNvSpPr/>
                    <p:nvPr/>
                  </p:nvSpPr>
                  <p:spPr>
                    <a:xfrm>
                      <a:off x="3799440" y="4101120"/>
                      <a:ext cx="167760" cy="97560"/>
                    </a:xfrm>
                    <a:custGeom>
                      <a:rect b="b" l="l" r="r" t="t"/>
                      <a:pathLst>
                        <a:path extrusionOk="0" h="135" w="242">
                          <a:moveTo>
                            <a:pt x="242" y="135"/>
                          </a:moveTo>
                          <a:lnTo>
                            <a:pt x="215" y="108"/>
                          </a:lnTo>
                          <a:lnTo>
                            <a:pt x="179" y="90"/>
                          </a:lnTo>
                          <a:lnTo>
                            <a:pt x="143" y="63"/>
                          </a:lnTo>
                          <a:lnTo>
                            <a:pt x="99" y="45"/>
                          </a:lnTo>
                          <a:lnTo>
                            <a:pt x="27" y="9"/>
                          </a:lnTo>
                          <a:lnTo>
                            <a:pt x="0" y="0"/>
                          </a:lnTo>
                          <a:lnTo>
                            <a:pt x="18" y="9"/>
                          </a:lnTo>
                          <a:lnTo>
                            <a:pt x="45" y="27"/>
                          </a:lnTo>
                          <a:lnTo>
                            <a:pt x="90" y="54"/>
                          </a:lnTo>
                          <a:lnTo>
                            <a:pt x="125" y="72"/>
                          </a:lnTo>
                          <a:lnTo>
                            <a:pt x="170" y="99"/>
                          </a:lnTo>
                          <a:lnTo>
                            <a:pt x="206" y="117"/>
                          </a:lnTo>
                          <a:lnTo>
                            <a:pt x="233" y="135"/>
                          </a:lnTo>
                          <a:lnTo>
                            <a:pt x="242" y="135"/>
                          </a:lnTo>
                          <a:close/>
                        </a:path>
                      </a:pathLst>
                    </a:custGeom>
                    <a:solidFill>
                      <a:srgbClr val="B0FFB0"/>
                    </a:solidFill>
                    <a:ln>
                      <a:noFill/>
                    </a:ln>
                  </p:spPr>
                </p:sp>
                <p:sp>
                  <p:nvSpPr>
                    <p:cNvPr id="347" name="Google Shape;347;p29"/>
                    <p:cNvSpPr/>
                    <p:nvPr/>
                  </p:nvSpPr>
                  <p:spPr>
                    <a:xfrm>
                      <a:off x="3873960" y="3982680"/>
                      <a:ext cx="142920" cy="84600"/>
                    </a:xfrm>
                    <a:custGeom>
                      <a:rect b="b" l="l" r="r" t="t"/>
                      <a:pathLst>
                        <a:path extrusionOk="0" h="116" w="206">
                          <a:moveTo>
                            <a:pt x="206" y="116"/>
                          </a:moveTo>
                          <a:lnTo>
                            <a:pt x="179" y="89"/>
                          </a:lnTo>
                          <a:lnTo>
                            <a:pt x="152" y="72"/>
                          </a:lnTo>
                          <a:lnTo>
                            <a:pt x="116" y="54"/>
                          </a:lnTo>
                          <a:lnTo>
                            <a:pt x="89" y="36"/>
                          </a:lnTo>
                          <a:lnTo>
                            <a:pt x="53" y="18"/>
                          </a:lnTo>
                          <a:lnTo>
                            <a:pt x="26" y="0"/>
                          </a:lnTo>
                          <a:lnTo>
                            <a:pt x="0" y="0"/>
                          </a:lnTo>
                          <a:lnTo>
                            <a:pt x="35" y="18"/>
                          </a:lnTo>
                          <a:lnTo>
                            <a:pt x="71" y="45"/>
                          </a:lnTo>
                          <a:lnTo>
                            <a:pt x="179" y="98"/>
                          </a:lnTo>
                          <a:lnTo>
                            <a:pt x="197" y="116"/>
                          </a:lnTo>
                          <a:lnTo>
                            <a:pt x="206" y="116"/>
                          </a:lnTo>
                          <a:close/>
                        </a:path>
                      </a:pathLst>
                    </a:custGeom>
                    <a:solidFill>
                      <a:srgbClr val="B0FFB0"/>
                    </a:solidFill>
                    <a:ln>
                      <a:noFill/>
                    </a:ln>
                  </p:spPr>
                </p:sp>
                <p:sp>
                  <p:nvSpPr>
                    <p:cNvPr id="348" name="Google Shape;348;p29"/>
                    <p:cNvSpPr/>
                    <p:nvPr/>
                  </p:nvSpPr>
                  <p:spPr>
                    <a:xfrm>
                      <a:off x="3985560" y="3850920"/>
                      <a:ext cx="99000" cy="105480"/>
                    </a:xfrm>
                    <a:custGeom>
                      <a:rect b="b" l="l" r="r" t="t"/>
                      <a:pathLst>
                        <a:path extrusionOk="0" h="144" w="144">
                          <a:moveTo>
                            <a:pt x="144" y="144"/>
                          </a:moveTo>
                          <a:lnTo>
                            <a:pt x="135" y="135"/>
                          </a:lnTo>
                          <a:lnTo>
                            <a:pt x="126" y="108"/>
                          </a:lnTo>
                          <a:lnTo>
                            <a:pt x="99" y="90"/>
                          </a:lnTo>
                          <a:lnTo>
                            <a:pt x="54" y="45"/>
                          </a:lnTo>
                          <a:lnTo>
                            <a:pt x="36" y="18"/>
                          </a:lnTo>
                          <a:lnTo>
                            <a:pt x="0" y="0"/>
                          </a:lnTo>
                          <a:lnTo>
                            <a:pt x="0" y="9"/>
                          </a:lnTo>
                          <a:lnTo>
                            <a:pt x="18" y="27"/>
                          </a:lnTo>
                          <a:lnTo>
                            <a:pt x="45" y="45"/>
                          </a:lnTo>
                          <a:lnTo>
                            <a:pt x="72" y="72"/>
                          </a:lnTo>
                          <a:lnTo>
                            <a:pt x="90" y="99"/>
                          </a:lnTo>
                          <a:lnTo>
                            <a:pt x="117" y="126"/>
                          </a:lnTo>
                          <a:lnTo>
                            <a:pt x="135" y="135"/>
                          </a:lnTo>
                          <a:lnTo>
                            <a:pt x="144" y="144"/>
                          </a:lnTo>
                          <a:close/>
                        </a:path>
                      </a:pathLst>
                    </a:custGeom>
                    <a:solidFill>
                      <a:srgbClr val="B0FFB0"/>
                    </a:solidFill>
                    <a:ln>
                      <a:noFill/>
                    </a:ln>
                  </p:spPr>
                </p:sp>
                <p:sp>
                  <p:nvSpPr>
                    <p:cNvPr id="349" name="Google Shape;349;p29"/>
                    <p:cNvSpPr/>
                    <p:nvPr/>
                  </p:nvSpPr>
                  <p:spPr>
                    <a:xfrm>
                      <a:off x="4090680" y="3732840"/>
                      <a:ext cx="68040" cy="91800"/>
                    </a:xfrm>
                    <a:custGeom>
                      <a:rect b="b" l="l" r="r" t="t"/>
                      <a:pathLst>
                        <a:path extrusionOk="0" h="126" w="99">
                          <a:moveTo>
                            <a:pt x="99" y="126"/>
                          </a:moveTo>
                          <a:lnTo>
                            <a:pt x="99" y="117"/>
                          </a:lnTo>
                          <a:lnTo>
                            <a:pt x="81" y="81"/>
                          </a:lnTo>
                          <a:lnTo>
                            <a:pt x="45" y="45"/>
                          </a:lnTo>
                          <a:lnTo>
                            <a:pt x="36" y="27"/>
                          </a:lnTo>
                          <a:lnTo>
                            <a:pt x="18" y="9"/>
                          </a:lnTo>
                          <a:lnTo>
                            <a:pt x="0" y="0"/>
                          </a:lnTo>
                          <a:lnTo>
                            <a:pt x="9" y="9"/>
                          </a:lnTo>
                          <a:lnTo>
                            <a:pt x="18" y="27"/>
                          </a:lnTo>
                          <a:lnTo>
                            <a:pt x="36" y="45"/>
                          </a:lnTo>
                          <a:lnTo>
                            <a:pt x="54" y="72"/>
                          </a:lnTo>
                          <a:lnTo>
                            <a:pt x="99" y="117"/>
                          </a:lnTo>
                          <a:lnTo>
                            <a:pt x="99" y="126"/>
                          </a:lnTo>
                          <a:close/>
                        </a:path>
                      </a:pathLst>
                    </a:custGeom>
                    <a:solidFill>
                      <a:srgbClr val="B0FFB0"/>
                    </a:solidFill>
                    <a:ln>
                      <a:noFill/>
                    </a:ln>
                  </p:spPr>
                </p:sp>
                <p:sp>
                  <p:nvSpPr>
                    <p:cNvPr id="350" name="Google Shape;350;p29"/>
                    <p:cNvSpPr/>
                    <p:nvPr/>
                  </p:nvSpPr>
                  <p:spPr>
                    <a:xfrm>
                      <a:off x="4221360" y="3640320"/>
                      <a:ext cx="36720" cy="86400"/>
                    </a:xfrm>
                    <a:custGeom>
                      <a:rect b="b" l="l" r="r" t="t"/>
                      <a:pathLst>
                        <a:path extrusionOk="0" h="116" w="53">
                          <a:moveTo>
                            <a:pt x="53" y="116"/>
                          </a:moveTo>
                          <a:lnTo>
                            <a:pt x="53" y="89"/>
                          </a:lnTo>
                          <a:lnTo>
                            <a:pt x="18" y="18"/>
                          </a:lnTo>
                          <a:lnTo>
                            <a:pt x="0" y="0"/>
                          </a:lnTo>
                          <a:lnTo>
                            <a:pt x="9" y="18"/>
                          </a:lnTo>
                          <a:lnTo>
                            <a:pt x="26" y="62"/>
                          </a:lnTo>
                          <a:lnTo>
                            <a:pt x="53" y="116"/>
                          </a:lnTo>
                          <a:close/>
                        </a:path>
                      </a:pathLst>
                    </a:custGeom>
                    <a:solidFill>
                      <a:srgbClr val="B0FFB0"/>
                    </a:solidFill>
                    <a:ln>
                      <a:noFill/>
                    </a:ln>
                  </p:spPr>
                </p:sp>
                <p:sp>
                  <p:nvSpPr>
                    <p:cNvPr id="351" name="Google Shape;351;p29"/>
                    <p:cNvSpPr/>
                    <p:nvPr/>
                  </p:nvSpPr>
                  <p:spPr>
                    <a:xfrm>
                      <a:off x="4345560" y="3587400"/>
                      <a:ext cx="12240" cy="59760"/>
                    </a:xfrm>
                    <a:custGeom>
                      <a:rect b="b" l="l" r="r" t="t"/>
                      <a:pathLst>
                        <a:path extrusionOk="0" h="81" w="18">
                          <a:moveTo>
                            <a:pt x="18" y="81"/>
                          </a:moveTo>
                          <a:lnTo>
                            <a:pt x="18" y="45"/>
                          </a:lnTo>
                          <a:lnTo>
                            <a:pt x="9" y="18"/>
                          </a:lnTo>
                          <a:lnTo>
                            <a:pt x="0" y="0"/>
                          </a:lnTo>
                          <a:lnTo>
                            <a:pt x="0" y="18"/>
                          </a:lnTo>
                          <a:lnTo>
                            <a:pt x="18" y="72"/>
                          </a:lnTo>
                          <a:lnTo>
                            <a:pt x="18" y="81"/>
                          </a:lnTo>
                          <a:close/>
                        </a:path>
                      </a:pathLst>
                    </a:custGeom>
                    <a:solidFill>
                      <a:srgbClr val="B0FFB0"/>
                    </a:solidFill>
                    <a:ln>
                      <a:noFill/>
                    </a:ln>
                  </p:spPr>
                </p:sp>
                <p:sp>
                  <p:nvSpPr>
                    <p:cNvPr id="352" name="Google Shape;352;p29"/>
                    <p:cNvSpPr/>
                    <p:nvPr/>
                  </p:nvSpPr>
                  <p:spPr>
                    <a:xfrm>
                      <a:off x="3948480" y="3607920"/>
                      <a:ext cx="1103038" cy="1155600"/>
                    </a:xfrm>
                    <a:custGeom>
                      <a:rect b="b" l="l" r="r" t="t"/>
                      <a:pathLst>
                        <a:path extrusionOk="0" h="1581" w="1599">
                          <a:moveTo>
                            <a:pt x="1482" y="63"/>
                          </a:moveTo>
                          <a:lnTo>
                            <a:pt x="1473" y="72"/>
                          </a:lnTo>
                          <a:lnTo>
                            <a:pt x="1455" y="72"/>
                          </a:lnTo>
                          <a:lnTo>
                            <a:pt x="1447" y="81"/>
                          </a:lnTo>
                          <a:lnTo>
                            <a:pt x="1420" y="81"/>
                          </a:lnTo>
                          <a:lnTo>
                            <a:pt x="1411" y="90"/>
                          </a:lnTo>
                          <a:lnTo>
                            <a:pt x="1375" y="90"/>
                          </a:lnTo>
                          <a:lnTo>
                            <a:pt x="1375" y="98"/>
                          </a:lnTo>
                          <a:lnTo>
                            <a:pt x="1348" y="98"/>
                          </a:lnTo>
                          <a:lnTo>
                            <a:pt x="1312" y="116"/>
                          </a:lnTo>
                          <a:lnTo>
                            <a:pt x="1285" y="116"/>
                          </a:lnTo>
                          <a:lnTo>
                            <a:pt x="1249" y="134"/>
                          </a:lnTo>
                          <a:lnTo>
                            <a:pt x="1222" y="143"/>
                          </a:lnTo>
                          <a:lnTo>
                            <a:pt x="1204" y="152"/>
                          </a:lnTo>
                          <a:lnTo>
                            <a:pt x="1186" y="152"/>
                          </a:lnTo>
                          <a:lnTo>
                            <a:pt x="1186" y="161"/>
                          </a:lnTo>
                          <a:lnTo>
                            <a:pt x="1177" y="161"/>
                          </a:lnTo>
                          <a:lnTo>
                            <a:pt x="1123" y="179"/>
                          </a:lnTo>
                          <a:lnTo>
                            <a:pt x="1105" y="188"/>
                          </a:lnTo>
                          <a:lnTo>
                            <a:pt x="1078" y="197"/>
                          </a:lnTo>
                          <a:lnTo>
                            <a:pt x="1051" y="215"/>
                          </a:lnTo>
                          <a:lnTo>
                            <a:pt x="997" y="233"/>
                          </a:lnTo>
                          <a:lnTo>
                            <a:pt x="979" y="251"/>
                          </a:lnTo>
                          <a:lnTo>
                            <a:pt x="970" y="251"/>
                          </a:lnTo>
                          <a:lnTo>
                            <a:pt x="961" y="260"/>
                          </a:lnTo>
                          <a:lnTo>
                            <a:pt x="952" y="260"/>
                          </a:lnTo>
                          <a:lnTo>
                            <a:pt x="943" y="269"/>
                          </a:lnTo>
                          <a:lnTo>
                            <a:pt x="926" y="278"/>
                          </a:lnTo>
                          <a:lnTo>
                            <a:pt x="899" y="287"/>
                          </a:lnTo>
                          <a:lnTo>
                            <a:pt x="872" y="305"/>
                          </a:lnTo>
                          <a:lnTo>
                            <a:pt x="854" y="314"/>
                          </a:lnTo>
                          <a:lnTo>
                            <a:pt x="827" y="332"/>
                          </a:lnTo>
                          <a:lnTo>
                            <a:pt x="809" y="350"/>
                          </a:lnTo>
                          <a:lnTo>
                            <a:pt x="782" y="359"/>
                          </a:lnTo>
                          <a:lnTo>
                            <a:pt x="764" y="377"/>
                          </a:lnTo>
                          <a:lnTo>
                            <a:pt x="755" y="377"/>
                          </a:lnTo>
                          <a:lnTo>
                            <a:pt x="746" y="386"/>
                          </a:lnTo>
                          <a:lnTo>
                            <a:pt x="737" y="386"/>
                          </a:lnTo>
                          <a:lnTo>
                            <a:pt x="719" y="404"/>
                          </a:lnTo>
                          <a:lnTo>
                            <a:pt x="665" y="440"/>
                          </a:lnTo>
                          <a:lnTo>
                            <a:pt x="629" y="476"/>
                          </a:lnTo>
                          <a:lnTo>
                            <a:pt x="602" y="494"/>
                          </a:lnTo>
                          <a:lnTo>
                            <a:pt x="584" y="512"/>
                          </a:lnTo>
                          <a:lnTo>
                            <a:pt x="557" y="530"/>
                          </a:lnTo>
                          <a:lnTo>
                            <a:pt x="557" y="539"/>
                          </a:lnTo>
                          <a:lnTo>
                            <a:pt x="548" y="539"/>
                          </a:lnTo>
                          <a:lnTo>
                            <a:pt x="539" y="548"/>
                          </a:lnTo>
                          <a:lnTo>
                            <a:pt x="539" y="557"/>
                          </a:lnTo>
                          <a:lnTo>
                            <a:pt x="521" y="575"/>
                          </a:lnTo>
                          <a:lnTo>
                            <a:pt x="494" y="592"/>
                          </a:lnTo>
                          <a:lnTo>
                            <a:pt x="440" y="646"/>
                          </a:lnTo>
                          <a:lnTo>
                            <a:pt x="422" y="673"/>
                          </a:lnTo>
                          <a:lnTo>
                            <a:pt x="387" y="709"/>
                          </a:lnTo>
                          <a:lnTo>
                            <a:pt x="387" y="718"/>
                          </a:lnTo>
                          <a:lnTo>
                            <a:pt x="369" y="736"/>
                          </a:lnTo>
                          <a:lnTo>
                            <a:pt x="297" y="844"/>
                          </a:lnTo>
                          <a:lnTo>
                            <a:pt x="261" y="889"/>
                          </a:lnTo>
                          <a:lnTo>
                            <a:pt x="225" y="952"/>
                          </a:lnTo>
                          <a:lnTo>
                            <a:pt x="225" y="961"/>
                          </a:lnTo>
                          <a:lnTo>
                            <a:pt x="216" y="961"/>
                          </a:lnTo>
                          <a:lnTo>
                            <a:pt x="216" y="970"/>
                          </a:lnTo>
                          <a:lnTo>
                            <a:pt x="180" y="1042"/>
                          </a:lnTo>
                          <a:lnTo>
                            <a:pt x="153" y="1104"/>
                          </a:lnTo>
                          <a:lnTo>
                            <a:pt x="126" y="1176"/>
                          </a:lnTo>
                          <a:lnTo>
                            <a:pt x="99" y="1257"/>
                          </a:lnTo>
                          <a:lnTo>
                            <a:pt x="81" y="1329"/>
                          </a:lnTo>
                          <a:lnTo>
                            <a:pt x="63" y="1410"/>
                          </a:lnTo>
                          <a:lnTo>
                            <a:pt x="54" y="1500"/>
                          </a:lnTo>
                          <a:lnTo>
                            <a:pt x="45" y="1581"/>
                          </a:lnTo>
                          <a:lnTo>
                            <a:pt x="0" y="1563"/>
                          </a:lnTo>
                          <a:lnTo>
                            <a:pt x="9" y="1482"/>
                          </a:lnTo>
                          <a:lnTo>
                            <a:pt x="45" y="1302"/>
                          </a:lnTo>
                          <a:lnTo>
                            <a:pt x="63" y="1230"/>
                          </a:lnTo>
                          <a:lnTo>
                            <a:pt x="117" y="1069"/>
                          </a:lnTo>
                          <a:lnTo>
                            <a:pt x="153" y="997"/>
                          </a:lnTo>
                          <a:lnTo>
                            <a:pt x="189" y="934"/>
                          </a:lnTo>
                          <a:lnTo>
                            <a:pt x="198" y="916"/>
                          </a:lnTo>
                          <a:lnTo>
                            <a:pt x="207" y="907"/>
                          </a:lnTo>
                          <a:lnTo>
                            <a:pt x="207" y="898"/>
                          </a:lnTo>
                          <a:lnTo>
                            <a:pt x="279" y="790"/>
                          </a:lnTo>
                          <a:lnTo>
                            <a:pt x="306" y="745"/>
                          </a:lnTo>
                          <a:lnTo>
                            <a:pt x="351" y="691"/>
                          </a:lnTo>
                          <a:lnTo>
                            <a:pt x="360" y="682"/>
                          </a:lnTo>
                          <a:lnTo>
                            <a:pt x="360" y="673"/>
                          </a:lnTo>
                          <a:lnTo>
                            <a:pt x="369" y="673"/>
                          </a:lnTo>
                          <a:lnTo>
                            <a:pt x="387" y="646"/>
                          </a:lnTo>
                          <a:lnTo>
                            <a:pt x="440" y="592"/>
                          </a:lnTo>
                          <a:lnTo>
                            <a:pt x="458" y="566"/>
                          </a:lnTo>
                          <a:lnTo>
                            <a:pt x="476" y="548"/>
                          </a:lnTo>
                          <a:lnTo>
                            <a:pt x="503" y="530"/>
                          </a:lnTo>
                          <a:lnTo>
                            <a:pt x="539" y="494"/>
                          </a:lnTo>
                          <a:lnTo>
                            <a:pt x="566" y="476"/>
                          </a:lnTo>
                          <a:lnTo>
                            <a:pt x="620" y="422"/>
                          </a:lnTo>
                          <a:lnTo>
                            <a:pt x="647" y="404"/>
                          </a:lnTo>
                          <a:lnTo>
                            <a:pt x="665" y="395"/>
                          </a:lnTo>
                          <a:lnTo>
                            <a:pt x="683" y="377"/>
                          </a:lnTo>
                          <a:lnTo>
                            <a:pt x="710" y="359"/>
                          </a:lnTo>
                          <a:lnTo>
                            <a:pt x="710" y="350"/>
                          </a:lnTo>
                          <a:lnTo>
                            <a:pt x="728" y="350"/>
                          </a:lnTo>
                          <a:lnTo>
                            <a:pt x="728" y="341"/>
                          </a:lnTo>
                          <a:lnTo>
                            <a:pt x="755" y="323"/>
                          </a:lnTo>
                          <a:lnTo>
                            <a:pt x="782" y="314"/>
                          </a:lnTo>
                          <a:lnTo>
                            <a:pt x="890" y="242"/>
                          </a:lnTo>
                          <a:lnTo>
                            <a:pt x="917" y="233"/>
                          </a:lnTo>
                          <a:lnTo>
                            <a:pt x="943" y="215"/>
                          </a:lnTo>
                          <a:lnTo>
                            <a:pt x="952" y="215"/>
                          </a:lnTo>
                          <a:lnTo>
                            <a:pt x="970" y="197"/>
                          </a:lnTo>
                          <a:lnTo>
                            <a:pt x="997" y="188"/>
                          </a:lnTo>
                          <a:lnTo>
                            <a:pt x="1015" y="179"/>
                          </a:lnTo>
                          <a:lnTo>
                            <a:pt x="1069" y="161"/>
                          </a:lnTo>
                          <a:lnTo>
                            <a:pt x="1087" y="152"/>
                          </a:lnTo>
                          <a:lnTo>
                            <a:pt x="1141" y="134"/>
                          </a:lnTo>
                          <a:lnTo>
                            <a:pt x="1159" y="125"/>
                          </a:lnTo>
                          <a:lnTo>
                            <a:pt x="1168" y="116"/>
                          </a:lnTo>
                          <a:lnTo>
                            <a:pt x="1186" y="116"/>
                          </a:lnTo>
                          <a:lnTo>
                            <a:pt x="1213" y="107"/>
                          </a:lnTo>
                          <a:lnTo>
                            <a:pt x="1231" y="98"/>
                          </a:lnTo>
                          <a:lnTo>
                            <a:pt x="1312" y="72"/>
                          </a:lnTo>
                          <a:lnTo>
                            <a:pt x="1330" y="72"/>
                          </a:lnTo>
                          <a:lnTo>
                            <a:pt x="1357" y="63"/>
                          </a:lnTo>
                          <a:lnTo>
                            <a:pt x="1375" y="54"/>
                          </a:lnTo>
                          <a:lnTo>
                            <a:pt x="1411" y="54"/>
                          </a:lnTo>
                          <a:lnTo>
                            <a:pt x="1420" y="45"/>
                          </a:lnTo>
                          <a:lnTo>
                            <a:pt x="1438" y="45"/>
                          </a:lnTo>
                          <a:lnTo>
                            <a:pt x="1447" y="36"/>
                          </a:lnTo>
                          <a:lnTo>
                            <a:pt x="1482" y="36"/>
                          </a:lnTo>
                          <a:lnTo>
                            <a:pt x="1509" y="9"/>
                          </a:lnTo>
                          <a:lnTo>
                            <a:pt x="1527" y="9"/>
                          </a:lnTo>
                          <a:lnTo>
                            <a:pt x="1536" y="0"/>
                          </a:lnTo>
                          <a:lnTo>
                            <a:pt x="1599" y="0"/>
                          </a:lnTo>
                          <a:lnTo>
                            <a:pt x="1590" y="18"/>
                          </a:lnTo>
                          <a:lnTo>
                            <a:pt x="1590" y="36"/>
                          </a:lnTo>
                          <a:lnTo>
                            <a:pt x="1572" y="45"/>
                          </a:lnTo>
                          <a:lnTo>
                            <a:pt x="1545" y="72"/>
                          </a:lnTo>
                          <a:lnTo>
                            <a:pt x="1509" y="72"/>
                          </a:lnTo>
                          <a:lnTo>
                            <a:pt x="1482" y="63"/>
                          </a:lnTo>
                          <a:close/>
                        </a:path>
                      </a:pathLst>
                    </a:custGeom>
                    <a:solidFill>
                      <a:srgbClr val="008000"/>
                    </a:solidFill>
                    <a:ln>
                      <a:noFill/>
                    </a:ln>
                  </p:spPr>
                </p:sp>
                <p:sp>
                  <p:nvSpPr>
                    <p:cNvPr id="353" name="Google Shape;353;p29"/>
                    <p:cNvSpPr/>
                    <p:nvPr/>
                  </p:nvSpPr>
                  <p:spPr>
                    <a:xfrm>
                      <a:off x="4097520" y="4271040"/>
                      <a:ext cx="364680" cy="118080"/>
                    </a:xfrm>
                    <a:custGeom>
                      <a:rect b="b" l="l" r="r" t="t"/>
                      <a:pathLst>
                        <a:path extrusionOk="0" h="162" w="530">
                          <a:moveTo>
                            <a:pt x="90" y="45"/>
                          </a:moveTo>
                          <a:lnTo>
                            <a:pt x="9" y="45"/>
                          </a:lnTo>
                          <a:lnTo>
                            <a:pt x="9" y="54"/>
                          </a:lnTo>
                          <a:lnTo>
                            <a:pt x="0" y="54"/>
                          </a:lnTo>
                          <a:lnTo>
                            <a:pt x="0" y="63"/>
                          </a:lnTo>
                          <a:lnTo>
                            <a:pt x="81" y="72"/>
                          </a:lnTo>
                          <a:lnTo>
                            <a:pt x="90" y="90"/>
                          </a:lnTo>
                          <a:lnTo>
                            <a:pt x="117" y="108"/>
                          </a:lnTo>
                          <a:lnTo>
                            <a:pt x="135" y="126"/>
                          </a:lnTo>
                          <a:lnTo>
                            <a:pt x="171" y="135"/>
                          </a:lnTo>
                          <a:lnTo>
                            <a:pt x="198" y="144"/>
                          </a:lnTo>
                          <a:lnTo>
                            <a:pt x="269" y="162"/>
                          </a:lnTo>
                          <a:lnTo>
                            <a:pt x="467" y="162"/>
                          </a:lnTo>
                          <a:lnTo>
                            <a:pt x="494" y="153"/>
                          </a:lnTo>
                          <a:lnTo>
                            <a:pt x="530" y="153"/>
                          </a:lnTo>
                          <a:lnTo>
                            <a:pt x="503" y="135"/>
                          </a:lnTo>
                          <a:lnTo>
                            <a:pt x="485" y="117"/>
                          </a:lnTo>
                          <a:lnTo>
                            <a:pt x="458" y="99"/>
                          </a:lnTo>
                          <a:lnTo>
                            <a:pt x="431" y="90"/>
                          </a:lnTo>
                          <a:lnTo>
                            <a:pt x="359" y="54"/>
                          </a:lnTo>
                          <a:lnTo>
                            <a:pt x="332" y="36"/>
                          </a:lnTo>
                          <a:lnTo>
                            <a:pt x="296" y="27"/>
                          </a:lnTo>
                          <a:lnTo>
                            <a:pt x="269" y="18"/>
                          </a:lnTo>
                          <a:lnTo>
                            <a:pt x="233" y="9"/>
                          </a:lnTo>
                          <a:lnTo>
                            <a:pt x="206" y="0"/>
                          </a:lnTo>
                          <a:lnTo>
                            <a:pt x="171" y="0"/>
                          </a:lnTo>
                          <a:lnTo>
                            <a:pt x="144" y="9"/>
                          </a:lnTo>
                          <a:lnTo>
                            <a:pt x="126" y="9"/>
                          </a:lnTo>
                          <a:lnTo>
                            <a:pt x="90" y="45"/>
                          </a:lnTo>
                          <a:close/>
                        </a:path>
                      </a:pathLst>
                    </a:custGeom>
                    <a:solidFill>
                      <a:srgbClr val="006600"/>
                    </a:solidFill>
                    <a:ln>
                      <a:noFill/>
                    </a:ln>
                  </p:spPr>
                </p:sp>
                <p:sp>
                  <p:nvSpPr>
                    <p:cNvPr id="354" name="Google Shape;354;p29"/>
                    <p:cNvSpPr/>
                    <p:nvPr/>
                  </p:nvSpPr>
                  <p:spPr>
                    <a:xfrm>
                      <a:off x="4202280" y="4127760"/>
                      <a:ext cx="335160" cy="123840"/>
                    </a:xfrm>
                    <a:custGeom>
                      <a:rect b="b" l="l" r="r" t="t"/>
                      <a:pathLst>
                        <a:path extrusionOk="0" h="171" w="485">
                          <a:moveTo>
                            <a:pt x="18" y="0"/>
                          </a:moveTo>
                          <a:lnTo>
                            <a:pt x="80" y="27"/>
                          </a:lnTo>
                          <a:lnTo>
                            <a:pt x="116" y="9"/>
                          </a:lnTo>
                          <a:lnTo>
                            <a:pt x="143" y="0"/>
                          </a:lnTo>
                          <a:lnTo>
                            <a:pt x="197" y="0"/>
                          </a:lnTo>
                          <a:lnTo>
                            <a:pt x="251" y="18"/>
                          </a:lnTo>
                          <a:lnTo>
                            <a:pt x="287" y="27"/>
                          </a:lnTo>
                          <a:lnTo>
                            <a:pt x="314" y="36"/>
                          </a:lnTo>
                          <a:lnTo>
                            <a:pt x="449" y="126"/>
                          </a:lnTo>
                          <a:lnTo>
                            <a:pt x="485" y="162"/>
                          </a:lnTo>
                          <a:lnTo>
                            <a:pt x="404" y="162"/>
                          </a:lnTo>
                          <a:lnTo>
                            <a:pt x="377" y="171"/>
                          </a:lnTo>
                          <a:lnTo>
                            <a:pt x="314" y="171"/>
                          </a:lnTo>
                          <a:lnTo>
                            <a:pt x="278" y="162"/>
                          </a:lnTo>
                          <a:lnTo>
                            <a:pt x="242" y="162"/>
                          </a:lnTo>
                          <a:lnTo>
                            <a:pt x="206" y="153"/>
                          </a:lnTo>
                          <a:lnTo>
                            <a:pt x="152" y="135"/>
                          </a:lnTo>
                          <a:lnTo>
                            <a:pt x="98" y="99"/>
                          </a:lnTo>
                          <a:lnTo>
                            <a:pt x="80" y="81"/>
                          </a:lnTo>
                          <a:lnTo>
                            <a:pt x="71" y="54"/>
                          </a:lnTo>
                          <a:lnTo>
                            <a:pt x="0" y="27"/>
                          </a:lnTo>
                          <a:lnTo>
                            <a:pt x="18" y="9"/>
                          </a:lnTo>
                          <a:lnTo>
                            <a:pt x="18" y="0"/>
                          </a:lnTo>
                          <a:close/>
                        </a:path>
                      </a:pathLst>
                    </a:custGeom>
                    <a:solidFill>
                      <a:srgbClr val="008000"/>
                    </a:solidFill>
                    <a:ln>
                      <a:noFill/>
                    </a:ln>
                  </p:spPr>
                </p:sp>
                <p:sp>
                  <p:nvSpPr>
                    <p:cNvPr id="355" name="Google Shape;355;p29"/>
                    <p:cNvSpPr/>
                    <p:nvPr/>
                  </p:nvSpPr>
                  <p:spPr>
                    <a:xfrm>
                      <a:off x="4320720" y="3995640"/>
                      <a:ext cx="271080" cy="137160"/>
                    </a:xfrm>
                    <a:custGeom>
                      <a:rect b="b" l="l" r="r" t="t"/>
                      <a:pathLst>
                        <a:path extrusionOk="0" h="188" w="395">
                          <a:moveTo>
                            <a:pt x="18" y="0"/>
                          </a:moveTo>
                          <a:lnTo>
                            <a:pt x="72" y="9"/>
                          </a:lnTo>
                          <a:lnTo>
                            <a:pt x="90" y="0"/>
                          </a:lnTo>
                          <a:lnTo>
                            <a:pt x="153" y="0"/>
                          </a:lnTo>
                          <a:lnTo>
                            <a:pt x="234" y="27"/>
                          </a:lnTo>
                          <a:lnTo>
                            <a:pt x="252" y="45"/>
                          </a:lnTo>
                          <a:lnTo>
                            <a:pt x="306" y="80"/>
                          </a:lnTo>
                          <a:lnTo>
                            <a:pt x="324" y="98"/>
                          </a:lnTo>
                          <a:lnTo>
                            <a:pt x="351" y="116"/>
                          </a:lnTo>
                          <a:lnTo>
                            <a:pt x="360" y="134"/>
                          </a:lnTo>
                          <a:lnTo>
                            <a:pt x="395" y="170"/>
                          </a:lnTo>
                          <a:lnTo>
                            <a:pt x="395" y="188"/>
                          </a:lnTo>
                          <a:lnTo>
                            <a:pt x="324" y="188"/>
                          </a:lnTo>
                          <a:lnTo>
                            <a:pt x="306" y="179"/>
                          </a:lnTo>
                          <a:lnTo>
                            <a:pt x="279" y="170"/>
                          </a:lnTo>
                          <a:lnTo>
                            <a:pt x="252" y="170"/>
                          </a:lnTo>
                          <a:lnTo>
                            <a:pt x="225" y="161"/>
                          </a:lnTo>
                          <a:lnTo>
                            <a:pt x="189" y="152"/>
                          </a:lnTo>
                          <a:lnTo>
                            <a:pt x="162" y="134"/>
                          </a:lnTo>
                          <a:lnTo>
                            <a:pt x="144" y="125"/>
                          </a:lnTo>
                          <a:lnTo>
                            <a:pt x="117" y="107"/>
                          </a:lnTo>
                          <a:lnTo>
                            <a:pt x="81" y="71"/>
                          </a:lnTo>
                          <a:lnTo>
                            <a:pt x="63" y="36"/>
                          </a:lnTo>
                          <a:lnTo>
                            <a:pt x="0" y="27"/>
                          </a:lnTo>
                          <a:lnTo>
                            <a:pt x="0" y="18"/>
                          </a:lnTo>
                          <a:lnTo>
                            <a:pt x="9" y="9"/>
                          </a:lnTo>
                          <a:lnTo>
                            <a:pt x="18" y="9"/>
                          </a:lnTo>
                          <a:lnTo>
                            <a:pt x="18" y="0"/>
                          </a:lnTo>
                          <a:close/>
                        </a:path>
                      </a:pathLst>
                    </a:custGeom>
                    <a:solidFill>
                      <a:srgbClr val="008000"/>
                    </a:solidFill>
                    <a:ln>
                      <a:noFill/>
                    </a:ln>
                  </p:spPr>
                </p:sp>
                <p:sp>
                  <p:nvSpPr>
                    <p:cNvPr id="356" name="Google Shape;356;p29"/>
                    <p:cNvSpPr/>
                    <p:nvPr/>
                  </p:nvSpPr>
                  <p:spPr>
                    <a:xfrm>
                      <a:off x="4456080" y="3882960"/>
                      <a:ext cx="241920" cy="144360"/>
                    </a:xfrm>
                    <a:custGeom>
                      <a:rect b="b" l="l" r="r" t="t"/>
                      <a:pathLst>
                        <a:path extrusionOk="0" h="198" w="350">
                          <a:moveTo>
                            <a:pt x="27" y="0"/>
                          </a:moveTo>
                          <a:lnTo>
                            <a:pt x="54" y="9"/>
                          </a:lnTo>
                          <a:lnTo>
                            <a:pt x="72" y="0"/>
                          </a:lnTo>
                          <a:lnTo>
                            <a:pt x="135" y="0"/>
                          </a:lnTo>
                          <a:lnTo>
                            <a:pt x="162" y="9"/>
                          </a:lnTo>
                          <a:lnTo>
                            <a:pt x="180" y="18"/>
                          </a:lnTo>
                          <a:lnTo>
                            <a:pt x="233" y="54"/>
                          </a:lnTo>
                          <a:lnTo>
                            <a:pt x="251" y="63"/>
                          </a:lnTo>
                          <a:lnTo>
                            <a:pt x="269" y="90"/>
                          </a:lnTo>
                          <a:lnTo>
                            <a:pt x="341" y="162"/>
                          </a:lnTo>
                          <a:lnTo>
                            <a:pt x="350" y="180"/>
                          </a:lnTo>
                          <a:lnTo>
                            <a:pt x="350" y="198"/>
                          </a:lnTo>
                          <a:lnTo>
                            <a:pt x="305" y="198"/>
                          </a:lnTo>
                          <a:lnTo>
                            <a:pt x="278" y="189"/>
                          </a:lnTo>
                          <a:lnTo>
                            <a:pt x="260" y="189"/>
                          </a:lnTo>
                          <a:lnTo>
                            <a:pt x="180" y="162"/>
                          </a:lnTo>
                          <a:lnTo>
                            <a:pt x="153" y="144"/>
                          </a:lnTo>
                          <a:lnTo>
                            <a:pt x="135" y="135"/>
                          </a:lnTo>
                          <a:lnTo>
                            <a:pt x="108" y="117"/>
                          </a:lnTo>
                          <a:lnTo>
                            <a:pt x="90" y="99"/>
                          </a:lnTo>
                          <a:lnTo>
                            <a:pt x="72" y="90"/>
                          </a:lnTo>
                          <a:lnTo>
                            <a:pt x="63" y="72"/>
                          </a:lnTo>
                          <a:lnTo>
                            <a:pt x="54" y="45"/>
                          </a:lnTo>
                          <a:lnTo>
                            <a:pt x="45" y="27"/>
                          </a:lnTo>
                          <a:lnTo>
                            <a:pt x="0" y="9"/>
                          </a:lnTo>
                          <a:lnTo>
                            <a:pt x="9" y="9"/>
                          </a:lnTo>
                          <a:lnTo>
                            <a:pt x="18" y="0"/>
                          </a:lnTo>
                          <a:lnTo>
                            <a:pt x="27" y="0"/>
                          </a:lnTo>
                          <a:close/>
                        </a:path>
                      </a:pathLst>
                    </a:custGeom>
                    <a:solidFill>
                      <a:srgbClr val="008000"/>
                    </a:solidFill>
                    <a:ln>
                      <a:noFill/>
                    </a:ln>
                  </p:spPr>
                </p:sp>
                <p:sp>
                  <p:nvSpPr>
                    <p:cNvPr id="357" name="Google Shape;357;p29"/>
                    <p:cNvSpPr/>
                    <p:nvPr/>
                  </p:nvSpPr>
                  <p:spPr>
                    <a:xfrm>
                      <a:off x="4611960" y="3792600"/>
                      <a:ext cx="190800" cy="123840"/>
                    </a:xfrm>
                    <a:custGeom>
                      <a:rect b="b" l="l" r="r" t="t"/>
                      <a:pathLst>
                        <a:path extrusionOk="0" h="171" w="279">
                          <a:moveTo>
                            <a:pt x="0" y="9"/>
                          </a:moveTo>
                          <a:lnTo>
                            <a:pt x="45" y="27"/>
                          </a:lnTo>
                          <a:lnTo>
                            <a:pt x="54" y="54"/>
                          </a:lnTo>
                          <a:lnTo>
                            <a:pt x="81" y="90"/>
                          </a:lnTo>
                          <a:lnTo>
                            <a:pt x="108" y="108"/>
                          </a:lnTo>
                          <a:lnTo>
                            <a:pt x="144" y="135"/>
                          </a:lnTo>
                          <a:lnTo>
                            <a:pt x="180" y="153"/>
                          </a:lnTo>
                          <a:lnTo>
                            <a:pt x="252" y="171"/>
                          </a:lnTo>
                          <a:lnTo>
                            <a:pt x="279" y="171"/>
                          </a:lnTo>
                          <a:lnTo>
                            <a:pt x="270" y="144"/>
                          </a:lnTo>
                          <a:lnTo>
                            <a:pt x="252" y="108"/>
                          </a:lnTo>
                          <a:lnTo>
                            <a:pt x="189" y="45"/>
                          </a:lnTo>
                          <a:lnTo>
                            <a:pt x="153" y="18"/>
                          </a:lnTo>
                          <a:lnTo>
                            <a:pt x="81" y="0"/>
                          </a:lnTo>
                          <a:lnTo>
                            <a:pt x="54" y="18"/>
                          </a:lnTo>
                          <a:lnTo>
                            <a:pt x="18" y="0"/>
                          </a:lnTo>
                          <a:lnTo>
                            <a:pt x="9" y="0"/>
                          </a:lnTo>
                          <a:lnTo>
                            <a:pt x="0" y="9"/>
                          </a:lnTo>
                          <a:close/>
                        </a:path>
                      </a:pathLst>
                    </a:custGeom>
                    <a:solidFill>
                      <a:srgbClr val="008000"/>
                    </a:solidFill>
                    <a:ln>
                      <a:noFill/>
                    </a:ln>
                  </p:spPr>
                </p:sp>
                <p:sp>
                  <p:nvSpPr>
                    <p:cNvPr id="358" name="Google Shape;358;p29"/>
                    <p:cNvSpPr/>
                    <p:nvPr/>
                  </p:nvSpPr>
                  <p:spPr>
                    <a:xfrm>
                      <a:off x="4766400" y="3719520"/>
                      <a:ext cx="148680" cy="124920"/>
                    </a:xfrm>
                    <a:custGeom>
                      <a:rect b="b" l="l" r="r" t="t"/>
                      <a:pathLst>
                        <a:path extrusionOk="0" h="171" w="216">
                          <a:moveTo>
                            <a:pt x="0" y="0"/>
                          </a:moveTo>
                          <a:lnTo>
                            <a:pt x="18" y="27"/>
                          </a:lnTo>
                          <a:lnTo>
                            <a:pt x="27" y="54"/>
                          </a:lnTo>
                          <a:lnTo>
                            <a:pt x="99" y="126"/>
                          </a:lnTo>
                          <a:lnTo>
                            <a:pt x="135" y="144"/>
                          </a:lnTo>
                          <a:lnTo>
                            <a:pt x="162" y="153"/>
                          </a:lnTo>
                          <a:lnTo>
                            <a:pt x="198" y="162"/>
                          </a:lnTo>
                          <a:lnTo>
                            <a:pt x="216" y="171"/>
                          </a:lnTo>
                          <a:lnTo>
                            <a:pt x="207" y="144"/>
                          </a:lnTo>
                          <a:lnTo>
                            <a:pt x="171" y="90"/>
                          </a:lnTo>
                          <a:lnTo>
                            <a:pt x="144" y="54"/>
                          </a:lnTo>
                          <a:lnTo>
                            <a:pt x="90" y="18"/>
                          </a:lnTo>
                          <a:lnTo>
                            <a:pt x="54" y="9"/>
                          </a:lnTo>
                          <a:lnTo>
                            <a:pt x="36" y="18"/>
                          </a:lnTo>
                          <a:lnTo>
                            <a:pt x="18" y="0"/>
                          </a:lnTo>
                          <a:lnTo>
                            <a:pt x="0" y="0"/>
                          </a:lnTo>
                          <a:close/>
                        </a:path>
                      </a:pathLst>
                    </a:custGeom>
                    <a:solidFill>
                      <a:srgbClr val="008000"/>
                    </a:solidFill>
                    <a:ln>
                      <a:noFill/>
                    </a:ln>
                  </p:spPr>
                </p:sp>
                <p:sp>
                  <p:nvSpPr>
                    <p:cNvPr id="359" name="Google Shape;359;p29"/>
                    <p:cNvSpPr/>
                    <p:nvPr/>
                  </p:nvSpPr>
                  <p:spPr>
                    <a:xfrm>
                      <a:off x="4902840" y="3674160"/>
                      <a:ext cx="86040" cy="91800"/>
                    </a:xfrm>
                    <a:custGeom>
                      <a:rect b="b" l="l" r="r" t="t"/>
                      <a:pathLst>
                        <a:path extrusionOk="0" h="125" w="125">
                          <a:moveTo>
                            <a:pt x="0" y="0"/>
                          </a:moveTo>
                          <a:lnTo>
                            <a:pt x="9" y="17"/>
                          </a:lnTo>
                          <a:lnTo>
                            <a:pt x="9" y="35"/>
                          </a:lnTo>
                          <a:lnTo>
                            <a:pt x="18" y="53"/>
                          </a:lnTo>
                          <a:lnTo>
                            <a:pt x="71" y="107"/>
                          </a:lnTo>
                          <a:lnTo>
                            <a:pt x="98" y="116"/>
                          </a:lnTo>
                          <a:lnTo>
                            <a:pt x="116" y="125"/>
                          </a:lnTo>
                          <a:lnTo>
                            <a:pt x="125" y="125"/>
                          </a:lnTo>
                          <a:lnTo>
                            <a:pt x="125" y="107"/>
                          </a:lnTo>
                          <a:lnTo>
                            <a:pt x="107" y="71"/>
                          </a:lnTo>
                          <a:lnTo>
                            <a:pt x="71" y="35"/>
                          </a:lnTo>
                          <a:lnTo>
                            <a:pt x="36" y="17"/>
                          </a:lnTo>
                          <a:lnTo>
                            <a:pt x="18" y="17"/>
                          </a:lnTo>
                          <a:lnTo>
                            <a:pt x="18" y="0"/>
                          </a:lnTo>
                          <a:lnTo>
                            <a:pt x="0" y="0"/>
                          </a:lnTo>
                          <a:close/>
                        </a:path>
                      </a:pathLst>
                    </a:custGeom>
                    <a:solidFill>
                      <a:srgbClr val="006600"/>
                    </a:solidFill>
                    <a:ln>
                      <a:noFill/>
                    </a:ln>
                  </p:spPr>
                </p:sp>
                <p:sp>
                  <p:nvSpPr>
                    <p:cNvPr id="360" name="Google Shape;360;p29"/>
                    <p:cNvSpPr/>
                    <p:nvPr/>
                  </p:nvSpPr>
                  <p:spPr>
                    <a:xfrm>
                      <a:off x="4102920" y="3766320"/>
                      <a:ext cx="118080" cy="347760"/>
                    </a:xfrm>
                    <a:custGeom>
                      <a:rect b="b" l="l" r="r" t="t"/>
                      <a:pathLst>
                        <a:path extrusionOk="0" h="476" w="171">
                          <a:moveTo>
                            <a:pt x="126" y="476"/>
                          </a:moveTo>
                          <a:lnTo>
                            <a:pt x="108" y="404"/>
                          </a:lnTo>
                          <a:lnTo>
                            <a:pt x="54" y="377"/>
                          </a:lnTo>
                          <a:lnTo>
                            <a:pt x="27" y="324"/>
                          </a:lnTo>
                          <a:lnTo>
                            <a:pt x="9" y="261"/>
                          </a:lnTo>
                          <a:lnTo>
                            <a:pt x="0" y="198"/>
                          </a:lnTo>
                          <a:lnTo>
                            <a:pt x="0" y="135"/>
                          </a:lnTo>
                          <a:lnTo>
                            <a:pt x="9" y="72"/>
                          </a:lnTo>
                          <a:lnTo>
                            <a:pt x="18" y="27"/>
                          </a:lnTo>
                          <a:lnTo>
                            <a:pt x="18" y="0"/>
                          </a:lnTo>
                          <a:lnTo>
                            <a:pt x="54" y="36"/>
                          </a:lnTo>
                          <a:lnTo>
                            <a:pt x="126" y="144"/>
                          </a:lnTo>
                          <a:lnTo>
                            <a:pt x="144" y="198"/>
                          </a:lnTo>
                          <a:lnTo>
                            <a:pt x="153" y="234"/>
                          </a:lnTo>
                          <a:lnTo>
                            <a:pt x="171" y="288"/>
                          </a:lnTo>
                          <a:lnTo>
                            <a:pt x="171" y="315"/>
                          </a:lnTo>
                          <a:lnTo>
                            <a:pt x="162" y="342"/>
                          </a:lnTo>
                          <a:lnTo>
                            <a:pt x="153" y="360"/>
                          </a:lnTo>
                          <a:lnTo>
                            <a:pt x="144" y="386"/>
                          </a:lnTo>
                          <a:lnTo>
                            <a:pt x="126" y="395"/>
                          </a:lnTo>
                          <a:lnTo>
                            <a:pt x="144" y="458"/>
                          </a:lnTo>
                          <a:lnTo>
                            <a:pt x="135" y="458"/>
                          </a:lnTo>
                          <a:lnTo>
                            <a:pt x="135" y="467"/>
                          </a:lnTo>
                          <a:lnTo>
                            <a:pt x="126" y="476"/>
                          </a:lnTo>
                          <a:close/>
                        </a:path>
                      </a:pathLst>
                    </a:custGeom>
                    <a:solidFill>
                      <a:srgbClr val="006600"/>
                    </a:solidFill>
                    <a:ln>
                      <a:noFill/>
                    </a:ln>
                  </p:spPr>
                </p:sp>
                <p:sp>
                  <p:nvSpPr>
                    <p:cNvPr id="361" name="Google Shape;361;p29"/>
                    <p:cNvSpPr/>
                    <p:nvPr/>
                  </p:nvSpPr>
                  <p:spPr>
                    <a:xfrm>
                      <a:off x="4259160" y="3674160"/>
                      <a:ext cx="99000" cy="308160"/>
                    </a:xfrm>
                    <a:custGeom>
                      <a:rect b="b" l="l" r="r" t="t"/>
                      <a:pathLst>
                        <a:path extrusionOk="0" h="422" w="144">
                          <a:moveTo>
                            <a:pt x="72" y="422"/>
                          </a:moveTo>
                          <a:lnTo>
                            <a:pt x="81" y="359"/>
                          </a:lnTo>
                          <a:lnTo>
                            <a:pt x="45" y="323"/>
                          </a:lnTo>
                          <a:lnTo>
                            <a:pt x="18" y="278"/>
                          </a:lnTo>
                          <a:lnTo>
                            <a:pt x="9" y="233"/>
                          </a:lnTo>
                          <a:lnTo>
                            <a:pt x="0" y="170"/>
                          </a:lnTo>
                          <a:lnTo>
                            <a:pt x="0" y="116"/>
                          </a:lnTo>
                          <a:lnTo>
                            <a:pt x="9" y="62"/>
                          </a:lnTo>
                          <a:lnTo>
                            <a:pt x="18" y="26"/>
                          </a:lnTo>
                          <a:lnTo>
                            <a:pt x="27" y="0"/>
                          </a:lnTo>
                          <a:lnTo>
                            <a:pt x="45" y="8"/>
                          </a:lnTo>
                          <a:lnTo>
                            <a:pt x="54" y="26"/>
                          </a:lnTo>
                          <a:lnTo>
                            <a:pt x="72" y="44"/>
                          </a:lnTo>
                          <a:lnTo>
                            <a:pt x="81" y="71"/>
                          </a:lnTo>
                          <a:lnTo>
                            <a:pt x="99" y="89"/>
                          </a:lnTo>
                          <a:lnTo>
                            <a:pt x="126" y="170"/>
                          </a:lnTo>
                          <a:lnTo>
                            <a:pt x="135" y="206"/>
                          </a:lnTo>
                          <a:lnTo>
                            <a:pt x="144" y="233"/>
                          </a:lnTo>
                          <a:lnTo>
                            <a:pt x="144" y="278"/>
                          </a:lnTo>
                          <a:lnTo>
                            <a:pt x="135" y="305"/>
                          </a:lnTo>
                          <a:lnTo>
                            <a:pt x="135" y="323"/>
                          </a:lnTo>
                          <a:lnTo>
                            <a:pt x="108" y="350"/>
                          </a:lnTo>
                          <a:lnTo>
                            <a:pt x="90" y="404"/>
                          </a:lnTo>
                          <a:lnTo>
                            <a:pt x="72" y="422"/>
                          </a:lnTo>
                          <a:close/>
                        </a:path>
                      </a:pathLst>
                    </a:custGeom>
                    <a:solidFill>
                      <a:srgbClr val="008000"/>
                    </a:solidFill>
                    <a:ln>
                      <a:noFill/>
                    </a:ln>
                  </p:spPr>
                </p:sp>
                <p:sp>
                  <p:nvSpPr>
                    <p:cNvPr id="362" name="Google Shape;362;p29"/>
                    <p:cNvSpPr/>
                    <p:nvPr/>
                  </p:nvSpPr>
                  <p:spPr>
                    <a:xfrm>
                      <a:off x="4418640" y="3587400"/>
                      <a:ext cx="93600" cy="282240"/>
                    </a:xfrm>
                    <a:custGeom>
                      <a:rect b="b" l="l" r="r" t="t"/>
                      <a:pathLst>
                        <a:path extrusionOk="0" h="386" w="135">
                          <a:moveTo>
                            <a:pt x="27" y="386"/>
                          </a:moveTo>
                          <a:lnTo>
                            <a:pt x="36" y="341"/>
                          </a:lnTo>
                          <a:lnTo>
                            <a:pt x="18" y="305"/>
                          </a:lnTo>
                          <a:lnTo>
                            <a:pt x="0" y="260"/>
                          </a:lnTo>
                          <a:lnTo>
                            <a:pt x="0" y="215"/>
                          </a:lnTo>
                          <a:lnTo>
                            <a:pt x="18" y="161"/>
                          </a:lnTo>
                          <a:lnTo>
                            <a:pt x="27" y="108"/>
                          </a:lnTo>
                          <a:lnTo>
                            <a:pt x="45" y="54"/>
                          </a:lnTo>
                          <a:lnTo>
                            <a:pt x="81" y="0"/>
                          </a:lnTo>
                          <a:lnTo>
                            <a:pt x="99" y="36"/>
                          </a:lnTo>
                          <a:lnTo>
                            <a:pt x="117" y="81"/>
                          </a:lnTo>
                          <a:lnTo>
                            <a:pt x="135" y="188"/>
                          </a:lnTo>
                          <a:lnTo>
                            <a:pt x="126" y="242"/>
                          </a:lnTo>
                          <a:lnTo>
                            <a:pt x="117" y="287"/>
                          </a:lnTo>
                          <a:lnTo>
                            <a:pt x="90" y="323"/>
                          </a:lnTo>
                          <a:lnTo>
                            <a:pt x="63" y="341"/>
                          </a:lnTo>
                          <a:lnTo>
                            <a:pt x="45" y="368"/>
                          </a:lnTo>
                          <a:lnTo>
                            <a:pt x="45" y="377"/>
                          </a:lnTo>
                          <a:lnTo>
                            <a:pt x="27" y="377"/>
                          </a:lnTo>
                          <a:lnTo>
                            <a:pt x="27" y="386"/>
                          </a:lnTo>
                          <a:close/>
                        </a:path>
                      </a:pathLst>
                    </a:custGeom>
                    <a:solidFill>
                      <a:srgbClr val="008000"/>
                    </a:solidFill>
                    <a:ln>
                      <a:noFill/>
                    </a:ln>
                  </p:spPr>
                </p:sp>
                <p:sp>
                  <p:nvSpPr>
                    <p:cNvPr id="363" name="Google Shape;363;p29"/>
                    <p:cNvSpPr/>
                    <p:nvPr/>
                  </p:nvSpPr>
                  <p:spPr>
                    <a:xfrm>
                      <a:off x="4592160" y="3542760"/>
                      <a:ext cx="74160" cy="223560"/>
                    </a:xfrm>
                    <a:custGeom>
                      <a:rect b="b" l="l" r="r" t="t"/>
                      <a:pathLst>
                        <a:path extrusionOk="0" h="305" w="108">
                          <a:moveTo>
                            <a:pt x="9" y="305"/>
                          </a:moveTo>
                          <a:lnTo>
                            <a:pt x="27" y="260"/>
                          </a:lnTo>
                          <a:lnTo>
                            <a:pt x="9" y="233"/>
                          </a:lnTo>
                          <a:lnTo>
                            <a:pt x="0" y="197"/>
                          </a:lnTo>
                          <a:lnTo>
                            <a:pt x="9" y="153"/>
                          </a:lnTo>
                          <a:lnTo>
                            <a:pt x="27" y="81"/>
                          </a:lnTo>
                          <a:lnTo>
                            <a:pt x="45" y="45"/>
                          </a:lnTo>
                          <a:lnTo>
                            <a:pt x="63" y="18"/>
                          </a:lnTo>
                          <a:lnTo>
                            <a:pt x="81" y="0"/>
                          </a:lnTo>
                          <a:lnTo>
                            <a:pt x="99" y="27"/>
                          </a:lnTo>
                          <a:lnTo>
                            <a:pt x="108" y="63"/>
                          </a:lnTo>
                          <a:lnTo>
                            <a:pt x="108" y="144"/>
                          </a:lnTo>
                          <a:lnTo>
                            <a:pt x="99" y="188"/>
                          </a:lnTo>
                          <a:lnTo>
                            <a:pt x="90" y="224"/>
                          </a:lnTo>
                          <a:lnTo>
                            <a:pt x="63" y="251"/>
                          </a:lnTo>
                          <a:lnTo>
                            <a:pt x="45" y="260"/>
                          </a:lnTo>
                          <a:lnTo>
                            <a:pt x="36" y="287"/>
                          </a:lnTo>
                          <a:lnTo>
                            <a:pt x="18" y="305"/>
                          </a:lnTo>
                          <a:lnTo>
                            <a:pt x="9" y="305"/>
                          </a:lnTo>
                          <a:close/>
                        </a:path>
                      </a:pathLst>
                    </a:custGeom>
                    <a:solidFill>
                      <a:srgbClr val="008000"/>
                    </a:solidFill>
                    <a:ln>
                      <a:noFill/>
                    </a:ln>
                  </p:spPr>
                </p:sp>
                <p:sp>
                  <p:nvSpPr>
                    <p:cNvPr id="364" name="Google Shape;364;p29"/>
                    <p:cNvSpPr/>
                    <p:nvPr/>
                  </p:nvSpPr>
                  <p:spPr>
                    <a:xfrm>
                      <a:off x="4753440" y="3508920"/>
                      <a:ext cx="74160" cy="183600"/>
                    </a:xfrm>
                    <a:custGeom>
                      <a:rect b="b" l="l" r="r" t="t"/>
                      <a:pathLst>
                        <a:path extrusionOk="0" h="251" w="108">
                          <a:moveTo>
                            <a:pt x="0" y="251"/>
                          </a:moveTo>
                          <a:lnTo>
                            <a:pt x="9" y="225"/>
                          </a:lnTo>
                          <a:lnTo>
                            <a:pt x="0" y="198"/>
                          </a:lnTo>
                          <a:lnTo>
                            <a:pt x="0" y="171"/>
                          </a:lnTo>
                          <a:lnTo>
                            <a:pt x="9" y="135"/>
                          </a:lnTo>
                          <a:lnTo>
                            <a:pt x="45" y="63"/>
                          </a:lnTo>
                          <a:lnTo>
                            <a:pt x="63" y="36"/>
                          </a:lnTo>
                          <a:lnTo>
                            <a:pt x="99" y="0"/>
                          </a:lnTo>
                          <a:lnTo>
                            <a:pt x="108" y="27"/>
                          </a:lnTo>
                          <a:lnTo>
                            <a:pt x="108" y="63"/>
                          </a:lnTo>
                          <a:lnTo>
                            <a:pt x="99" y="99"/>
                          </a:lnTo>
                          <a:lnTo>
                            <a:pt x="99" y="135"/>
                          </a:lnTo>
                          <a:lnTo>
                            <a:pt x="81" y="162"/>
                          </a:lnTo>
                          <a:lnTo>
                            <a:pt x="72" y="198"/>
                          </a:lnTo>
                          <a:lnTo>
                            <a:pt x="45" y="216"/>
                          </a:lnTo>
                          <a:lnTo>
                            <a:pt x="27" y="225"/>
                          </a:lnTo>
                          <a:lnTo>
                            <a:pt x="18" y="251"/>
                          </a:lnTo>
                          <a:lnTo>
                            <a:pt x="0" y="251"/>
                          </a:lnTo>
                          <a:close/>
                        </a:path>
                      </a:pathLst>
                    </a:custGeom>
                    <a:solidFill>
                      <a:srgbClr val="008000"/>
                    </a:solidFill>
                    <a:ln>
                      <a:noFill/>
                    </a:ln>
                  </p:spPr>
                </p:sp>
                <p:sp>
                  <p:nvSpPr>
                    <p:cNvPr id="365" name="Google Shape;365;p29"/>
                    <p:cNvSpPr/>
                    <p:nvPr/>
                  </p:nvSpPr>
                  <p:spPr>
                    <a:xfrm>
                      <a:off x="4896000" y="3534840"/>
                      <a:ext cx="56160" cy="112320"/>
                    </a:xfrm>
                    <a:custGeom>
                      <a:rect b="b" l="l" r="r" t="t"/>
                      <a:pathLst>
                        <a:path extrusionOk="0" h="153" w="80">
                          <a:moveTo>
                            <a:pt x="0" y="153"/>
                          </a:moveTo>
                          <a:lnTo>
                            <a:pt x="0" y="99"/>
                          </a:lnTo>
                          <a:lnTo>
                            <a:pt x="18" y="54"/>
                          </a:lnTo>
                          <a:lnTo>
                            <a:pt x="45" y="18"/>
                          </a:lnTo>
                          <a:lnTo>
                            <a:pt x="80" y="0"/>
                          </a:lnTo>
                          <a:lnTo>
                            <a:pt x="80" y="36"/>
                          </a:lnTo>
                          <a:lnTo>
                            <a:pt x="72" y="81"/>
                          </a:lnTo>
                          <a:lnTo>
                            <a:pt x="45" y="117"/>
                          </a:lnTo>
                          <a:lnTo>
                            <a:pt x="9" y="135"/>
                          </a:lnTo>
                          <a:lnTo>
                            <a:pt x="18" y="153"/>
                          </a:lnTo>
                          <a:lnTo>
                            <a:pt x="0" y="153"/>
                          </a:lnTo>
                          <a:close/>
                        </a:path>
                      </a:pathLst>
                    </a:custGeom>
                    <a:solidFill>
                      <a:srgbClr val="008000"/>
                    </a:solidFill>
                    <a:ln>
                      <a:noFill/>
                    </a:ln>
                  </p:spPr>
                </p:sp>
                <p:sp>
                  <p:nvSpPr>
                    <p:cNvPr id="366" name="Google Shape;366;p29"/>
                    <p:cNvSpPr/>
                    <p:nvPr/>
                  </p:nvSpPr>
                  <p:spPr>
                    <a:xfrm>
                      <a:off x="3948480" y="3935520"/>
                      <a:ext cx="149040" cy="355319"/>
                    </a:xfrm>
                    <a:custGeom>
                      <a:rect b="b" l="l" r="r" t="t"/>
                      <a:pathLst>
                        <a:path extrusionOk="0" h="485" w="216">
                          <a:moveTo>
                            <a:pt x="189" y="485"/>
                          </a:moveTo>
                          <a:lnTo>
                            <a:pt x="198" y="467"/>
                          </a:lnTo>
                          <a:lnTo>
                            <a:pt x="207" y="458"/>
                          </a:lnTo>
                          <a:lnTo>
                            <a:pt x="207" y="449"/>
                          </a:lnTo>
                          <a:lnTo>
                            <a:pt x="189" y="395"/>
                          </a:lnTo>
                          <a:lnTo>
                            <a:pt x="207" y="377"/>
                          </a:lnTo>
                          <a:lnTo>
                            <a:pt x="216" y="359"/>
                          </a:lnTo>
                          <a:lnTo>
                            <a:pt x="216" y="278"/>
                          </a:lnTo>
                          <a:lnTo>
                            <a:pt x="207" y="251"/>
                          </a:lnTo>
                          <a:lnTo>
                            <a:pt x="189" y="215"/>
                          </a:lnTo>
                          <a:lnTo>
                            <a:pt x="135" y="135"/>
                          </a:lnTo>
                          <a:lnTo>
                            <a:pt x="108" y="108"/>
                          </a:lnTo>
                          <a:lnTo>
                            <a:pt x="90" y="81"/>
                          </a:lnTo>
                          <a:lnTo>
                            <a:pt x="45" y="36"/>
                          </a:lnTo>
                          <a:lnTo>
                            <a:pt x="27" y="9"/>
                          </a:lnTo>
                          <a:lnTo>
                            <a:pt x="0" y="0"/>
                          </a:lnTo>
                          <a:lnTo>
                            <a:pt x="0" y="27"/>
                          </a:lnTo>
                          <a:lnTo>
                            <a:pt x="9" y="54"/>
                          </a:lnTo>
                          <a:lnTo>
                            <a:pt x="9" y="81"/>
                          </a:lnTo>
                          <a:lnTo>
                            <a:pt x="18" y="108"/>
                          </a:lnTo>
                          <a:lnTo>
                            <a:pt x="18" y="143"/>
                          </a:lnTo>
                          <a:lnTo>
                            <a:pt x="27" y="170"/>
                          </a:lnTo>
                          <a:lnTo>
                            <a:pt x="54" y="278"/>
                          </a:lnTo>
                          <a:lnTo>
                            <a:pt x="72" y="305"/>
                          </a:lnTo>
                          <a:lnTo>
                            <a:pt x="81" y="332"/>
                          </a:lnTo>
                          <a:lnTo>
                            <a:pt x="99" y="359"/>
                          </a:lnTo>
                          <a:lnTo>
                            <a:pt x="126" y="377"/>
                          </a:lnTo>
                          <a:lnTo>
                            <a:pt x="144" y="395"/>
                          </a:lnTo>
                          <a:lnTo>
                            <a:pt x="171" y="404"/>
                          </a:lnTo>
                          <a:lnTo>
                            <a:pt x="189" y="485"/>
                          </a:lnTo>
                          <a:close/>
                        </a:path>
                      </a:pathLst>
                    </a:custGeom>
                    <a:solidFill>
                      <a:srgbClr val="008000"/>
                    </a:solidFill>
                    <a:ln>
                      <a:noFill/>
                    </a:ln>
                  </p:spPr>
                </p:sp>
                <p:sp>
                  <p:nvSpPr>
                    <p:cNvPr id="367" name="Google Shape;367;p29"/>
                    <p:cNvSpPr/>
                    <p:nvPr/>
                  </p:nvSpPr>
                  <p:spPr>
                    <a:xfrm>
                      <a:off x="4184280" y="4310280"/>
                      <a:ext cx="203760" cy="52200"/>
                    </a:xfrm>
                    <a:custGeom>
                      <a:rect b="b" l="l" r="r" t="t"/>
                      <a:pathLst>
                        <a:path extrusionOk="0" h="72" w="296">
                          <a:moveTo>
                            <a:pt x="0" y="0"/>
                          </a:moveTo>
                          <a:lnTo>
                            <a:pt x="36" y="0"/>
                          </a:lnTo>
                          <a:lnTo>
                            <a:pt x="54" y="9"/>
                          </a:lnTo>
                          <a:lnTo>
                            <a:pt x="98" y="9"/>
                          </a:lnTo>
                          <a:lnTo>
                            <a:pt x="125" y="18"/>
                          </a:lnTo>
                          <a:lnTo>
                            <a:pt x="143" y="18"/>
                          </a:lnTo>
                          <a:lnTo>
                            <a:pt x="170" y="27"/>
                          </a:lnTo>
                          <a:lnTo>
                            <a:pt x="188" y="36"/>
                          </a:lnTo>
                          <a:lnTo>
                            <a:pt x="215" y="36"/>
                          </a:lnTo>
                          <a:lnTo>
                            <a:pt x="242" y="45"/>
                          </a:lnTo>
                          <a:lnTo>
                            <a:pt x="278" y="63"/>
                          </a:lnTo>
                          <a:lnTo>
                            <a:pt x="287" y="63"/>
                          </a:lnTo>
                          <a:lnTo>
                            <a:pt x="296" y="72"/>
                          </a:lnTo>
                          <a:lnTo>
                            <a:pt x="260" y="72"/>
                          </a:lnTo>
                          <a:lnTo>
                            <a:pt x="242" y="63"/>
                          </a:lnTo>
                          <a:lnTo>
                            <a:pt x="215" y="63"/>
                          </a:lnTo>
                          <a:lnTo>
                            <a:pt x="188" y="54"/>
                          </a:lnTo>
                          <a:lnTo>
                            <a:pt x="170" y="45"/>
                          </a:lnTo>
                          <a:lnTo>
                            <a:pt x="143" y="45"/>
                          </a:lnTo>
                          <a:lnTo>
                            <a:pt x="89" y="27"/>
                          </a:lnTo>
                          <a:lnTo>
                            <a:pt x="63" y="27"/>
                          </a:lnTo>
                          <a:lnTo>
                            <a:pt x="27" y="9"/>
                          </a:lnTo>
                          <a:lnTo>
                            <a:pt x="0" y="9"/>
                          </a:lnTo>
                          <a:lnTo>
                            <a:pt x="0" y="0"/>
                          </a:lnTo>
                          <a:close/>
                        </a:path>
                      </a:pathLst>
                    </a:custGeom>
                    <a:solidFill>
                      <a:srgbClr val="FFFFFF"/>
                    </a:solidFill>
                    <a:ln>
                      <a:noFill/>
                    </a:ln>
                  </p:spPr>
                </p:sp>
                <p:sp>
                  <p:nvSpPr>
                    <p:cNvPr id="368" name="Google Shape;368;p29"/>
                    <p:cNvSpPr/>
                    <p:nvPr/>
                  </p:nvSpPr>
                  <p:spPr>
                    <a:xfrm>
                      <a:off x="4276800" y="4159800"/>
                      <a:ext cx="198000" cy="59760"/>
                    </a:xfrm>
                    <a:custGeom>
                      <a:rect b="b" l="l" r="r" t="t"/>
                      <a:pathLst>
                        <a:path extrusionOk="0" h="81" w="288">
                          <a:moveTo>
                            <a:pt x="0" y="0"/>
                          </a:moveTo>
                          <a:lnTo>
                            <a:pt x="27" y="0"/>
                          </a:lnTo>
                          <a:lnTo>
                            <a:pt x="36" y="9"/>
                          </a:lnTo>
                          <a:lnTo>
                            <a:pt x="81" y="9"/>
                          </a:lnTo>
                          <a:lnTo>
                            <a:pt x="99" y="18"/>
                          </a:lnTo>
                          <a:lnTo>
                            <a:pt x="117" y="18"/>
                          </a:lnTo>
                          <a:lnTo>
                            <a:pt x="144" y="27"/>
                          </a:lnTo>
                          <a:lnTo>
                            <a:pt x="171" y="27"/>
                          </a:lnTo>
                          <a:lnTo>
                            <a:pt x="207" y="45"/>
                          </a:lnTo>
                          <a:lnTo>
                            <a:pt x="234" y="54"/>
                          </a:lnTo>
                          <a:lnTo>
                            <a:pt x="252" y="63"/>
                          </a:lnTo>
                          <a:lnTo>
                            <a:pt x="261" y="63"/>
                          </a:lnTo>
                          <a:lnTo>
                            <a:pt x="279" y="72"/>
                          </a:lnTo>
                          <a:lnTo>
                            <a:pt x="288" y="81"/>
                          </a:lnTo>
                          <a:lnTo>
                            <a:pt x="261" y="81"/>
                          </a:lnTo>
                          <a:lnTo>
                            <a:pt x="252" y="72"/>
                          </a:lnTo>
                          <a:lnTo>
                            <a:pt x="234" y="72"/>
                          </a:lnTo>
                          <a:lnTo>
                            <a:pt x="207" y="63"/>
                          </a:lnTo>
                          <a:lnTo>
                            <a:pt x="189" y="54"/>
                          </a:lnTo>
                          <a:lnTo>
                            <a:pt x="162" y="45"/>
                          </a:lnTo>
                          <a:lnTo>
                            <a:pt x="135" y="45"/>
                          </a:lnTo>
                          <a:lnTo>
                            <a:pt x="108" y="36"/>
                          </a:lnTo>
                          <a:lnTo>
                            <a:pt x="90" y="27"/>
                          </a:lnTo>
                          <a:lnTo>
                            <a:pt x="63" y="18"/>
                          </a:lnTo>
                          <a:lnTo>
                            <a:pt x="45" y="18"/>
                          </a:lnTo>
                          <a:lnTo>
                            <a:pt x="27" y="9"/>
                          </a:lnTo>
                          <a:lnTo>
                            <a:pt x="9" y="9"/>
                          </a:lnTo>
                          <a:lnTo>
                            <a:pt x="0" y="0"/>
                          </a:lnTo>
                          <a:close/>
                        </a:path>
                      </a:pathLst>
                    </a:custGeom>
                    <a:solidFill>
                      <a:srgbClr val="FFFFFF"/>
                    </a:solidFill>
                    <a:ln>
                      <a:noFill/>
                    </a:ln>
                  </p:spPr>
                </p:sp>
                <p:sp>
                  <p:nvSpPr>
                    <p:cNvPr id="369" name="Google Shape;369;p29"/>
                    <p:cNvSpPr/>
                    <p:nvPr/>
                  </p:nvSpPr>
                  <p:spPr>
                    <a:xfrm>
                      <a:off x="4388040" y="4015080"/>
                      <a:ext cx="154080" cy="86040"/>
                    </a:xfrm>
                    <a:custGeom>
                      <a:rect b="b" l="l" r="r" t="t"/>
                      <a:pathLst>
                        <a:path extrusionOk="0" h="116" w="225">
                          <a:moveTo>
                            <a:pt x="0" y="0"/>
                          </a:moveTo>
                          <a:lnTo>
                            <a:pt x="18" y="9"/>
                          </a:lnTo>
                          <a:lnTo>
                            <a:pt x="45" y="18"/>
                          </a:lnTo>
                          <a:lnTo>
                            <a:pt x="81" y="27"/>
                          </a:lnTo>
                          <a:lnTo>
                            <a:pt x="189" y="80"/>
                          </a:lnTo>
                          <a:lnTo>
                            <a:pt x="225" y="116"/>
                          </a:lnTo>
                          <a:lnTo>
                            <a:pt x="207" y="116"/>
                          </a:lnTo>
                          <a:lnTo>
                            <a:pt x="180" y="98"/>
                          </a:lnTo>
                          <a:lnTo>
                            <a:pt x="72" y="44"/>
                          </a:lnTo>
                          <a:lnTo>
                            <a:pt x="36" y="18"/>
                          </a:lnTo>
                          <a:lnTo>
                            <a:pt x="9" y="9"/>
                          </a:lnTo>
                          <a:lnTo>
                            <a:pt x="0" y="0"/>
                          </a:lnTo>
                          <a:close/>
                        </a:path>
                      </a:pathLst>
                    </a:custGeom>
                    <a:solidFill>
                      <a:srgbClr val="FFFFFF"/>
                    </a:solidFill>
                    <a:ln>
                      <a:noFill/>
                    </a:ln>
                  </p:spPr>
                </p:sp>
                <p:sp>
                  <p:nvSpPr>
                    <p:cNvPr id="370" name="Google Shape;370;p29"/>
                    <p:cNvSpPr/>
                    <p:nvPr/>
                  </p:nvSpPr>
                  <p:spPr>
                    <a:xfrm>
                      <a:off x="4512600" y="3909600"/>
                      <a:ext cx="141480" cy="85680"/>
                    </a:xfrm>
                    <a:custGeom>
                      <a:rect b="b" l="l" r="r" t="t"/>
                      <a:pathLst>
                        <a:path extrusionOk="0" h="117" w="206">
                          <a:moveTo>
                            <a:pt x="0" y="0"/>
                          </a:moveTo>
                          <a:lnTo>
                            <a:pt x="9" y="0"/>
                          </a:lnTo>
                          <a:lnTo>
                            <a:pt x="36" y="9"/>
                          </a:lnTo>
                          <a:lnTo>
                            <a:pt x="108" y="45"/>
                          </a:lnTo>
                          <a:lnTo>
                            <a:pt x="134" y="63"/>
                          </a:lnTo>
                          <a:lnTo>
                            <a:pt x="170" y="90"/>
                          </a:lnTo>
                          <a:lnTo>
                            <a:pt x="188" y="108"/>
                          </a:lnTo>
                          <a:lnTo>
                            <a:pt x="206" y="117"/>
                          </a:lnTo>
                          <a:lnTo>
                            <a:pt x="188" y="117"/>
                          </a:lnTo>
                          <a:lnTo>
                            <a:pt x="134" y="81"/>
                          </a:lnTo>
                          <a:lnTo>
                            <a:pt x="90" y="54"/>
                          </a:lnTo>
                          <a:lnTo>
                            <a:pt x="54" y="36"/>
                          </a:lnTo>
                          <a:lnTo>
                            <a:pt x="27" y="18"/>
                          </a:lnTo>
                          <a:lnTo>
                            <a:pt x="9" y="0"/>
                          </a:lnTo>
                          <a:lnTo>
                            <a:pt x="0" y="0"/>
                          </a:lnTo>
                          <a:close/>
                        </a:path>
                      </a:pathLst>
                    </a:custGeom>
                    <a:solidFill>
                      <a:srgbClr val="FFFFFF"/>
                    </a:solidFill>
                    <a:ln>
                      <a:noFill/>
                    </a:ln>
                  </p:spPr>
                </p:sp>
                <p:sp>
                  <p:nvSpPr>
                    <p:cNvPr id="371" name="Google Shape;371;p29"/>
                    <p:cNvSpPr/>
                    <p:nvPr/>
                  </p:nvSpPr>
                  <p:spPr>
                    <a:xfrm>
                      <a:off x="4661280" y="3811680"/>
                      <a:ext cx="109800" cy="78120"/>
                    </a:xfrm>
                    <a:custGeom>
                      <a:rect b="b" l="l" r="r" t="t"/>
                      <a:pathLst>
                        <a:path extrusionOk="0" h="108" w="162">
                          <a:moveTo>
                            <a:pt x="0" y="0"/>
                          </a:moveTo>
                          <a:lnTo>
                            <a:pt x="9" y="9"/>
                          </a:lnTo>
                          <a:lnTo>
                            <a:pt x="36" y="18"/>
                          </a:lnTo>
                          <a:lnTo>
                            <a:pt x="54" y="27"/>
                          </a:lnTo>
                          <a:lnTo>
                            <a:pt x="135" y="81"/>
                          </a:lnTo>
                          <a:lnTo>
                            <a:pt x="162" y="108"/>
                          </a:lnTo>
                          <a:lnTo>
                            <a:pt x="153" y="108"/>
                          </a:lnTo>
                          <a:lnTo>
                            <a:pt x="135" y="90"/>
                          </a:lnTo>
                          <a:lnTo>
                            <a:pt x="108" y="72"/>
                          </a:lnTo>
                          <a:lnTo>
                            <a:pt x="72" y="54"/>
                          </a:lnTo>
                          <a:lnTo>
                            <a:pt x="45" y="36"/>
                          </a:lnTo>
                          <a:lnTo>
                            <a:pt x="27" y="18"/>
                          </a:lnTo>
                          <a:lnTo>
                            <a:pt x="9" y="9"/>
                          </a:lnTo>
                          <a:lnTo>
                            <a:pt x="0" y="0"/>
                          </a:lnTo>
                          <a:close/>
                        </a:path>
                      </a:pathLst>
                    </a:custGeom>
                    <a:solidFill>
                      <a:srgbClr val="FFFFFF"/>
                    </a:solidFill>
                    <a:ln>
                      <a:noFill/>
                    </a:ln>
                  </p:spPr>
                </p:sp>
                <p:sp>
                  <p:nvSpPr>
                    <p:cNvPr id="372" name="Google Shape;372;p29"/>
                    <p:cNvSpPr/>
                    <p:nvPr/>
                  </p:nvSpPr>
                  <p:spPr>
                    <a:xfrm>
                      <a:off x="4796280" y="3740040"/>
                      <a:ext cx="93600" cy="78480"/>
                    </a:xfrm>
                    <a:custGeom>
                      <a:rect b="b" l="l" r="r" t="t"/>
                      <a:pathLst>
                        <a:path extrusionOk="0" h="108" w="135">
                          <a:moveTo>
                            <a:pt x="0" y="0"/>
                          </a:moveTo>
                          <a:lnTo>
                            <a:pt x="9" y="9"/>
                          </a:lnTo>
                          <a:lnTo>
                            <a:pt x="27" y="18"/>
                          </a:lnTo>
                          <a:lnTo>
                            <a:pt x="45" y="36"/>
                          </a:lnTo>
                          <a:lnTo>
                            <a:pt x="72" y="45"/>
                          </a:lnTo>
                          <a:lnTo>
                            <a:pt x="108" y="81"/>
                          </a:lnTo>
                          <a:lnTo>
                            <a:pt x="126" y="90"/>
                          </a:lnTo>
                          <a:lnTo>
                            <a:pt x="135" y="108"/>
                          </a:lnTo>
                          <a:lnTo>
                            <a:pt x="126" y="99"/>
                          </a:lnTo>
                          <a:lnTo>
                            <a:pt x="108" y="90"/>
                          </a:lnTo>
                          <a:lnTo>
                            <a:pt x="90" y="72"/>
                          </a:lnTo>
                          <a:lnTo>
                            <a:pt x="36" y="36"/>
                          </a:lnTo>
                          <a:lnTo>
                            <a:pt x="18" y="18"/>
                          </a:lnTo>
                          <a:lnTo>
                            <a:pt x="0" y="9"/>
                          </a:lnTo>
                          <a:lnTo>
                            <a:pt x="0" y="0"/>
                          </a:lnTo>
                          <a:close/>
                        </a:path>
                      </a:pathLst>
                    </a:custGeom>
                    <a:solidFill>
                      <a:srgbClr val="FFFFFF"/>
                    </a:solidFill>
                    <a:ln>
                      <a:noFill/>
                    </a:ln>
                  </p:spPr>
                </p:sp>
                <p:sp>
                  <p:nvSpPr>
                    <p:cNvPr id="373" name="Google Shape;373;p29"/>
                    <p:cNvSpPr/>
                    <p:nvPr/>
                  </p:nvSpPr>
                  <p:spPr>
                    <a:xfrm>
                      <a:off x="4920840" y="3692880"/>
                      <a:ext cx="49320" cy="59760"/>
                    </a:xfrm>
                    <a:custGeom>
                      <a:rect b="b" l="l" r="r" t="t"/>
                      <a:pathLst>
                        <a:path extrusionOk="0" h="81" w="71">
                          <a:moveTo>
                            <a:pt x="0" y="0"/>
                          </a:moveTo>
                          <a:lnTo>
                            <a:pt x="36" y="36"/>
                          </a:lnTo>
                          <a:lnTo>
                            <a:pt x="53" y="45"/>
                          </a:lnTo>
                          <a:lnTo>
                            <a:pt x="62" y="63"/>
                          </a:lnTo>
                          <a:lnTo>
                            <a:pt x="71" y="72"/>
                          </a:lnTo>
                          <a:lnTo>
                            <a:pt x="71" y="81"/>
                          </a:lnTo>
                          <a:lnTo>
                            <a:pt x="71" y="72"/>
                          </a:lnTo>
                          <a:lnTo>
                            <a:pt x="62" y="63"/>
                          </a:lnTo>
                          <a:lnTo>
                            <a:pt x="44" y="54"/>
                          </a:lnTo>
                          <a:lnTo>
                            <a:pt x="36" y="36"/>
                          </a:lnTo>
                          <a:lnTo>
                            <a:pt x="18" y="27"/>
                          </a:lnTo>
                          <a:lnTo>
                            <a:pt x="0" y="9"/>
                          </a:lnTo>
                          <a:lnTo>
                            <a:pt x="0" y="0"/>
                          </a:lnTo>
                          <a:close/>
                        </a:path>
                      </a:pathLst>
                    </a:custGeom>
                    <a:solidFill>
                      <a:srgbClr val="008000"/>
                    </a:solidFill>
                    <a:ln>
                      <a:noFill/>
                    </a:ln>
                  </p:spPr>
                </p:sp>
                <p:sp>
                  <p:nvSpPr>
                    <p:cNvPr id="374" name="Google Shape;374;p29"/>
                    <p:cNvSpPr/>
                    <p:nvPr/>
                  </p:nvSpPr>
                  <p:spPr>
                    <a:xfrm>
                      <a:off x="3980160" y="4001760"/>
                      <a:ext cx="84960" cy="196920"/>
                    </a:xfrm>
                    <a:custGeom>
                      <a:rect b="b" l="l" r="r" t="t"/>
                      <a:pathLst>
                        <a:path extrusionOk="0" h="269" w="126">
                          <a:moveTo>
                            <a:pt x="126" y="269"/>
                          </a:moveTo>
                          <a:lnTo>
                            <a:pt x="126" y="251"/>
                          </a:lnTo>
                          <a:lnTo>
                            <a:pt x="117" y="215"/>
                          </a:lnTo>
                          <a:lnTo>
                            <a:pt x="99" y="179"/>
                          </a:lnTo>
                          <a:lnTo>
                            <a:pt x="63" y="89"/>
                          </a:lnTo>
                          <a:lnTo>
                            <a:pt x="45" y="53"/>
                          </a:lnTo>
                          <a:lnTo>
                            <a:pt x="18" y="18"/>
                          </a:lnTo>
                          <a:lnTo>
                            <a:pt x="0" y="0"/>
                          </a:lnTo>
                          <a:lnTo>
                            <a:pt x="9" y="18"/>
                          </a:lnTo>
                          <a:lnTo>
                            <a:pt x="18" y="53"/>
                          </a:lnTo>
                          <a:lnTo>
                            <a:pt x="45" y="89"/>
                          </a:lnTo>
                          <a:lnTo>
                            <a:pt x="63" y="143"/>
                          </a:lnTo>
                          <a:lnTo>
                            <a:pt x="90" y="188"/>
                          </a:lnTo>
                          <a:lnTo>
                            <a:pt x="108" y="233"/>
                          </a:lnTo>
                          <a:lnTo>
                            <a:pt x="117" y="260"/>
                          </a:lnTo>
                          <a:lnTo>
                            <a:pt x="126" y="269"/>
                          </a:lnTo>
                          <a:close/>
                        </a:path>
                      </a:pathLst>
                    </a:custGeom>
                    <a:solidFill>
                      <a:srgbClr val="FFFFFF"/>
                    </a:solidFill>
                    <a:ln>
                      <a:noFill/>
                    </a:ln>
                  </p:spPr>
                </p:sp>
                <p:sp>
                  <p:nvSpPr>
                    <p:cNvPr id="375" name="Google Shape;375;p29"/>
                    <p:cNvSpPr/>
                    <p:nvPr/>
                  </p:nvSpPr>
                  <p:spPr>
                    <a:xfrm>
                      <a:off x="4140000" y="3832200"/>
                      <a:ext cx="36720" cy="203040"/>
                    </a:xfrm>
                    <a:custGeom>
                      <a:rect b="b" l="l" r="r" t="t"/>
                      <a:pathLst>
                        <a:path extrusionOk="0" h="279" w="54">
                          <a:moveTo>
                            <a:pt x="54" y="279"/>
                          </a:moveTo>
                          <a:lnTo>
                            <a:pt x="54" y="189"/>
                          </a:lnTo>
                          <a:lnTo>
                            <a:pt x="45" y="135"/>
                          </a:lnTo>
                          <a:lnTo>
                            <a:pt x="36" y="90"/>
                          </a:lnTo>
                          <a:lnTo>
                            <a:pt x="27" y="54"/>
                          </a:lnTo>
                          <a:lnTo>
                            <a:pt x="0" y="0"/>
                          </a:lnTo>
                          <a:lnTo>
                            <a:pt x="0" y="18"/>
                          </a:lnTo>
                          <a:lnTo>
                            <a:pt x="9" y="54"/>
                          </a:lnTo>
                          <a:lnTo>
                            <a:pt x="27" y="144"/>
                          </a:lnTo>
                          <a:lnTo>
                            <a:pt x="36" y="198"/>
                          </a:lnTo>
                          <a:lnTo>
                            <a:pt x="45" y="234"/>
                          </a:lnTo>
                          <a:lnTo>
                            <a:pt x="54" y="261"/>
                          </a:lnTo>
                          <a:lnTo>
                            <a:pt x="54" y="279"/>
                          </a:lnTo>
                          <a:close/>
                        </a:path>
                      </a:pathLst>
                    </a:custGeom>
                    <a:solidFill>
                      <a:srgbClr val="008000"/>
                    </a:solidFill>
                    <a:ln>
                      <a:noFill/>
                    </a:ln>
                  </p:spPr>
                </p:sp>
                <p:sp>
                  <p:nvSpPr>
                    <p:cNvPr id="376" name="Google Shape;376;p29"/>
                    <p:cNvSpPr/>
                    <p:nvPr/>
                  </p:nvSpPr>
                  <p:spPr>
                    <a:xfrm>
                      <a:off x="4289040" y="3732840"/>
                      <a:ext cx="37080" cy="176760"/>
                    </a:xfrm>
                    <a:custGeom>
                      <a:rect b="b" l="l" r="r" t="t"/>
                      <a:pathLst>
                        <a:path extrusionOk="0" h="243" w="54">
                          <a:moveTo>
                            <a:pt x="45" y="243"/>
                          </a:moveTo>
                          <a:lnTo>
                            <a:pt x="54" y="225"/>
                          </a:lnTo>
                          <a:lnTo>
                            <a:pt x="45" y="198"/>
                          </a:lnTo>
                          <a:lnTo>
                            <a:pt x="45" y="162"/>
                          </a:lnTo>
                          <a:lnTo>
                            <a:pt x="36" y="126"/>
                          </a:lnTo>
                          <a:lnTo>
                            <a:pt x="36" y="81"/>
                          </a:lnTo>
                          <a:lnTo>
                            <a:pt x="18" y="45"/>
                          </a:lnTo>
                          <a:lnTo>
                            <a:pt x="9" y="18"/>
                          </a:lnTo>
                          <a:lnTo>
                            <a:pt x="0" y="0"/>
                          </a:lnTo>
                          <a:lnTo>
                            <a:pt x="0" y="18"/>
                          </a:lnTo>
                          <a:lnTo>
                            <a:pt x="9" y="45"/>
                          </a:lnTo>
                          <a:lnTo>
                            <a:pt x="18" y="90"/>
                          </a:lnTo>
                          <a:lnTo>
                            <a:pt x="27" y="126"/>
                          </a:lnTo>
                          <a:lnTo>
                            <a:pt x="36" y="171"/>
                          </a:lnTo>
                          <a:lnTo>
                            <a:pt x="36" y="207"/>
                          </a:lnTo>
                          <a:lnTo>
                            <a:pt x="45" y="234"/>
                          </a:lnTo>
                          <a:lnTo>
                            <a:pt x="45" y="243"/>
                          </a:lnTo>
                          <a:close/>
                        </a:path>
                      </a:pathLst>
                    </a:custGeom>
                    <a:solidFill>
                      <a:srgbClr val="FFFFFF"/>
                    </a:solidFill>
                    <a:ln>
                      <a:noFill/>
                    </a:ln>
                  </p:spPr>
                </p:sp>
                <p:sp>
                  <p:nvSpPr>
                    <p:cNvPr id="377" name="Google Shape;377;p29"/>
                    <p:cNvSpPr/>
                    <p:nvPr/>
                  </p:nvSpPr>
                  <p:spPr>
                    <a:xfrm>
                      <a:off x="4456080" y="3647520"/>
                      <a:ext cx="24480" cy="171000"/>
                    </a:xfrm>
                    <a:custGeom>
                      <a:rect b="b" l="l" r="r" t="t"/>
                      <a:pathLst>
                        <a:path extrusionOk="0" h="233" w="36">
                          <a:moveTo>
                            <a:pt x="0" y="233"/>
                          </a:moveTo>
                          <a:lnTo>
                            <a:pt x="9" y="215"/>
                          </a:lnTo>
                          <a:lnTo>
                            <a:pt x="18" y="188"/>
                          </a:lnTo>
                          <a:lnTo>
                            <a:pt x="18" y="161"/>
                          </a:lnTo>
                          <a:lnTo>
                            <a:pt x="27" y="125"/>
                          </a:lnTo>
                          <a:lnTo>
                            <a:pt x="27" y="80"/>
                          </a:lnTo>
                          <a:lnTo>
                            <a:pt x="36" y="44"/>
                          </a:lnTo>
                          <a:lnTo>
                            <a:pt x="27" y="18"/>
                          </a:lnTo>
                          <a:lnTo>
                            <a:pt x="27" y="0"/>
                          </a:lnTo>
                          <a:lnTo>
                            <a:pt x="18" y="9"/>
                          </a:lnTo>
                          <a:lnTo>
                            <a:pt x="18" y="80"/>
                          </a:lnTo>
                          <a:lnTo>
                            <a:pt x="9" y="116"/>
                          </a:lnTo>
                          <a:lnTo>
                            <a:pt x="9" y="161"/>
                          </a:lnTo>
                          <a:lnTo>
                            <a:pt x="0" y="197"/>
                          </a:lnTo>
                          <a:lnTo>
                            <a:pt x="0" y="233"/>
                          </a:lnTo>
                          <a:close/>
                        </a:path>
                      </a:pathLst>
                    </a:custGeom>
                    <a:solidFill>
                      <a:srgbClr val="FFFFFF"/>
                    </a:solidFill>
                    <a:ln>
                      <a:noFill/>
                    </a:ln>
                  </p:spPr>
                </p:sp>
                <p:sp>
                  <p:nvSpPr>
                    <p:cNvPr id="378" name="Google Shape;378;p29"/>
                    <p:cNvSpPr/>
                    <p:nvPr/>
                  </p:nvSpPr>
                  <p:spPr>
                    <a:xfrm>
                      <a:off x="4623840" y="3582000"/>
                      <a:ext cx="24480" cy="137160"/>
                    </a:xfrm>
                    <a:custGeom>
                      <a:rect b="b" l="l" r="r" t="t"/>
                      <a:pathLst>
                        <a:path extrusionOk="0" h="188" w="36">
                          <a:moveTo>
                            <a:pt x="0" y="188"/>
                          </a:moveTo>
                          <a:lnTo>
                            <a:pt x="0" y="170"/>
                          </a:lnTo>
                          <a:lnTo>
                            <a:pt x="9" y="152"/>
                          </a:lnTo>
                          <a:lnTo>
                            <a:pt x="18" y="126"/>
                          </a:lnTo>
                          <a:lnTo>
                            <a:pt x="18" y="99"/>
                          </a:lnTo>
                          <a:lnTo>
                            <a:pt x="27" y="63"/>
                          </a:lnTo>
                          <a:lnTo>
                            <a:pt x="27" y="36"/>
                          </a:lnTo>
                          <a:lnTo>
                            <a:pt x="36" y="9"/>
                          </a:lnTo>
                          <a:lnTo>
                            <a:pt x="27" y="0"/>
                          </a:lnTo>
                          <a:lnTo>
                            <a:pt x="27" y="9"/>
                          </a:lnTo>
                          <a:lnTo>
                            <a:pt x="18" y="27"/>
                          </a:lnTo>
                          <a:lnTo>
                            <a:pt x="9" y="63"/>
                          </a:lnTo>
                          <a:lnTo>
                            <a:pt x="9" y="126"/>
                          </a:lnTo>
                          <a:lnTo>
                            <a:pt x="0" y="152"/>
                          </a:lnTo>
                          <a:lnTo>
                            <a:pt x="0" y="188"/>
                          </a:lnTo>
                          <a:close/>
                        </a:path>
                      </a:pathLst>
                    </a:custGeom>
                    <a:solidFill>
                      <a:srgbClr val="FFFFFF"/>
                    </a:solidFill>
                    <a:ln>
                      <a:noFill/>
                    </a:ln>
                  </p:spPr>
                </p:sp>
                <p:sp>
                  <p:nvSpPr>
                    <p:cNvPr id="379" name="Google Shape;379;p29"/>
                    <p:cNvSpPr/>
                    <p:nvPr/>
                  </p:nvSpPr>
                  <p:spPr>
                    <a:xfrm>
                      <a:off x="4771440" y="3542760"/>
                      <a:ext cx="44280" cy="117720"/>
                    </a:xfrm>
                    <a:custGeom>
                      <a:rect b="b" l="l" r="r" t="t"/>
                      <a:pathLst>
                        <a:path extrusionOk="0" h="162" w="63">
                          <a:moveTo>
                            <a:pt x="0" y="162"/>
                          </a:moveTo>
                          <a:lnTo>
                            <a:pt x="18" y="135"/>
                          </a:lnTo>
                          <a:lnTo>
                            <a:pt x="36" y="90"/>
                          </a:lnTo>
                          <a:lnTo>
                            <a:pt x="54" y="36"/>
                          </a:lnTo>
                          <a:lnTo>
                            <a:pt x="63" y="0"/>
                          </a:lnTo>
                          <a:lnTo>
                            <a:pt x="45" y="36"/>
                          </a:lnTo>
                          <a:lnTo>
                            <a:pt x="27" y="81"/>
                          </a:lnTo>
                          <a:lnTo>
                            <a:pt x="0" y="162"/>
                          </a:lnTo>
                          <a:close/>
                        </a:path>
                      </a:pathLst>
                    </a:custGeom>
                    <a:solidFill>
                      <a:srgbClr val="FFFFFF"/>
                    </a:solidFill>
                    <a:ln>
                      <a:noFill/>
                    </a:ln>
                  </p:spPr>
                </p:sp>
                <p:sp>
                  <p:nvSpPr>
                    <p:cNvPr id="380" name="Google Shape;380;p29"/>
                    <p:cNvSpPr/>
                    <p:nvPr/>
                  </p:nvSpPr>
                  <p:spPr>
                    <a:xfrm>
                      <a:off x="4902840" y="3555360"/>
                      <a:ext cx="36720" cy="71640"/>
                    </a:xfrm>
                    <a:custGeom>
                      <a:rect b="b" l="l" r="r" t="t"/>
                      <a:pathLst>
                        <a:path extrusionOk="0" h="99" w="54">
                          <a:moveTo>
                            <a:pt x="0" y="99"/>
                          </a:moveTo>
                          <a:lnTo>
                            <a:pt x="18" y="81"/>
                          </a:lnTo>
                          <a:lnTo>
                            <a:pt x="36" y="54"/>
                          </a:lnTo>
                          <a:lnTo>
                            <a:pt x="45" y="18"/>
                          </a:lnTo>
                          <a:lnTo>
                            <a:pt x="54" y="0"/>
                          </a:lnTo>
                          <a:lnTo>
                            <a:pt x="27" y="54"/>
                          </a:lnTo>
                          <a:lnTo>
                            <a:pt x="9" y="81"/>
                          </a:lnTo>
                          <a:lnTo>
                            <a:pt x="0" y="99"/>
                          </a:lnTo>
                          <a:close/>
                        </a:path>
                      </a:pathLst>
                    </a:custGeom>
                    <a:solidFill>
                      <a:srgbClr val="FFFFFF"/>
                    </a:solidFill>
                    <a:ln>
                      <a:noFill/>
                    </a:ln>
                  </p:spPr>
                </p:sp>
                <p:sp>
                  <p:nvSpPr>
                    <p:cNvPr id="381" name="Google Shape;381;p29"/>
                    <p:cNvSpPr/>
                    <p:nvPr/>
                  </p:nvSpPr>
                  <p:spPr>
                    <a:xfrm>
                      <a:off x="3187440" y="3943440"/>
                      <a:ext cx="817201" cy="788401"/>
                    </a:xfrm>
                    <a:custGeom>
                      <a:rect b="b" l="l" r="r" t="t"/>
                      <a:pathLst>
                        <a:path extrusionOk="0" h="1078" w="1186">
                          <a:moveTo>
                            <a:pt x="81" y="54"/>
                          </a:moveTo>
                          <a:lnTo>
                            <a:pt x="108" y="54"/>
                          </a:lnTo>
                          <a:lnTo>
                            <a:pt x="117" y="63"/>
                          </a:lnTo>
                          <a:lnTo>
                            <a:pt x="144" y="63"/>
                          </a:lnTo>
                          <a:lnTo>
                            <a:pt x="153" y="72"/>
                          </a:lnTo>
                          <a:lnTo>
                            <a:pt x="171" y="72"/>
                          </a:lnTo>
                          <a:lnTo>
                            <a:pt x="180" y="81"/>
                          </a:lnTo>
                          <a:lnTo>
                            <a:pt x="198" y="81"/>
                          </a:lnTo>
                          <a:lnTo>
                            <a:pt x="216" y="90"/>
                          </a:lnTo>
                          <a:lnTo>
                            <a:pt x="225" y="90"/>
                          </a:lnTo>
                          <a:lnTo>
                            <a:pt x="243" y="99"/>
                          </a:lnTo>
                          <a:lnTo>
                            <a:pt x="261" y="99"/>
                          </a:lnTo>
                          <a:lnTo>
                            <a:pt x="279" y="108"/>
                          </a:lnTo>
                          <a:lnTo>
                            <a:pt x="288" y="117"/>
                          </a:lnTo>
                          <a:lnTo>
                            <a:pt x="306" y="117"/>
                          </a:lnTo>
                          <a:lnTo>
                            <a:pt x="306" y="126"/>
                          </a:lnTo>
                          <a:lnTo>
                            <a:pt x="324" y="126"/>
                          </a:lnTo>
                          <a:lnTo>
                            <a:pt x="396" y="161"/>
                          </a:lnTo>
                          <a:lnTo>
                            <a:pt x="423" y="170"/>
                          </a:lnTo>
                          <a:lnTo>
                            <a:pt x="459" y="188"/>
                          </a:lnTo>
                          <a:lnTo>
                            <a:pt x="468" y="197"/>
                          </a:lnTo>
                          <a:lnTo>
                            <a:pt x="477" y="197"/>
                          </a:lnTo>
                          <a:lnTo>
                            <a:pt x="530" y="224"/>
                          </a:lnTo>
                          <a:lnTo>
                            <a:pt x="539" y="242"/>
                          </a:lnTo>
                          <a:lnTo>
                            <a:pt x="611" y="278"/>
                          </a:lnTo>
                          <a:lnTo>
                            <a:pt x="611" y="287"/>
                          </a:lnTo>
                          <a:lnTo>
                            <a:pt x="620" y="287"/>
                          </a:lnTo>
                          <a:lnTo>
                            <a:pt x="638" y="305"/>
                          </a:lnTo>
                          <a:lnTo>
                            <a:pt x="656" y="314"/>
                          </a:lnTo>
                          <a:lnTo>
                            <a:pt x="674" y="332"/>
                          </a:lnTo>
                          <a:lnTo>
                            <a:pt x="692" y="341"/>
                          </a:lnTo>
                          <a:lnTo>
                            <a:pt x="710" y="359"/>
                          </a:lnTo>
                          <a:lnTo>
                            <a:pt x="728" y="368"/>
                          </a:lnTo>
                          <a:lnTo>
                            <a:pt x="737" y="386"/>
                          </a:lnTo>
                          <a:lnTo>
                            <a:pt x="755" y="395"/>
                          </a:lnTo>
                          <a:lnTo>
                            <a:pt x="764" y="404"/>
                          </a:lnTo>
                          <a:lnTo>
                            <a:pt x="764" y="413"/>
                          </a:lnTo>
                          <a:lnTo>
                            <a:pt x="773" y="413"/>
                          </a:lnTo>
                          <a:lnTo>
                            <a:pt x="845" y="485"/>
                          </a:lnTo>
                          <a:lnTo>
                            <a:pt x="854" y="503"/>
                          </a:lnTo>
                          <a:lnTo>
                            <a:pt x="881" y="530"/>
                          </a:lnTo>
                          <a:lnTo>
                            <a:pt x="881" y="539"/>
                          </a:lnTo>
                          <a:lnTo>
                            <a:pt x="890" y="539"/>
                          </a:lnTo>
                          <a:lnTo>
                            <a:pt x="890" y="548"/>
                          </a:lnTo>
                          <a:lnTo>
                            <a:pt x="899" y="557"/>
                          </a:lnTo>
                          <a:lnTo>
                            <a:pt x="953" y="629"/>
                          </a:lnTo>
                          <a:lnTo>
                            <a:pt x="971" y="664"/>
                          </a:lnTo>
                          <a:lnTo>
                            <a:pt x="998" y="709"/>
                          </a:lnTo>
                          <a:lnTo>
                            <a:pt x="998" y="718"/>
                          </a:lnTo>
                          <a:lnTo>
                            <a:pt x="1006" y="718"/>
                          </a:lnTo>
                          <a:lnTo>
                            <a:pt x="1006" y="727"/>
                          </a:lnTo>
                          <a:lnTo>
                            <a:pt x="1033" y="772"/>
                          </a:lnTo>
                          <a:lnTo>
                            <a:pt x="1069" y="880"/>
                          </a:lnTo>
                          <a:lnTo>
                            <a:pt x="1069" y="943"/>
                          </a:lnTo>
                          <a:lnTo>
                            <a:pt x="1078" y="997"/>
                          </a:lnTo>
                          <a:lnTo>
                            <a:pt x="1060" y="1078"/>
                          </a:lnTo>
                          <a:lnTo>
                            <a:pt x="1186" y="1078"/>
                          </a:lnTo>
                          <a:lnTo>
                            <a:pt x="1159" y="1042"/>
                          </a:lnTo>
                          <a:lnTo>
                            <a:pt x="1141" y="979"/>
                          </a:lnTo>
                          <a:lnTo>
                            <a:pt x="1114" y="916"/>
                          </a:lnTo>
                          <a:lnTo>
                            <a:pt x="1096" y="862"/>
                          </a:lnTo>
                          <a:lnTo>
                            <a:pt x="1078" y="799"/>
                          </a:lnTo>
                          <a:lnTo>
                            <a:pt x="1024" y="691"/>
                          </a:lnTo>
                          <a:lnTo>
                            <a:pt x="1015" y="682"/>
                          </a:lnTo>
                          <a:lnTo>
                            <a:pt x="1015" y="673"/>
                          </a:lnTo>
                          <a:lnTo>
                            <a:pt x="1006" y="664"/>
                          </a:lnTo>
                          <a:lnTo>
                            <a:pt x="989" y="629"/>
                          </a:lnTo>
                          <a:lnTo>
                            <a:pt x="908" y="521"/>
                          </a:lnTo>
                          <a:lnTo>
                            <a:pt x="908" y="512"/>
                          </a:lnTo>
                          <a:lnTo>
                            <a:pt x="881" y="485"/>
                          </a:lnTo>
                          <a:lnTo>
                            <a:pt x="872" y="467"/>
                          </a:lnTo>
                          <a:lnTo>
                            <a:pt x="854" y="458"/>
                          </a:lnTo>
                          <a:lnTo>
                            <a:pt x="845" y="440"/>
                          </a:lnTo>
                          <a:lnTo>
                            <a:pt x="800" y="395"/>
                          </a:lnTo>
                          <a:lnTo>
                            <a:pt x="782" y="386"/>
                          </a:lnTo>
                          <a:lnTo>
                            <a:pt x="782" y="377"/>
                          </a:lnTo>
                          <a:lnTo>
                            <a:pt x="773" y="377"/>
                          </a:lnTo>
                          <a:lnTo>
                            <a:pt x="773" y="368"/>
                          </a:lnTo>
                          <a:lnTo>
                            <a:pt x="755" y="350"/>
                          </a:lnTo>
                          <a:lnTo>
                            <a:pt x="737" y="341"/>
                          </a:lnTo>
                          <a:lnTo>
                            <a:pt x="710" y="314"/>
                          </a:lnTo>
                          <a:lnTo>
                            <a:pt x="674" y="296"/>
                          </a:lnTo>
                          <a:lnTo>
                            <a:pt x="665" y="278"/>
                          </a:lnTo>
                          <a:lnTo>
                            <a:pt x="647" y="269"/>
                          </a:lnTo>
                          <a:lnTo>
                            <a:pt x="638" y="260"/>
                          </a:lnTo>
                          <a:lnTo>
                            <a:pt x="629" y="260"/>
                          </a:lnTo>
                          <a:lnTo>
                            <a:pt x="611" y="242"/>
                          </a:lnTo>
                          <a:lnTo>
                            <a:pt x="575" y="224"/>
                          </a:lnTo>
                          <a:lnTo>
                            <a:pt x="557" y="206"/>
                          </a:lnTo>
                          <a:lnTo>
                            <a:pt x="521" y="188"/>
                          </a:lnTo>
                          <a:lnTo>
                            <a:pt x="494" y="179"/>
                          </a:lnTo>
                          <a:lnTo>
                            <a:pt x="477" y="161"/>
                          </a:lnTo>
                          <a:lnTo>
                            <a:pt x="468" y="161"/>
                          </a:lnTo>
                          <a:lnTo>
                            <a:pt x="459" y="152"/>
                          </a:lnTo>
                          <a:lnTo>
                            <a:pt x="387" y="117"/>
                          </a:lnTo>
                          <a:lnTo>
                            <a:pt x="378" y="117"/>
                          </a:lnTo>
                          <a:lnTo>
                            <a:pt x="324" y="90"/>
                          </a:lnTo>
                          <a:lnTo>
                            <a:pt x="306" y="90"/>
                          </a:lnTo>
                          <a:lnTo>
                            <a:pt x="270" y="72"/>
                          </a:lnTo>
                          <a:lnTo>
                            <a:pt x="252" y="72"/>
                          </a:lnTo>
                          <a:lnTo>
                            <a:pt x="216" y="54"/>
                          </a:lnTo>
                          <a:lnTo>
                            <a:pt x="180" y="54"/>
                          </a:lnTo>
                          <a:lnTo>
                            <a:pt x="162" y="45"/>
                          </a:lnTo>
                          <a:lnTo>
                            <a:pt x="153" y="45"/>
                          </a:lnTo>
                          <a:lnTo>
                            <a:pt x="153" y="36"/>
                          </a:lnTo>
                          <a:lnTo>
                            <a:pt x="108" y="36"/>
                          </a:lnTo>
                          <a:lnTo>
                            <a:pt x="99" y="27"/>
                          </a:lnTo>
                          <a:lnTo>
                            <a:pt x="90" y="27"/>
                          </a:lnTo>
                          <a:lnTo>
                            <a:pt x="81" y="18"/>
                          </a:lnTo>
                          <a:lnTo>
                            <a:pt x="72" y="18"/>
                          </a:lnTo>
                          <a:lnTo>
                            <a:pt x="63" y="9"/>
                          </a:lnTo>
                          <a:lnTo>
                            <a:pt x="54" y="9"/>
                          </a:lnTo>
                          <a:lnTo>
                            <a:pt x="45" y="0"/>
                          </a:lnTo>
                          <a:lnTo>
                            <a:pt x="18" y="0"/>
                          </a:lnTo>
                          <a:lnTo>
                            <a:pt x="0" y="9"/>
                          </a:lnTo>
                          <a:lnTo>
                            <a:pt x="9" y="18"/>
                          </a:lnTo>
                          <a:lnTo>
                            <a:pt x="9" y="27"/>
                          </a:lnTo>
                          <a:lnTo>
                            <a:pt x="27" y="45"/>
                          </a:lnTo>
                          <a:lnTo>
                            <a:pt x="45" y="54"/>
                          </a:lnTo>
                          <a:lnTo>
                            <a:pt x="81" y="54"/>
                          </a:lnTo>
                          <a:close/>
                        </a:path>
                      </a:pathLst>
                    </a:custGeom>
                    <a:solidFill>
                      <a:srgbClr val="006600"/>
                    </a:solidFill>
                    <a:ln>
                      <a:noFill/>
                    </a:ln>
                  </p:spPr>
                </p:sp>
                <p:sp>
                  <p:nvSpPr>
                    <p:cNvPr id="382" name="Google Shape;382;p29"/>
                    <p:cNvSpPr/>
                    <p:nvPr/>
                  </p:nvSpPr>
                  <p:spPr>
                    <a:xfrm>
                      <a:off x="3614760" y="4442040"/>
                      <a:ext cx="265680" cy="86040"/>
                    </a:xfrm>
                    <a:custGeom>
                      <a:rect b="b" l="l" r="r" t="t"/>
                      <a:pathLst>
                        <a:path extrusionOk="0" h="117" w="386">
                          <a:moveTo>
                            <a:pt x="324" y="27"/>
                          </a:moveTo>
                          <a:lnTo>
                            <a:pt x="378" y="27"/>
                          </a:lnTo>
                          <a:lnTo>
                            <a:pt x="378" y="36"/>
                          </a:lnTo>
                          <a:lnTo>
                            <a:pt x="386" y="36"/>
                          </a:lnTo>
                          <a:lnTo>
                            <a:pt x="386" y="45"/>
                          </a:lnTo>
                          <a:lnTo>
                            <a:pt x="333" y="45"/>
                          </a:lnTo>
                          <a:lnTo>
                            <a:pt x="315" y="63"/>
                          </a:lnTo>
                          <a:lnTo>
                            <a:pt x="306" y="81"/>
                          </a:lnTo>
                          <a:lnTo>
                            <a:pt x="288" y="90"/>
                          </a:lnTo>
                          <a:lnTo>
                            <a:pt x="261" y="99"/>
                          </a:lnTo>
                          <a:lnTo>
                            <a:pt x="243" y="108"/>
                          </a:lnTo>
                          <a:lnTo>
                            <a:pt x="216" y="108"/>
                          </a:lnTo>
                          <a:lnTo>
                            <a:pt x="189" y="117"/>
                          </a:lnTo>
                          <a:lnTo>
                            <a:pt x="45" y="117"/>
                          </a:lnTo>
                          <a:lnTo>
                            <a:pt x="27" y="108"/>
                          </a:lnTo>
                          <a:lnTo>
                            <a:pt x="0" y="108"/>
                          </a:lnTo>
                          <a:lnTo>
                            <a:pt x="36" y="90"/>
                          </a:lnTo>
                          <a:lnTo>
                            <a:pt x="54" y="72"/>
                          </a:lnTo>
                          <a:lnTo>
                            <a:pt x="72" y="63"/>
                          </a:lnTo>
                          <a:lnTo>
                            <a:pt x="99" y="45"/>
                          </a:lnTo>
                          <a:lnTo>
                            <a:pt x="126" y="36"/>
                          </a:lnTo>
                          <a:lnTo>
                            <a:pt x="144" y="27"/>
                          </a:lnTo>
                          <a:lnTo>
                            <a:pt x="171" y="18"/>
                          </a:lnTo>
                          <a:lnTo>
                            <a:pt x="189" y="9"/>
                          </a:lnTo>
                          <a:lnTo>
                            <a:pt x="216" y="0"/>
                          </a:lnTo>
                          <a:lnTo>
                            <a:pt x="279" y="0"/>
                          </a:lnTo>
                          <a:lnTo>
                            <a:pt x="297" y="9"/>
                          </a:lnTo>
                          <a:lnTo>
                            <a:pt x="306" y="18"/>
                          </a:lnTo>
                          <a:lnTo>
                            <a:pt x="324" y="27"/>
                          </a:lnTo>
                          <a:close/>
                        </a:path>
                      </a:pathLst>
                    </a:custGeom>
                    <a:solidFill>
                      <a:srgbClr val="006600"/>
                    </a:solidFill>
                    <a:ln>
                      <a:noFill/>
                    </a:ln>
                  </p:spPr>
                </p:sp>
                <p:sp>
                  <p:nvSpPr>
                    <p:cNvPr id="383" name="Google Shape;383;p29"/>
                    <p:cNvSpPr/>
                    <p:nvPr/>
                  </p:nvSpPr>
                  <p:spPr>
                    <a:xfrm>
                      <a:off x="3565080" y="4330800"/>
                      <a:ext cx="240840" cy="91800"/>
                    </a:xfrm>
                    <a:custGeom>
                      <a:rect b="b" l="l" r="r" t="t"/>
                      <a:pathLst>
                        <a:path extrusionOk="0" h="125" w="351">
                          <a:moveTo>
                            <a:pt x="333" y="0"/>
                          </a:moveTo>
                          <a:lnTo>
                            <a:pt x="288" y="27"/>
                          </a:lnTo>
                          <a:lnTo>
                            <a:pt x="279" y="9"/>
                          </a:lnTo>
                          <a:lnTo>
                            <a:pt x="261" y="9"/>
                          </a:lnTo>
                          <a:lnTo>
                            <a:pt x="243" y="0"/>
                          </a:lnTo>
                          <a:lnTo>
                            <a:pt x="207" y="0"/>
                          </a:lnTo>
                          <a:lnTo>
                            <a:pt x="189" y="9"/>
                          </a:lnTo>
                          <a:lnTo>
                            <a:pt x="162" y="9"/>
                          </a:lnTo>
                          <a:lnTo>
                            <a:pt x="144" y="18"/>
                          </a:lnTo>
                          <a:lnTo>
                            <a:pt x="117" y="27"/>
                          </a:lnTo>
                          <a:lnTo>
                            <a:pt x="99" y="45"/>
                          </a:lnTo>
                          <a:lnTo>
                            <a:pt x="81" y="54"/>
                          </a:lnTo>
                          <a:lnTo>
                            <a:pt x="54" y="63"/>
                          </a:lnTo>
                          <a:lnTo>
                            <a:pt x="0" y="116"/>
                          </a:lnTo>
                          <a:lnTo>
                            <a:pt x="9" y="125"/>
                          </a:lnTo>
                          <a:lnTo>
                            <a:pt x="144" y="125"/>
                          </a:lnTo>
                          <a:lnTo>
                            <a:pt x="171" y="116"/>
                          </a:lnTo>
                          <a:lnTo>
                            <a:pt x="198" y="116"/>
                          </a:lnTo>
                          <a:lnTo>
                            <a:pt x="216" y="107"/>
                          </a:lnTo>
                          <a:lnTo>
                            <a:pt x="243" y="99"/>
                          </a:lnTo>
                          <a:lnTo>
                            <a:pt x="261" y="90"/>
                          </a:lnTo>
                          <a:lnTo>
                            <a:pt x="288" y="63"/>
                          </a:lnTo>
                          <a:lnTo>
                            <a:pt x="297" y="36"/>
                          </a:lnTo>
                          <a:lnTo>
                            <a:pt x="351" y="27"/>
                          </a:lnTo>
                          <a:lnTo>
                            <a:pt x="342" y="18"/>
                          </a:lnTo>
                          <a:lnTo>
                            <a:pt x="342" y="9"/>
                          </a:lnTo>
                          <a:lnTo>
                            <a:pt x="333" y="9"/>
                          </a:lnTo>
                          <a:lnTo>
                            <a:pt x="333" y="0"/>
                          </a:lnTo>
                          <a:close/>
                        </a:path>
                      </a:pathLst>
                    </a:custGeom>
                    <a:solidFill>
                      <a:srgbClr val="006600"/>
                    </a:solidFill>
                    <a:ln>
                      <a:noFill/>
                    </a:ln>
                  </p:spPr>
                </p:sp>
                <p:sp>
                  <p:nvSpPr>
                    <p:cNvPr id="384" name="Google Shape;384;p29"/>
                    <p:cNvSpPr/>
                    <p:nvPr/>
                  </p:nvSpPr>
                  <p:spPr>
                    <a:xfrm>
                      <a:off x="3521160" y="4231440"/>
                      <a:ext cx="198000" cy="105120"/>
                    </a:xfrm>
                    <a:custGeom>
                      <a:rect b="b" l="l" r="r" t="t"/>
                      <a:pathLst>
                        <a:path extrusionOk="0" h="144" w="288">
                          <a:moveTo>
                            <a:pt x="270" y="0"/>
                          </a:moveTo>
                          <a:lnTo>
                            <a:pt x="234" y="9"/>
                          </a:lnTo>
                          <a:lnTo>
                            <a:pt x="216" y="0"/>
                          </a:lnTo>
                          <a:lnTo>
                            <a:pt x="171" y="0"/>
                          </a:lnTo>
                          <a:lnTo>
                            <a:pt x="153" y="9"/>
                          </a:lnTo>
                          <a:lnTo>
                            <a:pt x="135" y="9"/>
                          </a:lnTo>
                          <a:lnTo>
                            <a:pt x="117" y="27"/>
                          </a:lnTo>
                          <a:lnTo>
                            <a:pt x="81" y="45"/>
                          </a:lnTo>
                          <a:lnTo>
                            <a:pt x="63" y="63"/>
                          </a:lnTo>
                          <a:lnTo>
                            <a:pt x="45" y="72"/>
                          </a:lnTo>
                          <a:lnTo>
                            <a:pt x="36" y="90"/>
                          </a:lnTo>
                          <a:lnTo>
                            <a:pt x="18" y="99"/>
                          </a:lnTo>
                          <a:lnTo>
                            <a:pt x="9" y="117"/>
                          </a:lnTo>
                          <a:lnTo>
                            <a:pt x="0" y="126"/>
                          </a:lnTo>
                          <a:lnTo>
                            <a:pt x="0" y="144"/>
                          </a:lnTo>
                          <a:lnTo>
                            <a:pt x="54" y="144"/>
                          </a:lnTo>
                          <a:lnTo>
                            <a:pt x="63" y="135"/>
                          </a:lnTo>
                          <a:lnTo>
                            <a:pt x="90" y="135"/>
                          </a:lnTo>
                          <a:lnTo>
                            <a:pt x="126" y="117"/>
                          </a:lnTo>
                          <a:lnTo>
                            <a:pt x="144" y="117"/>
                          </a:lnTo>
                          <a:lnTo>
                            <a:pt x="180" y="99"/>
                          </a:lnTo>
                          <a:lnTo>
                            <a:pt x="198" y="81"/>
                          </a:lnTo>
                          <a:lnTo>
                            <a:pt x="216" y="72"/>
                          </a:lnTo>
                          <a:lnTo>
                            <a:pt x="225" y="54"/>
                          </a:lnTo>
                          <a:lnTo>
                            <a:pt x="234" y="45"/>
                          </a:lnTo>
                          <a:lnTo>
                            <a:pt x="243" y="27"/>
                          </a:lnTo>
                          <a:lnTo>
                            <a:pt x="288" y="18"/>
                          </a:lnTo>
                          <a:lnTo>
                            <a:pt x="279" y="18"/>
                          </a:lnTo>
                          <a:lnTo>
                            <a:pt x="279" y="9"/>
                          </a:lnTo>
                          <a:lnTo>
                            <a:pt x="270" y="0"/>
                          </a:lnTo>
                          <a:close/>
                        </a:path>
                      </a:pathLst>
                    </a:custGeom>
                    <a:solidFill>
                      <a:srgbClr val="006600"/>
                    </a:solidFill>
                    <a:ln>
                      <a:noFill/>
                    </a:ln>
                  </p:spPr>
                </p:sp>
                <p:sp>
                  <p:nvSpPr>
                    <p:cNvPr id="385" name="Google Shape;385;p29"/>
                    <p:cNvSpPr/>
                    <p:nvPr/>
                  </p:nvSpPr>
                  <p:spPr>
                    <a:xfrm>
                      <a:off x="3446640" y="4146480"/>
                      <a:ext cx="173520" cy="110880"/>
                    </a:xfrm>
                    <a:custGeom>
                      <a:rect b="b" l="l" r="r" t="t"/>
                      <a:pathLst>
                        <a:path extrusionOk="0" h="153" w="251">
                          <a:moveTo>
                            <a:pt x="233" y="0"/>
                          </a:moveTo>
                          <a:lnTo>
                            <a:pt x="206" y="9"/>
                          </a:lnTo>
                          <a:lnTo>
                            <a:pt x="197" y="9"/>
                          </a:lnTo>
                          <a:lnTo>
                            <a:pt x="179" y="0"/>
                          </a:lnTo>
                          <a:lnTo>
                            <a:pt x="170" y="0"/>
                          </a:lnTo>
                          <a:lnTo>
                            <a:pt x="134" y="18"/>
                          </a:lnTo>
                          <a:lnTo>
                            <a:pt x="116" y="18"/>
                          </a:lnTo>
                          <a:lnTo>
                            <a:pt x="99" y="27"/>
                          </a:lnTo>
                          <a:lnTo>
                            <a:pt x="54" y="72"/>
                          </a:lnTo>
                          <a:lnTo>
                            <a:pt x="36" y="81"/>
                          </a:lnTo>
                          <a:lnTo>
                            <a:pt x="18" y="117"/>
                          </a:lnTo>
                          <a:lnTo>
                            <a:pt x="9" y="126"/>
                          </a:lnTo>
                          <a:lnTo>
                            <a:pt x="0" y="144"/>
                          </a:lnTo>
                          <a:lnTo>
                            <a:pt x="0" y="153"/>
                          </a:lnTo>
                          <a:lnTo>
                            <a:pt x="27" y="153"/>
                          </a:lnTo>
                          <a:lnTo>
                            <a:pt x="45" y="144"/>
                          </a:lnTo>
                          <a:lnTo>
                            <a:pt x="63" y="144"/>
                          </a:lnTo>
                          <a:lnTo>
                            <a:pt x="81" y="135"/>
                          </a:lnTo>
                          <a:lnTo>
                            <a:pt x="99" y="135"/>
                          </a:lnTo>
                          <a:lnTo>
                            <a:pt x="152" y="108"/>
                          </a:lnTo>
                          <a:lnTo>
                            <a:pt x="170" y="90"/>
                          </a:lnTo>
                          <a:lnTo>
                            <a:pt x="188" y="81"/>
                          </a:lnTo>
                          <a:lnTo>
                            <a:pt x="197" y="72"/>
                          </a:lnTo>
                          <a:lnTo>
                            <a:pt x="206" y="54"/>
                          </a:lnTo>
                          <a:lnTo>
                            <a:pt x="215" y="45"/>
                          </a:lnTo>
                          <a:lnTo>
                            <a:pt x="215" y="27"/>
                          </a:lnTo>
                          <a:lnTo>
                            <a:pt x="251" y="18"/>
                          </a:lnTo>
                          <a:lnTo>
                            <a:pt x="242" y="9"/>
                          </a:lnTo>
                          <a:lnTo>
                            <a:pt x="233" y="9"/>
                          </a:lnTo>
                          <a:lnTo>
                            <a:pt x="233" y="0"/>
                          </a:lnTo>
                          <a:close/>
                        </a:path>
                      </a:pathLst>
                    </a:custGeom>
                    <a:solidFill>
                      <a:srgbClr val="006600"/>
                    </a:solidFill>
                    <a:ln>
                      <a:noFill/>
                    </a:ln>
                  </p:spPr>
                </p:sp>
                <p:sp>
                  <p:nvSpPr>
                    <p:cNvPr id="386" name="Google Shape;386;p29"/>
                    <p:cNvSpPr/>
                    <p:nvPr/>
                  </p:nvSpPr>
                  <p:spPr>
                    <a:xfrm>
                      <a:off x="3366720" y="4080960"/>
                      <a:ext cx="141480" cy="91800"/>
                    </a:xfrm>
                    <a:custGeom>
                      <a:rect b="b" l="l" r="r" t="t"/>
                      <a:pathLst>
                        <a:path extrusionOk="0" h="126" w="207">
                          <a:moveTo>
                            <a:pt x="207" y="9"/>
                          </a:moveTo>
                          <a:lnTo>
                            <a:pt x="171" y="18"/>
                          </a:lnTo>
                          <a:lnTo>
                            <a:pt x="162" y="45"/>
                          </a:lnTo>
                          <a:lnTo>
                            <a:pt x="126" y="81"/>
                          </a:lnTo>
                          <a:lnTo>
                            <a:pt x="99" y="99"/>
                          </a:lnTo>
                          <a:lnTo>
                            <a:pt x="72" y="108"/>
                          </a:lnTo>
                          <a:lnTo>
                            <a:pt x="45" y="126"/>
                          </a:lnTo>
                          <a:lnTo>
                            <a:pt x="0" y="126"/>
                          </a:lnTo>
                          <a:lnTo>
                            <a:pt x="9" y="108"/>
                          </a:lnTo>
                          <a:lnTo>
                            <a:pt x="45" y="54"/>
                          </a:lnTo>
                          <a:lnTo>
                            <a:pt x="63" y="36"/>
                          </a:lnTo>
                          <a:lnTo>
                            <a:pt x="117" y="9"/>
                          </a:lnTo>
                          <a:lnTo>
                            <a:pt x="144" y="0"/>
                          </a:lnTo>
                          <a:lnTo>
                            <a:pt x="162" y="9"/>
                          </a:lnTo>
                          <a:lnTo>
                            <a:pt x="198" y="0"/>
                          </a:lnTo>
                          <a:lnTo>
                            <a:pt x="198" y="9"/>
                          </a:lnTo>
                          <a:lnTo>
                            <a:pt x="207" y="9"/>
                          </a:lnTo>
                          <a:close/>
                        </a:path>
                      </a:pathLst>
                    </a:custGeom>
                    <a:solidFill>
                      <a:srgbClr val="006600"/>
                    </a:solidFill>
                    <a:ln>
                      <a:noFill/>
                    </a:ln>
                  </p:spPr>
                </p:sp>
                <p:sp>
                  <p:nvSpPr>
                    <p:cNvPr id="387" name="Google Shape;387;p29"/>
                    <p:cNvSpPr/>
                    <p:nvPr/>
                  </p:nvSpPr>
                  <p:spPr>
                    <a:xfrm>
                      <a:off x="3286800" y="4028040"/>
                      <a:ext cx="109800" cy="91800"/>
                    </a:xfrm>
                    <a:custGeom>
                      <a:rect b="b" l="l" r="r" t="t"/>
                      <a:pathLst>
                        <a:path extrusionOk="0" h="125" w="162">
                          <a:moveTo>
                            <a:pt x="162" y="0"/>
                          </a:moveTo>
                          <a:lnTo>
                            <a:pt x="144" y="17"/>
                          </a:lnTo>
                          <a:lnTo>
                            <a:pt x="126" y="53"/>
                          </a:lnTo>
                          <a:lnTo>
                            <a:pt x="108" y="71"/>
                          </a:lnTo>
                          <a:lnTo>
                            <a:pt x="81" y="89"/>
                          </a:lnTo>
                          <a:lnTo>
                            <a:pt x="63" y="107"/>
                          </a:lnTo>
                          <a:lnTo>
                            <a:pt x="36" y="116"/>
                          </a:lnTo>
                          <a:lnTo>
                            <a:pt x="18" y="125"/>
                          </a:lnTo>
                          <a:lnTo>
                            <a:pt x="0" y="125"/>
                          </a:lnTo>
                          <a:lnTo>
                            <a:pt x="9" y="107"/>
                          </a:lnTo>
                          <a:lnTo>
                            <a:pt x="18" y="80"/>
                          </a:lnTo>
                          <a:lnTo>
                            <a:pt x="72" y="26"/>
                          </a:lnTo>
                          <a:lnTo>
                            <a:pt x="99" y="17"/>
                          </a:lnTo>
                          <a:lnTo>
                            <a:pt x="117" y="9"/>
                          </a:lnTo>
                          <a:lnTo>
                            <a:pt x="135" y="9"/>
                          </a:lnTo>
                          <a:lnTo>
                            <a:pt x="144" y="0"/>
                          </a:lnTo>
                          <a:lnTo>
                            <a:pt x="162" y="0"/>
                          </a:lnTo>
                          <a:close/>
                        </a:path>
                      </a:pathLst>
                    </a:custGeom>
                    <a:solidFill>
                      <a:srgbClr val="006600"/>
                    </a:solidFill>
                    <a:ln>
                      <a:noFill/>
                    </a:ln>
                  </p:spPr>
                </p:sp>
                <p:sp>
                  <p:nvSpPr>
                    <p:cNvPr id="388" name="Google Shape;388;p29"/>
                    <p:cNvSpPr/>
                    <p:nvPr/>
                  </p:nvSpPr>
                  <p:spPr>
                    <a:xfrm>
                      <a:off x="3230280" y="3995640"/>
                      <a:ext cx="61560" cy="65880"/>
                    </a:xfrm>
                    <a:custGeom>
                      <a:rect b="b" l="l" r="r" t="t"/>
                      <a:pathLst>
                        <a:path extrusionOk="0" h="89" w="90">
                          <a:moveTo>
                            <a:pt x="90" y="0"/>
                          </a:moveTo>
                          <a:lnTo>
                            <a:pt x="90" y="27"/>
                          </a:lnTo>
                          <a:lnTo>
                            <a:pt x="81" y="36"/>
                          </a:lnTo>
                          <a:lnTo>
                            <a:pt x="72" y="54"/>
                          </a:lnTo>
                          <a:lnTo>
                            <a:pt x="45" y="80"/>
                          </a:lnTo>
                          <a:lnTo>
                            <a:pt x="27" y="89"/>
                          </a:lnTo>
                          <a:lnTo>
                            <a:pt x="0" y="89"/>
                          </a:lnTo>
                          <a:lnTo>
                            <a:pt x="9" y="80"/>
                          </a:lnTo>
                          <a:lnTo>
                            <a:pt x="9" y="62"/>
                          </a:lnTo>
                          <a:lnTo>
                            <a:pt x="18" y="54"/>
                          </a:lnTo>
                          <a:lnTo>
                            <a:pt x="27" y="36"/>
                          </a:lnTo>
                          <a:lnTo>
                            <a:pt x="45" y="27"/>
                          </a:lnTo>
                          <a:lnTo>
                            <a:pt x="54" y="18"/>
                          </a:lnTo>
                          <a:lnTo>
                            <a:pt x="72" y="9"/>
                          </a:lnTo>
                          <a:lnTo>
                            <a:pt x="81" y="9"/>
                          </a:lnTo>
                          <a:lnTo>
                            <a:pt x="90" y="0"/>
                          </a:lnTo>
                          <a:close/>
                        </a:path>
                      </a:pathLst>
                    </a:custGeom>
                    <a:solidFill>
                      <a:srgbClr val="006600"/>
                    </a:solidFill>
                    <a:ln>
                      <a:noFill/>
                    </a:ln>
                  </p:spPr>
                </p:sp>
                <p:sp>
                  <p:nvSpPr>
                    <p:cNvPr id="389" name="Google Shape;389;p29"/>
                    <p:cNvSpPr/>
                    <p:nvPr/>
                  </p:nvSpPr>
                  <p:spPr>
                    <a:xfrm>
                      <a:off x="3794040" y="4061880"/>
                      <a:ext cx="79560" cy="261360"/>
                    </a:xfrm>
                    <a:custGeom>
                      <a:rect b="b" l="l" r="r" t="t"/>
                      <a:pathLst>
                        <a:path extrusionOk="0" h="360" w="117">
                          <a:moveTo>
                            <a:pt x="27" y="360"/>
                          </a:moveTo>
                          <a:lnTo>
                            <a:pt x="45" y="306"/>
                          </a:lnTo>
                          <a:lnTo>
                            <a:pt x="81" y="279"/>
                          </a:lnTo>
                          <a:lnTo>
                            <a:pt x="99" y="243"/>
                          </a:lnTo>
                          <a:lnTo>
                            <a:pt x="117" y="198"/>
                          </a:lnTo>
                          <a:lnTo>
                            <a:pt x="117" y="99"/>
                          </a:lnTo>
                          <a:lnTo>
                            <a:pt x="108" y="54"/>
                          </a:lnTo>
                          <a:lnTo>
                            <a:pt x="108" y="0"/>
                          </a:lnTo>
                          <a:lnTo>
                            <a:pt x="90" y="9"/>
                          </a:lnTo>
                          <a:lnTo>
                            <a:pt x="81" y="27"/>
                          </a:lnTo>
                          <a:lnTo>
                            <a:pt x="63" y="45"/>
                          </a:lnTo>
                          <a:lnTo>
                            <a:pt x="54" y="63"/>
                          </a:lnTo>
                          <a:lnTo>
                            <a:pt x="45" y="90"/>
                          </a:lnTo>
                          <a:lnTo>
                            <a:pt x="27" y="108"/>
                          </a:lnTo>
                          <a:lnTo>
                            <a:pt x="18" y="126"/>
                          </a:lnTo>
                          <a:lnTo>
                            <a:pt x="9" y="153"/>
                          </a:lnTo>
                          <a:lnTo>
                            <a:pt x="9" y="171"/>
                          </a:lnTo>
                          <a:lnTo>
                            <a:pt x="0" y="198"/>
                          </a:lnTo>
                          <a:lnTo>
                            <a:pt x="0" y="270"/>
                          </a:lnTo>
                          <a:lnTo>
                            <a:pt x="27" y="297"/>
                          </a:lnTo>
                          <a:lnTo>
                            <a:pt x="18" y="342"/>
                          </a:lnTo>
                          <a:lnTo>
                            <a:pt x="18" y="351"/>
                          </a:lnTo>
                          <a:lnTo>
                            <a:pt x="27" y="351"/>
                          </a:lnTo>
                          <a:lnTo>
                            <a:pt x="27" y="360"/>
                          </a:lnTo>
                          <a:close/>
                        </a:path>
                      </a:pathLst>
                    </a:custGeom>
                    <a:solidFill>
                      <a:srgbClr val="006600"/>
                    </a:solidFill>
                    <a:ln>
                      <a:noFill/>
                    </a:ln>
                  </p:spPr>
                </p:sp>
                <p:sp>
                  <p:nvSpPr>
                    <p:cNvPr id="390" name="Google Shape;390;p29"/>
                    <p:cNvSpPr/>
                    <p:nvPr/>
                  </p:nvSpPr>
                  <p:spPr>
                    <a:xfrm>
                      <a:off x="3689280" y="3995640"/>
                      <a:ext cx="72720" cy="229680"/>
                    </a:xfrm>
                    <a:custGeom>
                      <a:rect b="b" l="l" r="r" t="t"/>
                      <a:pathLst>
                        <a:path extrusionOk="0" h="314" w="108">
                          <a:moveTo>
                            <a:pt x="54" y="314"/>
                          </a:moveTo>
                          <a:lnTo>
                            <a:pt x="54" y="260"/>
                          </a:lnTo>
                          <a:lnTo>
                            <a:pt x="72" y="242"/>
                          </a:lnTo>
                          <a:lnTo>
                            <a:pt x="90" y="206"/>
                          </a:lnTo>
                          <a:lnTo>
                            <a:pt x="99" y="170"/>
                          </a:lnTo>
                          <a:lnTo>
                            <a:pt x="108" y="125"/>
                          </a:lnTo>
                          <a:lnTo>
                            <a:pt x="108" y="80"/>
                          </a:lnTo>
                          <a:lnTo>
                            <a:pt x="99" y="45"/>
                          </a:lnTo>
                          <a:lnTo>
                            <a:pt x="99" y="18"/>
                          </a:lnTo>
                          <a:lnTo>
                            <a:pt x="90" y="0"/>
                          </a:lnTo>
                          <a:lnTo>
                            <a:pt x="45" y="45"/>
                          </a:lnTo>
                          <a:lnTo>
                            <a:pt x="36" y="62"/>
                          </a:lnTo>
                          <a:lnTo>
                            <a:pt x="27" y="89"/>
                          </a:lnTo>
                          <a:lnTo>
                            <a:pt x="18" y="107"/>
                          </a:lnTo>
                          <a:lnTo>
                            <a:pt x="18" y="125"/>
                          </a:lnTo>
                          <a:lnTo>
                            <a:pt x="9" y="152"/>
                          </a:lnTo>
                          <a:lnTo>
                            <a:pt x="9" y="170"/>
                          </a:lnTo>
                          <a:lnTo>
                            <a:pt x="0" y="188"/>
                          </a:lnTo>
                          <a:lnTo>
                            <a:pt x="9" y="206"/>
                          </a:lnTo>
                          <a:lnTo>
                            <a:pt x="9" y="242"/>
                          </a:lnTo>
                          <a:lnTo>
                            <a:pt x="18" y="251"/>
                          </a:lnTo>
                          <a:lnTo>
                            <a:pt x="36" y="260"/>
                          </a:lnTo>
                          <a:lnTo>
                            <a:pt x="45" y="296"/>
                          </a:lnTo>
                          <a:lnTo>
                            <a:pt x="45" y="305"/>
                          </a:lnTo>
                          <a:lnTo>
                            <a:pt x="54" y="305"/>
                          </a:lnTo>
                          <a:lnTo>
                            <a:pt x="54" y="314"/>
                          </a:lnTo>
                          <a:close/>
                        </a:path>
                      </a:pathLst>
                    </a:custGeom>
                    <a:solidFill>
                      <a:srgbClr val="006600"/>
                    </a:solidFill>
                    <a:ln>
                      <a:noFill/>
                    </a:ln>
                  </p:spPr>
                </p:sp>
                <p:sp>
                  <p:nvSpPr>
                    <p:cNvPr id="391" name="Google Shape;391;p29"/>
                    <p:cNvSpPr/>
                    <p:nvPr/>
                  </p:nvSpPr>
                  <p:spPr>
                    <a:xfrm>
                      <a:off x="3583080" y="3930120"/>
                      <a:ext cx="61560" cy="210240"/>
                    </a:xfrm>
                    <a:custGeom>
                      <a:rect b="b" l="l" r="r" t="t"/>
                      <a:pathLst>
                        <a:path extrusionOk="0" h="287" w="90">
                          <a:moveTo>
                            <a:pt x="72" y="287"/>
                          </a:moveTo>
                          <a:lnTo>
                            <a:pt x="63" y="260"/>
                          </a:lnTo>
                          <a:lnTo>
                            <a:pt x="81" y="233"/>
                          </a:lnTo>
                          <a:lnTo>
                            <a:pt x="90" y="197"/>
                          </a:lnTo>
                          <a:lnTo>
                            <a:pt x="90" y="161"/>
                          </a:lnTo>
                          <a:lnTo>
                            <a:pt x="81" y="117"/>
                          </a:lnTo>
                          <a:lnTo>
                            <a:pt x="63" y="45"/>
                          </a:lnTo>
                          <a:lnTo>
                            <a:pt x="45" y="18"/>
                          </a:lnTo>
                          <a:lnTo>
                            <a:pt x="36" y="0"/>
                          </a:lnTo>
                          <a:lnTo>
                            <a:pt x="18" y="27"/>
                          </a:lnTo>
                          <a:lnTo>
                            <a:pt x="9" y="54"/>
                          </a:lnTo>
                          <a:lnTo>
                            <a:pt x="0" y="99"/>
                          </a:lnTo>
                          <a:lnTo>
                            <a:pt x="0" y="179"/>
                          </a:lnTo>
                          <a:lnTo>
                            <a:pt x="9" y="215"/>
                          </a:lnTo>
                          <a:lnTo>
                            <a:pt x="27" y="242"/>
                          </a:lnTo>
                          <a:lnTo>
                            <a:pt x="45" y="260"/>
                          </a:lnTo>
                          <a:lnTo>
                            <a:pt x="54" y="278"/>
                          </a:lnTo>
                          <a:lnTo>
                            <a:pt x="63" y="278"/>
                          </a:lnTo>
                          <a:lnTo>
                            <a:pt x="72" y="287"/>
                          </a:lnTo>
                          <a:close/>
                        </a:path>
                      </a:pathLst>
                    </a:custGeom>
                    <a:solidFill>
                      <a:srgbClr val="006600"/>
                    </a:solidFill>
                    <a:ln>
                      <a:noFill/>
                    </a:ln>
                  </p:spPr>
                </p:sp>
                <p:sp>
                  <p:nvSpPr>
                    <p:cNvPr id="392" name="Google Shape;392;p29"/>
                    <p:cNvSpPr/>
                    <p:nvPr/>
                  </p:nvSpPr>
                  <p:spPr>
                    <a:xfrm>
                      <a:off x="3466080" y="3896640"/>
                      <a:ext cx="54720" cy="164880"/>
                    </a:xfrm>
                    <a:custGeom>
                      <a:rect b="b" l="l" r="r" t="t"/>
                      <a:pathLst>
                        <a:path extrusionOk="0" h="224" w="80">
                          <a:moveTo>
                            <a:pt x="72" y="224"/>
                          </a:moveTo>
                          <a:lnTo>
                            <a:pt x="63" y="197"/>
                          </a:lnTo>
                          <a:lnTo>
                            <a:pt x="80" y="144"/>
                          </a:lnTo>
                          <a:lnTo>
                            <a:pt x="80" y="117"/>
                          </a:lnTo>
                          <a:lnTo>
                            <a:pt x="72" y="90"/>
                          </a:lnTo>
                          <a:lnTo>
                            <a:pt x="63" y="54"/>
                          </a:lnTo>
                          <a:lnTo>
                            <a:pt x="45" y="27"/>
                          </a:lnTo>
                          <a:lnTo>
                            <a:pt x="36" y="9"/>
                          </a:lnTo>
                          <a:lnTo>
                            <a:pt x="18" y="0"/>
                          </a:lnTo>
                          <a:lnTo>
                            <a:pt x="9" y="18"/>
                          </a:lnTo>
                          <a:lnTo>
                            <a:pt x="0" y="45"/>
                          </a:lnTo>
                          <a:lnTo>
                            <a:pt x="0" y="108"/>
                          </a:lnTo>
                          <a:lnTo>
                            <a:pt x="18" y="162"/>
                          </a:lnTo>
                          <a:lnTo>
                            <a:pt x="36" y="180"/>
                          </a:lnTo>
                          <a:lnTo>
                            <a:pt x="54" y="189"/>
                          </a:lnTo>
                          <a:lnTo>
                            <a:pt x="54" y="215"/>
                          </a:lnTo>
                          <a:lnTo>
                            <a:pt x="63" y="224"/>
                          </a:lnTo>
                          <a:lnTo>
                            <a:pt x="72" y="224"/>
                          </a:lnTo>
                          <a:close/>
                        </a:path>
                      </a:pathLst>
                    </a:custGeom>
                    <a:solidFill>
                      <a:srgbClr val="006600"/>
                    </a:solidFill>
                    <a:ln>
                      <a:noFill/>
                    </a:ln>
                  </p:spPr>
                </p:sp>
                <p:sp>
                  <p:nvSpPr>
                    <p:cNvPr id="393" name="Google Shape;393;p29"/>
                    <p:cNvSpPr/>
                    <p:nvPr/>
                  </p:nvSpPr>
                  <p:spPr>
                    <a:xfrm>
                      <a:off x="3354120" y="3870360"/>
                      <a:ext cx="49320" cy="138600"/>
                    </a:xfrm>
                    <a:custGeom>
                      <a:rect b="b" l="l" r="r" t="t"/>
                      <a:pathLst>
                        <a:path extrusionOk="0" h="189" w="72">
                          <a:moveTo>
                            <a:pt x="72" y="189"/>
                          </a:moveTo>
                          <a:lnTo>
                            <a:pt x="63" y="171"/>
                          </a:lnTo>
                          <a:lnTo>
                            <a:pt x="72" y="144"/>
                          </a:lnTo>
                          <a:lnTo>
                            <a:pt x="72" y="126"/>
                          </a:lnTo>
                          <a:lnTo>
                            <a:pt x="45" y="45"/>
                          </a:lnTo>
                          <a:lnTo>
                            <a:pt x="27" y="27"/>
                          </a:lnTo>
                          <a:lnTo>
                            <a:pt x="18" y="9"/>
                          </a:lnTo>
                          <a:lnTo>
                            <a:pt x="0" y="0"/>
                          </a:lnTo>
                          <a:lnTo>
                            <a:pt x="0" y="99"/>
                          </a:lnTo>
                          <a:lnTo>
                            <a:pt x="9" y="126"/>
                          </a:lnTo>
                          <a:lnTo>
                            <a:pt x="27" y="144"/>
                          </a:lnTo>
                          <a:lnTo>
                            <a:pt x="36" y="162"/>
                          </a:lnTo>
                          <a:lnTo>
                            <a:pt x="54" y="171"/>
                          </a:lnTo>
                          <a:lnTo>
                            <a:pt x="63" y="189"/>
                          </a:lnTo>
                          <a:lnTo>
                            <a:pt x="72" y="189"/>
                          </a:lnTo>
                          <a:close/>
                        </a:path>
                      </a:pathLst>
                    </a:custGeom>
                    <a:solidFill>
                      <a:srgbClr val="006600"/>
                    </a:solidFill>
                    <a:ln>
                      <a:noFill/>
                    </a:ln>
                  </p:spPr>
                </p:sp>
                <p:sp>
                  <p:nvSpPr>
                    <p:cNvPr id="394" name="Google Shape;394;p29"/>
                    <p:cNvSpPr/>
                    <p:nvPr/>
                  </p:nvSpPr>
                  <p:spPr>
                    <a:xfrm>
                      <a:off x="3261960" y="3890160"/>
                      <a:ext cx="36720" cy="84960"/>
                    </a:xfrm>
                    <a:custGeom>
                      <a:rect b="b" l="l" r="r" t="t"/>
                      <a:pathLst>
                        <a:path extrusionOk="0" h="117" w="54">
                          <a:moveTo>
                            <a:pt x="54" y="117"/>
                          </a:moveTo>
                          <a:lnTo>
                            <a:pt x="54" y="72"/>
                          </a:lnTo>
                          <a:lnTo>
                            <a:pt x="45" y="45"/>
                          </a:lnTo>
                          <a:lnTo>
                            <a:pt x="18" y="9"/>
                          </a:lnTo>
                          <a:lnTo>
                            <a:pt x="0" y="0"/>
                          </a:lnTo>
                          <a:lnTo>
                            <a:pt x="0" y="27"/>
                          </a:lnTo>
                          <a:lnTo>
                            <a:pt x="9" y="63"/>
                          </a:lnTo>
                          <a:lnTo>
                            <a:pt x="27" y="90"/>
                          </a:lnTo>
                          <a:lnTo>
                            <a:pt x="45" y="99"/>
                          </a:lnTo>
                          <a:lnTo>
                            <a:pt x="45" y="117"/>
                          </a:lnTo>
                          <a:lnTo>
                            <a:pt x="54" y="117"/>
                          </a:lnTo>
                          <a:close/>
                        </a:path>
                      </a:pathLst>
                    </a:custGeom>
                    <a:solidFill>
                      <a:srgbClr val="006600"/>
                    </a:solidFill>
                    <a:ln>
                      <a:noFill/>
                    </a:ln>
                  </p:spPr>
                </p:sp>
                <p:sp>
                  <p:nvSpPr>
                    <p:cNvPr id="395" name="Google Shape;395;p29"/>
                    <p:cNvSpPr/>
                    <p:nvPr/>
                  </p:nvSpPr>
                  <p:spPr>
                    <a:xfrm>
                      <a:off x="3880800" y="4186080"/>
                      <a:ext cx="104400" cy="262800"/>
                    </a:xfrm>
                    <a:custGeom>
                      <a:rect b="b" l="l" r="r" t="t"/>
                      <a:pathLst>
                        <a:path extrusionOk="0" h="359" w="153">
                          <a:moveTo>
                            <a:pt x="18" y="359"/>
                          </a:moveTo>
                          <a:lnTo>
                            <a:pt x="9" y="350"/>
                          </a:lnTo>
                          <a:lnTo>
                            <a:pt x="9" y="341"/>
                          </a:lnTo>
                          <a:lnTo>
                            <a:pt x="0" y="341"/>
                          </a:lnTo>
                          <a:lnTo>
                            <a:pt x="18" y="297"/>
                          </a:lnTo>
                          <a:lnTo>
                            <a:pt x="9" y="288"/>
                          </a:lnTo>
                          <a:lnTo>
                            <a:pt x="0" y="270"/>
                          </a:lnTo>
                          <a:lnTo>
                            <a:pt x="0" y="216"/>
                          </a:lnTo>
                          <a:lnTo>
                            <a:pt x="9" y="189"/>
                          </a:lnTo>
                          <a:lnTo>
                            <a:pt x="18" y="171"/>
                          </a:lnTo>
                          <a:lnTo>
                            <a:pt x="27" y="144"/>
                          </a:lnTo>
                          <a:lnTo>
                            <a:pt x="45" y="126"/>
                          </a:lnTo>
                          <a:lnTo>
                            <a:pt x="54" y="99"/>
                          </a:lnTo>
                          <a:lnTo>
                            <a:pt x="126" y="27"/>
                          </a:lnTo>
                          <a:lnTo>
                            <a:pt x="135" y="9"/>
                          </a:lnTo>
                          <a:lnTo>
                            <a:pt x="153" y="0"/>
                          </a:lnTo>
                          <a:lnTo>
                            <a:pt x="153" y="63"/>
                          </a:lnTo>
                          <a:lnTo>
                            <a:pt x="144" y="81"/>
                          </a:lnTo>
                          <a:lnTo>
                            <a:pt x="144" y="108"/>
                          </a:lnTo>
                          <a:lnTo>
                            <a:pt x="135" y="135"/>
                          </a:lnTo>
                          <a:lnTo>
                            <a:pt x="135" y="162"/>
                          </a:lnTo>
                          <a:lnTo>
                            <a:pt x="126" y="180"/>
                          </a:lnTo>
                          <a:lnTo>
                            <a:pt x="108" y="234"/>
                          </a:lnTo>
                          <a:lnTo>
                            <a:pt x="99" y="252"/>
                          </a:lnTo>
                          <a:lnTo>
                            <a:pt x="54" y="297"/>
                          </a:lnTo>
                          <a:lnTo>
                            <a:pt x="36" y="305"/>
                          </a:lnTo>
                          <a:lnTo>
                            <a:pt x="18" y="359"/>
                          </a:lnTo>
                          <a:close/>
                        </a:path>
                      </a:pathLst>
                    </a:custGeom>
                    <a:solidFill>
                      <a:srgbClr val="006600"/>
                    </a:solidFill>
                    <a:ln>
                      <a:noFill/>
                    </a:ln>
                  </p:spPr>
                </p:sp>
                <p:sp>
                  <p:nvSpPr>
                    <p:cNvPr id="396" name="Google Shape;396;p29"/>
                    <p:cNvSpPr/>
                    <p:nvPr/>
                  </p:nvSpPr>
                  <p:spPr>
                    <a:xfrm>
                      <a:off x="3669840" y="4468320"/>
                      <a:ext cx="148680" cy="39240"/>
                    </a:xfrm>
                    <a:custGeom>
                      <a:rect b="b" l="l" r="r" t="t"/>
                      <a:pathLst>
                        <a:path extrusionOk="0" h="54" w="216">
                          <a:moveTo>
                            <a:pt x="216" y="0"/>
                          </a:moveTo>
                          <a:lnTo>
                            <a:pt x="171" y="0"/>
                          </a:lnTo>
                          <a:lnTo>
                            <a:pt x="162" y="9"/>
                          </a:lnTo>
                          <a:lnTo>
                            <a:pt x="126" y="9"/>
                          </a:lnTo>
                          <a:lnTo>
                            <a:pt x="108" y="18"/>
                          </a:lnTo>
                          <a:lnTo>
                            <a:pt x="90" y="18"/>
                          </a:lnTo>
                          <a:lnTo>
                            <a:pt x="72" y="27"/>
                          </a:lnTo>
                          <a:lnTo>
                            <a:pt x="54" y="27"/>
                          </a:lnTo>
                          <a:lnTo>
                            <a:pt x="36" y="36"/>
                          </a:lnTo>
                          <a:lnTo>
                            <a:pt x="27" y="36"/>
                          </a:lnTo>
                          <a:lnTo>
                            <a:pt x="9" y="45"/>
                          </a:lnTo>
                          <a:lnTo>
                            <a:pt x="0" y="45"/>
                          </a:lnTo>
                          <a:lnTo>
                            <a:pt x="0" y="54"/>
                          </a:lnTo>
                          <a:lnTo>
                            <a:pt x="27" y="54"/>
                          </a:lnTo>
                          <a:lnTo>
                            <a:pt x="36" y="45"/>
                          </a:lnTo>
                          <a:lnTo>
                            <a:pt x="54" y="45"/>
                          </a:lnTo>
                          <a:lnTo>
                            <a:pt x="72" y="36"/>
                          </a:lnTo>
                          <a:lnTo>
                            <a:pt x="90" y="36"/>
                          </a:lnTo>
                          <a:lnTo>
                            <a:pt x="108" y="27"/>
                          </a:lnTo>
                          <a:lnTo>
                            <a:pt x="135" y="27"/>
                          </a:lnTo>
                          <a:lnTo>
                            <a:pt x="153" y="18"/>
                          </a:lnTo>
                          <a:lnTo>
                            <a:pt x="171" y="18"/>
                          </a:lnTo>
                          <a:lnTo>
                            <a:pt x="180" y="9"/>
                          </a:lnTo>
                          <a:lnTo>
                            <a:pt x="207" y="9"/>
                          </a:lnTo>
                          <a:lnTo>
                            <a:pt x="216" y="0"/>
                          </a:lnTo>
                          <a:close/>
                        </a:path>
                      </a:pathLst>
                    </a:custGeom>
                    <a:solidFill>
                      <a:srgbClr val="FFFFFF"/>
                    </a:solidFill>
                    <a:ln>
                      <a:noFill/>
                    </a:ln>
                  </p:spPr>
                </p:sp>
                <p:sp>
                  <p:nvSpPr>
                    <p:cNvPr id="397" name="Google Shape;397;p29"/>
                    <p:cNvSpPr/>
                    <p:nvPr/>
                  </p:nvSpPr>
                  <p:spPr>
                    <a:xfrm>
                      <a:off x="3607920" y="4357080"/>
                      <a:ext cx="141480" cy="39240"/>
                    </a:xfrm>
                    <a:custGeom>
                      <a:rect b="b" l="l" r="r" t="t"/>
                      <a:pathLst>
                        <a:path extrusionOk="0" h="54" w="207">
                          <a:moveTo>
                            <a:pt x="207" y="0"/>
                          </a:moveTo>
                          <a:lnTo>
                            <a:pt x="180" y="0"/>
                          </a:lnTo>
                          <a:lnTo>
                            <a:pt x="162" y="9"/>
                          </a:lnTo>
                          <a:lnTo>
                            <a:pt x="117" y="9"/>
                          </a:lnTo>
                          <a:lnTo>
                            <a:pt x="99" y="18"/>
                          </a:lnTo>
                          <a:lnTo>
                            <a:pt x="81" y="18"/>
                          </a:lnTo>
                          <a:lnTo>
                            <a:pt x="72" y="27"/>
                          </a:lnTo>
                          <a:lnTo>
                            <a:pt x="54" y="27"/>
                          </a:lnTo>
                          <a:lnTo>
                            <a:pt x="36" y="36"/>
                          </a:lnTo>
                          <a:lnTo>
                            <a:pt x="27" y="45"/>
                          </a:lnTo>
                          <a:lnTo>
                            <a:pt x="18" y="45"/>
                          </a:lnTo>
                          <a:lnTo>
                            <a:pt x="9" y="54"/>
                          </a:lnTo>
                          <a:lnTo>
                            <a:pt x="0" y="54"/>
                          </a:lnTo>
                          <a:lnTo>
                            <a:pt x="36" y="54"/>
                          </a:lnTo>
                          <a:lnTo>
                            <a:pt x="54" y="45"/>
                          </a:lnTo>
                          <a:lnTo>
                            <a:pt x="72" y="45"/>
                          </a:lnTo>
                          <a:lnTo>
                            <a:pt x="108" y="27"/>
                          </a:lnTo>
                          <a:lnTo>
                            <a:pt x="126" y="27"/>
                          </a:lnTo>
                          <a:lnTo>
                            <a:pt x="144" y="18"/>
                          </a:lnTo>
                          <a:lnTo>
                            <a:pt x="162" y="18"/>
                          </a:lnTo>
                          <a:lnTo>
                            <a:pt x="171" y="9"/>
                          </a:lnTo>
                          <a:lnTo>
                            <a:pt x="189" y="9"/>
                          </a:lnTo>
                          <a:lnTo>
                            <a:pt x="189" y="0"/>
                          </a:lnTo>
                          <a:lnTo>
                            <a:pt x="207" y="0"/>
                          </a:lnTo>
                          <a:close/>
                        </a:path>
                      </a:pathLst>
                    </a:custGeom>
                    <a:solidFill>
                      <a:srgbClr val="FFFFFF"/>
                    </a:solidFill>
                    <a:ln>
                      <a:noFill/>
                    </a:ln>
                  </p:spPr>
                </p:sp>
                <p:sp>
                  <p:nvSpPr>
                    <p:cNvPr id="398" name="Google Shape;398;p29"/>
                    <p:cNvSpPr/>
                    <p:nvPr/>
                  </p:nvSpPr>
                  <p:spPr>
                    <a:xfrm>
                      <a:off x="3558240" y="4251960"/>
                      <a:ext cx="111240" cy="58320"/>
                    </a:xfrm>
                    <a:custGeom>
                      <a:rect b="b" l="l" r="r" t="t"/>
                      <a:pathLst>
                        <a:path extrusionOk="0" h="81" w="162">
                          <a:moveTo>
                            <a:pt x="162" y="0"/>
                          </a:moveTo>
                          <a:lnTo>
                            <a:pt x="144" y="0"/>
                          </a:lnTo>
                          <a:lnTo>
                            <a:pt x="108" y="18"/>
                          </a:lnTo>
                          <a:lnTo>
                            <a:pt x="81" y="27"/>
                          </a:lnTo>
                          <a:lnTo>
                            <a:pt x="54" y="45"/>
                          </a:lnTo>
                          <a:lnTo>
                            <a:pt x="27" y="54"/>
                          </a:lnTo>
                          <a:lnTo>
                            <a:pt x="0" y="81"/>
                          </a:lnTo>
                          <a:lnTo>
                            <a:pt x="9" y="81"/>
                          </a:lnTo>
                          <a:lnTo>
                            <a:pt x="27" y="72"/>
                          </a:lnTo>
                          <a:lnTo>
                            <a:pt x="81" y="36"/>
                          </a:lnTo>
                          <a:lnTo>
                            <a:pt x="108" y="27"/>
                          </a:lnTo>
                          <a:lnTo>
                            <a:pt x="135" y="9"/>
                          </a:lnTo>
                          <a:lnTo>
                            <a:pt x="153" y="0"/>
                          </a:lnTo>
                          <a:lnTo>
                            <a:pt x="162" y="0"/>
                          </a:lnTo>
                          <a:close/>
                        </a:path>
                      </a:pathLst>
                    </a:custGeom>
                    <a:solidFill>
                      <a:srgbClr val="FFFFFF"/>
                    </a:solidFill>
                    <a:ln>
                      <a:noFill/>
                    </a:ln>
                  </p:spPr>
                </p:sp>
                <p:sp>
                  <p:nvSpPr>
                    <p:cNvPr id="399" name="Google Shape;399;p29"/>
                    <p:cNvSpPr/>
                    <p:nvPr/>
                  </p:nvSpPr>
                  <p:spPr>
                    <a:xfrm>
                      <a:off x="3478320" y="4167000"/>
                      <a:ext cx="99000" cy="71280"/>
                    </a:xfrm>
                    <a:custGeom>
                      <a:rect b="b" l="l" r="r" t="t"/>
                      <a:pathLst>
                        <a:path extrusionOk="0" h="99" w="143">
                          <a:moveTo>
                            <a:pt x="143" y="0"/>
                          </a:moveTo>
                          <a:lnTo>
                            <a:pt x="134" y="0"/>
                          </a:lnTo>
                          <a:lnTo>
                            <a:pt x="116" y="9"/>
                          </a:lnTo>
                          <a:lnTo>
                            <a:pt x="98" y="27"/>
                          </a:lnTo>
                          <a:lnTo>
                            <a:pt x="71" y="36"/>
                          </a:lnTo>
                          <a:lnTo>
                            <a:pt x="45" y="54"/>
                          </a:lnTo>
                          <a:lnTo>
                            <a:pt x="27" y="72"/>
                          </a:lnTo>
                          <a:lnTo>
                            <a:pt x="9" y="81"/>
                          </a:lnTo>
                          <a:lnTo>
                            <a:pt x="0" y="99"/>
                          </a:lnTo>
                          <a:lnTo>
                            <a:pt x="9" y="90"/>
                          </a:lnTo>
                          <a:lnTo>
                            <a:pt x="27" y="81"/>
                          </a:lnTo>
                          <a:lnTo>
                            <a:pt x="107" y="27"/>
                          </a:lnTo>
                          <a:lnTo>
                            <a:pt x="143" y="9"/>
                          </a:lnTo>
                          <a:lnTo>
                            <a:pt x="143" y="0"/>
                          </a:lnTo>
                          <a:close/>
                        </a:path>
                      </a:pathLst>
                    </a:custGeom>
                    <a:solidFill>
                      <a:srgbClr val="FFFFFF"/>
                    </a:solidFill>
                    <a:ln>
                      <a:noFill/>
                    </a:ln>
                  </p:spPr>
                </p:sp>
                <p:sp>
                  <p:nvSpPr>
                    <p:cNvPr id="400" name="Google Shape;400;p29"/>
                    <p:cNvSpPr/>
                    <p:nvPr/>
                  </p:nvSpPr>
                  <p:spPr>
                    <a:xfrm>
                      <a:off x="3391560" y="4101120"/>
                      <a:ext cx="79560" cy="58320"/>
                    </a:xfrm>
                    <a:custGeom>
                      <a:rect b="b" l="l" r="r" t="t"/>
                      <a:pathLst>
                        <a:path extrusionOk="0" h="81" w="117">
                          <a:moveTo>
                            <a:pt x="117" y="0"/>
                          </a:moveTo>
                          <a:lnTo>
                            <a:pt x="108" y="0"/>
                          </a:lnTo>
                          <a:lnTo>
                            <a:pt x="54" y="27"/>
                          </a:lnTo>
                          <a:lnTo>
                            <a:pt x="36" y="45"/>
                          </a:lnTo>
                          <a:lnTo>
                            <a:pt x="18" y="54"/>
                          </a:lnTo>
                          <a:lnTo>
                            <a:pt x="9" y="63"/>
                          </a:lnTo>
                          <a:lnTo>
                            <a:pt x="0" y="81"/>
                          </a:lnTo>
                          <a:lnTo>
                            <a:pt x="18" y="63"/>
                          </a:lnTo>
                          <a:lnTo>
                            <a:pt x="45" y="54"/>
                          </a:lnTo>
                          <a:lnTo>
                            <a:pt x="81" y="18"/>
                          </a:lnTo>
                          <a:lnTo>
                            <a:pt x="99" y="9"/>
                          </a:lnTo>
                          <a:lnTo>
                            <a:pt x="108" y="0"/>
                          </a:lnTo>
                          <a:lnTo>
                            <a:pt x="117" y="0"/>
                          </a:lnTo>
                          <a:close/>
                        </a:path>
                      </a:pathLst>
                    </a:custGeom>
                    <a:solidFill>
                      <a:srgbClr val="FFFFFF"/>
                    </a:solidFill>
                    <a:ln>
                      <a:noFill/>
                    </a:ln>
                  </p:spPr>
                </p:sp>
                <p:sp>
                  <p:nvSpPr>
                    <p:cNvPr id="401" name="Google Shape;401;p29"/>
                    <p:cNvSpPr/>
                    <p:nvPr/>
                  </p:nvSpPr>
                  <p:spPr>
                    <a:xfrm>
                      <a:off x="3304800" y="4041000"/>
                      <a:ext cx="67320" cy="60120"/>
                    </a:xfrm>
                    <a:custGeom>
                      <a:rect b="b" l="l" r="r" t="t"/>
                      <a:pathLst>
                        <a:path extrusionOk="0" h="81" w="99">
                          <a:moveTo>
                            <a:pt x="99" y="0"/>
                          </a:moveTo>
                          <a:lnTo>
                            <a:pt x="81" y="18"/>
                          </a:lnTo>
                          <a:lnTo>
                            <a:pt x="45" y="36"/>
                          </a:lnTo>
                          <a:lnTo>
                            <a:pt x="0" y="81"/>
                          </a:lnTo>
                          <a:lnTo>
                            <a:pt x="18" y="63"/>
                          </a:lnTo>
                          <a:lnTo>
                            <a:pt x="54" y="45"/>
                          </a:lnTo>
                          <a:lnTo>
                            <a:pt x="81" y="18"/>
                          </a:lnTo>
                          <a:lnTo>
                            <a:pt x="99" y="9"/>
                          </a:lnTo>
                          <a:lnTo>
                            <a:pt x="99" y="0"/>
                          </a:lnTo>
                          <a:close/>
                        </a:path>
                      </a:pathLst>
                    </a:custGeom>
                    <a:solidFill>
                      <a:srgbClr val="FFFFFF"/>
                    </a:solidFill>
                    <a:ln>
                      <a:noFill/>
                    </a:ln>
                  </p:spPr>
                </p:sp>
                <p:sp>
                  <p:nvSpPr>
                    <p:cNvPr id="402" name="Google Shape;402;p29"/>
                    <p:cNvSpPr/>
                    <p:nvPr/>
                  </p:nvSpPr>
                  <p:spPr>
                    <a:xfrm>
                      <a:off x="3242520" y="4009320"/>
                      <a:ext cx="43920" cy="38880"/>
                    </a:xfrm>
                    <a:custGeom>
                      <a:rect b="b" l="l" r="r" t="t"/>
                      <a:pathLst>
                        <a:path extrusionOk="0" h="53" w="63">
                          <a:moveTo>
                            <a:pt x="63" y="0"/>
                          </a:moveTo>
                          <a:lnTo>
                            <a:pt x="54" y="0"/>
                          </a:lnTo>
                          <a:lnTo>
                            <a:pt x="9" y="44"/>
                          </a:lnTo>
                          <a:lnTo>
                            <a:pt x="9" y="53"/>
                          </a:lnTo>
                          <a:lnTo>
                            <a:pt x="0" y="53"/>
                          </a:lnTo>
                          <a:lnTo>
                            <a:pt x="9" y="53"/>
                          </a:lnTo>
                          <a:lnTo>
                            <a:pt x="54" y="9"/>
                          </a:lnTo>
                          <a:lnTo>
                            <a:pt x="54" y="0"/>
                          </a:lnTo>
                          <a:lnTo>
                            <a:pt x="63" y="0"/>
                          </a:lnTo>
                          <a:close/>
                        </a:path>
                      </a:pathLst>
                    </a:custGeom>
                    <a:solidFill>
                      <a:srgbClr val="FFFFFF"/>
                    </a:solidFill>
                    <a:ln>
                      <a:noFill/>
                    </a:ln>
                  </p:spPr>
                </p:sp>
                <p:sp>
                  <p:nvSpPr>
                    <p:cNvPr id="403" name="Google Shape;403;p29"/>
                    <p:cNvSpPr/>
                    <p:nvPr/>
                  </p:nvSpPr>
                  <p:spPr>
                    <a:xfrm>
                      <a:off x="3898800" y="4238640"/>
                      <a:ext cx="61560" cy="150120"/>
                    </a:xfrm>
                    <a:custGeom>
                      <a:rect b="b" l="l" r="r" t="t"/>
                      <a:pathLst>
                        <a:path extrusionOk="0" h="207" w="90">
                          <a:moveTo>
                            <a:pt x="0" y="207"/>
                          </a:moveTo>
                          <a:lnTo>
                            <a:pt x="9" y="189"/>
                          </a:lnTo>
                          <a:lnTo>
                            <a:pt x="9" y="162"/>
                          </a:lnTo>
                          <a:lnTo>
                            <a:pt x="27" y="135"/>
                          </a:lnTo>
                          <a:lnTo>
                            <a:pt x="36" y="99"/>
                          </a:lnTo>
                          <a:lnTo>
                            <a:pt x="54" y="63"/>
                          </a:lnTo>
                          <a:lnTo>
                            <a:pt x="63" y="36"/>
                          </a:lnTo>
                          <a:lnTo>
                            <a:pt x="81" y="9"/>
                          </a:lnTo>
                          <a:lnTo>
                            <a:pt x="90" y="0"/>
                          </a:lnTo>
                          <a:lnTo>
                            <a:pt x="90" y="9"/>
                          </a:lnTo>
                          <a:lnTo>
                            <a:pt x="81" y="36"/>
                          </a:lnTo>
                          <a:lnTo>
                            <a:pt x="45" y="108"/>
                          </a:lnTo>
                          <a:lnTo>
                            <a:pt x="36" y="144"/>
                          </a:lnTo>
                          <a:lnTo>
                            <a:pt x="18" y="171"/>
                          </a:lnTo>
                          <a:lnTo>
                            <a:pt x="9" y="198"/>
                          </a:lnTo>
                          <a:lnTo>
                            <a:pt x="0" y="207"/>
                          </a:lnTo>
                          <a:close/>
                        </a:path>
                      </a:pathLst>
                    </a:custGeom>
                    <a:solidFill>
                      <a:srgbClr val="FFFFFF"/>
                    </a:solidFill>
                    <a:ln>
                      <a:noFill/>
                    </a:ln>
                  </p:spPr>
                </p:sp>
                <p:sp>
                  <p:nvSpPr>
                    <p:cNvPr id="404" name="Google Shape;404;p29"/>
                    <p:cNvSpPr/>
                    <p:nvPr/>
                  </p:nvSpPr>
                  <p:spPr>
                    <a:xfrm>
                      <a:off x="3818880" y="4107240"/>
                      <a:ext cx="29880" cy="150120"/>
                    </a:xfrm>
                    <a:custGeom>
                      <a:rect b="b" l="l" r="r" t="t"/>
                      <a:pathLst>
                        <a:path extrusionOk="0" h="207" w="45">
                          <a:moveTo>
                            <a:pt x="0" y="207"/>
                          </a:moveTo>
                          <a:lnTo>
                            <a:pt x="0" y="171"/>
                          </a:lnTo>
                          <a:lnTo>
                            <a:pt x="9" y="144"/>
                          </a:lnTo>
                          <a:lnTo>
                            <a:pt x="9" y="108"/>
                          </a:lnTo>
                          <a:lnTo>
                            <a:pt x="18" y="72"/>
                          </a:lnTo>
                          <a:lnTo>
                            <a:pt x="36" y="18"/>
                          </a:lnTo>
                          <a:lnTo>
                            <a:pt x="45" y="0"/>
                          </a:lnTo>
                          <a:lnTo>
                            <a:pt x="45" y="18"/>
                          </a:lnTo>
                          <a:lnTo>
                            <a:pt x="36" y="45"/>
                          </a:lnTo>
                          <a:lnTo>
                            <a:pt x="36" y="81"/>
                          </a:lnTo>
                          <a:lnTo>
                            <a:pt x="18" y="153"/>
                          </a:lnTo>
                          <a:lnTo>
                            <a:pt x="9" y="180"/>
                          </a:lnTo>
                          <a:lnTo>
                            <a:pt x="9" y="207"/>
                          </a:lnTo>
                          <a:lnTo>
                            <a:pt x="0" y="207"/>
                          </a:lnTo>
                          <a:close/>
                        </a:path>
                      </a:pathLst>
                    </a:custGeom>
                    <a:solidFill>
                      <a:srgbClr val="FFFFFF"/>
                    </a:solidFill>
                    <a:ln>
                      <a:noFill/>
                    </a:ln>
                  </p:spPr>
                </p:sp>
                <p:sp>
                  <p:nvSpPr>
                    <p:cNvPr id="405" name="Google Shape;405;p29"/>
                    <p:cNvSpPr/>
                    <p:nvPr/>
                  </p:nvSpPr>
                  <p:spPr>
                    <a:xfrm>
                      <a:off x="3712680" y="4035600"/>
                      <a:ext cx="24480" cy="137160"/>
                    </a:xfrm>
                    <a:custGeom>
                      <a:rect b="b" l="l" r="r" t="t"/>
                      <a:pathLst>
                        <a:path extrusionOk="0" h="188" w="36">
                          <a:moveTo>
                            <a:pt x="9" y="188"/>
                          </a:moveTo>
                          <a:lnTo>
                            <a:pt x="0" y="170"/>
                          </a:lnTo>
                          <a:lnTo>
                            <a:pt x="9" y="152"/>
                          </a:lnTo>
                          <a:lnTo>
                            <a:pt x="9" y="98"/>
                          </a:lnTo>
                          <a:lnTo>
                            <a:pt x="18" y="62"/>
                          </a:lnTo>
                          <a:lnTo>
                            <a:pt x="27" y="35"/>
                          </a:lnTo>
                          <a:lnTo>
                            <a:pt x="27" y="17"/>
                          </a:lnTo>
                          <a:lnTo>
                            <a:pt x="36" y="0"/>
                          </a:lnTo>
                          <a:lnTo>
                            <a:pt x="36" y="35"/>
                          </a:lnTo>
                          <a:lnTo>
                            <a:pt x="27" y="71"/>
                          </a:lnTo>
                          <a:lnTo>
                            <a:pt x="18" y="98"/>
                          </a:lnTo>
                          <a:lnTo>
                            <a:pt x="18" y="134"/>
                          </a:lnTo>
                          <a:lnTo>
                            <a:pt x="9" y="161"/>
                          </a:lnTo>
                          <a:lnTo>
                            <a:pt x="9" y="188"/>
                          </a:lnTo>
                          <a:close/>
                        </a:path>
                      </a:pathLst>
                    </a:custGeom>
                    <a:solidFill>
                      <a:srgbClr val="FFFFFF"/>
                    </a:solidFill>
                    <a:ln>
                      <a:noFill/>
                    </a:ln>
                  </p:spPr>
                </p:sp>
                <p:sp>
                  <p:nvSpPr>
                    <p:cNvPr id="406" name="Google Shape;406;p29"/>
                    <p:cNvSpPr/>
                    <p:nvPr/>
                  </p:nvSpPr>
                  <p:spPr>
                    <a:xfrm>
                      <a:off x="3602520" y="3969720"/>
                      <a:ext cx="17640" cy="131400"/>
                    </a:xfrm>
                    <a:custGeom>
                      <a:rect b="b" l="l" r="r" t="t"/>
                      <a:pathLst>
                        <a:path extrusionOk="0" h="179" w="27">
                          <a:moveTo>
                            <a:pt x="18" y="179"/>
                          </a:moveTo>
                          <a:lnTo>
                            <a:pt x="18" y="152"/>
                          </a:lnTo>
                          <a:lnTo>
                            <a:pt x="9" y="125"/>
                          </a:lnTo>
                          <a:lnTo>
                            <a:pt x="9" y="98"/>
                          </a:lnTo>
                          <a:lnTo>
                            <a:pt x="0" y="63"/>
                          </a:lnTo>
                          <a:lnTo>
                            <a:pt x="0" y="18"/>
                          </a:lnTo>
                          <a:lnTo>
                            <a:pt x="9" y="0"/>
                          </a:lnTo>
                          <a:lnTo>
                            <a:pt x="9" y="36"/>
                          </a:lnTo>
                          <a:lnTo>
                            <a:pt x="18" y="63"/>
                          </a:lnTo>
                          <a:lnTo>
                            <a:pt x="18" y="125"/>
                          </a:lnTo>
                          <a:lnTo>
                            <a:pt x="27" y="152"/>
                          </a:lnTo>
                          <a:lnTo>
                            <a:pt x="27" y="170"/>
                          </a:lnTo>
                          <a:lnTo>
                            <a:pt x="18" y="179"/>
                          </a:lnTo>
                          <a:close/>
                        </a:path>
                      </a:pathLst>
                    </a:custGeom>
                    <a:solidFill>
                      <a:srgbClr val="FFFFFF"/>
                    </a:solidFill>
                    <a:ln>
                      <a:noFill/>
                    </a:ln>
                  </p:spPr>
                </p:sp>
                <p:sp>
                  <p:nvSpPr>
                    <p:cNvPr id="407" name="Google Shape;407;p29"/>
                    <p:cNvSpPr/>
                    <p:nvPr/>
                  </p:nvSpPr>
                  <p:spPr>
                    <a:xfrm>
                      <a:off x="3483720" y="3922920"/>
                      <a:ext cx="19080" cy="105120"/>
                    </a:xfrm>
                    <a:custGeom>
                      <a:rect b="b" l="l" r="r" t="t"/>
                      <a:pathLst>
                        <a:path extrusionOk="0" h="144" w="27">
                          <a:moveTo>
                            <a:pt x="27" y="144"/>
                          </a:moveTo>
                          <a:lnTo>
                            <a:pt x="18" y="135"/>
                          </a:lnTo>
                          <a:lnTo>
                            <a:pt x="18" y="117"/>
                          </a:lnTo>
                          <a:lnTo>
                            <a:pt x="9" y="99"/>
                          </a:lnTo>
                          <a:lnTo>
                            <a:pt x="9" y="72"/>
                          </a:lnTo>
                          <a:lnTo>
                            <a:pt x="0" y="54"/>
                          </a:lnTo>
                          <a:lnTo>
                            <a:pt x="0" y="0"/>
                          </a:lnTo>
                          <a:lnTo>
                            <a:pt x="0" y="9"/>
                          </a:lnTo>
                          <a:lnTo>
                            <a:pt x="9" y="27"/>
                          </a:lnTo>
                          <a:lnTo>
                            <a:pt x="9" y="45"/>
                          </a:lnTo>
                          <a:lnTo>
                            <a:pt x="18" y="72"/>
                          </a:lnTo>
                          <a:lnTo>
                            <a:pt x="18" y="117"/>
                          </a:lnTo>
                          <a:lnTo>
                            <a:pt x="27" y="135"/>
                          </a:lnTo>
                          <a:lnTo>
                            <a:pt x="27" y="144"/>
                          </a:lnTo>
                          <a:close/>
                        </a:path>
                      </a:pathLst>
                    </a:custGeom>
                    <a:solidFill>
                      <a:srgbClr val="FFFFFF"/>
                    </a:solidFill>
                    <a:ln>
                      <a:noFill/>
                    </a:ln>
                  </p:spPr>
                </p:sp>
                <p:sp>
                  <p:nvSpPr>
                    <p:cNvPr id="408" name="Google Shape;408;p29"/>
                    <p:cNvSpPr/>
                    <p:nvPr/>
                  </p:nvSpPr>
                  <p:spPr>
                    <a:xfrm>
                      <a:off x="3359880" y="3896640"/>
                      <a:ext cx="31320" cy="86040"/>
                    </a:xfrm>
                    <a:custGeom>
                      <a:rect b="b" l="l" r="r" t="t"/>
                      <a:pathLst>
                        <a:path extrusionOk="0" h="117" w="45">
                          <a:moveTo>
                            <a:pt x="45" y="117"/>
                          </a:moveTo>
                          <a:lnTo>
                            <a:pt x="18" y="63"/>
                          </a:lnTo>
                          <a:lnTo>
                            <a:pt x="9" y="27"/>
                          </a:lnTo>
                          <a:lnTo>
                            <a:pt x="0" y="0"/>
                          </a:lnTo>
                          <a:lnTo>
                            <a:pt x="9" y="27"/>
                          </a:lnTo>
                          <a:lnTo>
                            <a:pt x="27" y="63"/>
                          </a:lnTo>
                          <a:lnTo>
                            <a:pt x="36" y="99"/>
                          </a:lnTo>
                          <a:lnTo>
                            <a:pt x="45" y="117"/>
                          </a:lnTo>
                          <a:close/>
                        </a:path>
                      </a:pathLst>
                    </a:custGeom>
                    <a:solidFill>
                      <a:srgbClr val="FFFFFF"/>
                    </a:solidFill>
                    <a:ln>
                      <a:noFill/>
                    </a:ln>
                  </p:spPr>
                </p:sp>
                <p:sp>
                  <p:nvSpPr>
                    <p:cNvPr id="409" name="Google Shape;409;p29"/>
                    <p:cNvSpPr/>
                    <p:nvPr/>
                  </p:nvSpPr>
                  <p:spPr>
                    <a:xfrm>
                      <a:off x="3267360" y="3903840"/>
                      <a:ext cx="24480" cy="52200"/>
                    </a:xfrm>
                    <a:custGeom>
                      <a:rect b="b" l="l" r="r" t="t"/>
                      <a:pathLst>
                        <a:path extrusionOk="0" h="72" w="36">
                          <a:moveTo>
                            <a:pt x="36" y="72"/>
                          </a:moveTo>
                          <a:lnTo>
                            <a:pt x="27" y="63"/>
                          </a:lnTo>
                          <a:lnTo>
                            <a:pt x="18" y="36"/>
                          </a:lnTo>
                          <a:lnTo>
                            <a:pt x="0" y="0"/>
                          </a:lnTo>
                          <a:lnTo>
                            <a:pt x="18" y="36"/>
                          </a:lnTo>
                          <a:lnTo>
                            <a:pt x="36" y="63"/>
                          </a:lnTo>
                          <a:lnTo>
                            <a:pt x="36" y="72"/>
                          </a:lnTo>
                          <a:close/>
                        </a:path>
                      </a:pathLst>
                    </a:custGeom>
                    <a:solidFill>
                      <a:srgbClr val="FFFFFF"/>
                    </a:solidFill>
                    <a:ln>
                      <a:noFill/>
                    </a:ln>
                  </p:spPr>
                </p:sp>
                <p:sp>
                  <p:nvSpPr>
                    <p:cNvPr id="410" name="Google Shape;410;p29"/>
                    <p:cNvSpPr/>
                    <p:nvPr/>
                  </p:nvSpPr>
                  <p:spPr>
                    <a:xfrm>
                      <a:off x="3948480" y="4291560"/>
                      <a:ext cx="482039" cy="466199"/>
                    </a:xfrm>
                    <a:custGeom>
                      <a:rect b="b" l="l" r="r" t="t"/>
                      <a:pathLst>
                        <a:path extrusionOk="0" h="638" w="701">
                          <a:moveTo>
                            <a:pt x="647" y="27"/>
                          </a:moveTo>
                          <a:lnTo>
                            <a:pt x="638" y="27"/>
                          </a:lnTo>
                          <a:lnTo>
                            <a:pt x="638" y="36"/>
                          </a:lnTo>
                          <a:lnTo>
                            <a:pt x="602" y="36"/>
                          </a:lnTo>
                          <a:lnTo>
                            <a:pt x="602" y="45"/>
                          </a:lnTo>
                          <a:lnTo>
                            <a:pt x="584" y="45"/>
                          </a:lnTo>
                          <a:lnTo>
                            <a:pt x="575" y="54"/>
                          </a:lnTo>
                          <a:lnTo>
                            <a:pt x="548" y="54"/>
                          </a:lnTo>
                          <a:lnTo>
                            <a:pt x="539" y="63"/>
                          </a:lnTo>
                          <a:lnTo>
                            <a:pt x="530" y="63"/>
                          </a:lnTo>
                          <a:lnTo>
                            <a:pt x="521" y="72"/>
                          </a:lnTo>
                          <a:lnTo>
                            <a:pt x="503" y="72"/>
                          </a:lnTo>
                          <a:lnTo>
                            <a:pt x="494" y="81"/>
                          </a:lnTo>
                          <a:lnTo>
                            <a:pt x="485" y="81"/>
                          </a:lnTo>
                          <a:lnTo>
                            <a:pt x="476" y="90"/>
                          </a:lnTo>
                          <a:lnTo>
                            <a:pt x="467" y="90"/>
                          </a:lnTo>
                          <a:lnTo>
                            <a:pt x="449" y="99"/>
                          </a:lnTo>
                          <a:lnTo>
                            <a:pt x="440" y="108"/>
                          </a:lnTo>
                          <a:lnTo>
                            <a:pt x="431" y="108"/>
                          </a:lnTo>
                          <a:lnTo>
                            <a:pt x="422" y="117"/>
                          </a:lnTo>
                          <a:lnTo>
                            <a:pt x="405" y="117"/>
                          </a:lnTo>
                          <a:lnTo>
                            <a:pt x="378" y="144"/>
                          </a:lnTo>
                          <a:lnTo>
                            <a:pt x="369" y="144"/>
                          </a:lnTo>
                          <a:lnTo>
                            <a:pt x="351" y="161"/>
                          </a:lnTo>
                          <a:lnTo>
                            <a:pt x="342" y="161"/>
                          </a:lnTo>
                          <a:lnTo>
                            <a:pt x="324" y="179"/>
                          </a:lnTo>
                          <a:lnTo>
                            <a:pt x="306" y="188"/>
                          </a:lnTo>
                          <a:lnTo>
                            <a:pt x="297" y="197"/>
                          </a:lnTo>
                          <a:lnTo>
                            <a:pt x="288" y="197"/>
                          </a:lnTo>
                          <a:lnTo>
                            <a:pt x="252" y="233"/>
                          </a:lnTo>
                          <a:lnTo>
                            <a:pt x="252" y="242"/>
                          </a:lnTo>
                          <a:lnTo>
                            <a:pt x="243" y="242"/>
                          </a:lnTo>
                          <a:lnTo>
                            <a:pt x="198" y="287"/>
                          </a:lnTo>
                          <a:lnTo>
                            <a:pt x="198" y="296"/>
                          </a:lnTo>
                          <a:lnTo>
                            <a:pt x="180" y="314"/>
                          </a:lnTo>
                          <a:lnTo>
                            <a:pt x="171" y="314"/>
                          </a:lnTo>
                          <a:lnTo>
                            <a:pt x="171" y="323"/>
                          </a:lnTo>
                          <a:lnTo>
                            <a:pt x="153" y="350"/>
                          </a:lnTo>
                          <a:lnTo>
                            <a:pt x="135" y="368"/>
                          </a:lnTo>
                          <a:lnTo>
                            <a:pt x="126" y="395"/>
                          </a:lnTo>
                          <a:lnTo>
                            <a:pt x="108" y="413"/>
                          </a:lnTo>
                          <a:lnTo>
                            <a:pt x="108" y="431"/>
                          </a:lnTo>
                          <a:lnTo>
                            <a:pt x="90" y="458"/>
                          </a:lnTo>
                          <a:lnTo>
                            <a:pt x="81" y="485"/>
                          </a:lnTo>
                          <a:lnTo>
                            <a:pt x="63" y="521"/>
                          </a:lnTo>
                          <a:lnTo>
                            <a:pt x="63" y="584"/>
                          </a:lnTo>
                          <a:lnTo>
                            <a:pt x="72" y="638"/>
                          </a:lnTo>
                          <a:lnTo>
                            <a:pt x="0" y="638"/>
                          </a:lnTo>
                          <a:lnTo>
                            <a:pt x="18" y="611"/>
                          </a:lnTo>
                          <a:lnTo>
                            <a:pt x="36" y="539"/>
                          </a:lnTo>
                          <a:lnTo>
                            <a:pt x="54" y="503"/>
                          </a:lnTo>
                          <a:lnTo>
                            <a:pt x="63" y="476"/>
                          </a:lnTo>
                          <a:lnTo>
                            <a:pt x="81" y="440"/>
                          </a:lnTo>
                          <a:lnTo>
                            <a:pt x="90" y="413"/>
                          </a:lnTo>
                          <a:lnTo>
                            <a:pt x="99" y="404"/>
                          </a:lnTo>
                          <a:lnTo>
                            <a:pt x="99" y="395"/>
                          </a:lnTo>
                          <a:lnTo>
                            <a:pt x="117" y="368"/>
                          </a:lnTo>
                          <a:lnTo>
                            <a:pt x="126" y="350"/>
                          </a:lnTo>
                          <a:lnTo>
                            <a:pt x="144" y="323"/>
                          </a:lnTo>
                          <a:lnTo>
                            <a:pt x="162" y="305"/>
                          </a:lnTo>
                          <a:lnTo>
                            <a:pt x="162" y="296"/>
                          </a:lnTo>
                          <a:lnTo>
                            <a:pt x="171" y="296"/>
                          </a:lnTo>
                          <a:lnTo>
                            <a:pt x="189" y="278"/>
                          </a:lnTo>
                          <a:lnTo>
                            <a:pt x="189" y="269"/>
                          </a:lnTo>
                          <a:lnTo>
                            <a:pt x="270" y="188"/>
                          </a:lnTo>
                          <a:lnTo>
                            <a:pt x="279" y="188"/>
                          </a:lnTo>
                          <a:lnTo>
                            <a:pt x="306" y="161"/>
                          </a:lnTo>
                          <a:lnTo>
                            <a:pt x="315" y="161"/>
                          </a:lnTo>
                          <a:lnTo>
                            <a:pt x="315" y="153"/>
                          </a:lnTo>
                          <a:lnTo>
                            <a:pt x="324" y="153"/>
                          </a:lnTo>
                          <a:lnTo>
                            <a:pt x="333" y="144"/>
                          </a:lnTo>
                          <a:lnTo>
                            <a:pt x="351" y="135"/>
                          </a:lnTo>
                          <a:lnTo>
                            <a:pt x="369" y="117"/>
                          </a:lnTo>
                          <a:lnTo>
                            <a:pt x="378" y="117"/>
                          </a:lnTo>
                          <a:lnTo>
                            <a:pt x="396" y="108"/>
                          </a:lnTo>
                          <a:lnTo>
                            <a:pt x="405" y="99"/>
                          </a:lnTo>
                          <a:lnTo>
                            <a:pt x="414" y="99"/>
                          </a:lnTo>
                          <a:lnTo>
                            <a:pt x="422" y="90"/>
                          </a:lnTo>
                          <a:lnTo>
                            <a:pt x="431" y="90"/>
                          </a:lnTo>
                          <a:lnTo>
                            <a:pt x="440" y="81"/>
                          </a:lnTo>
                          <a:lnTo>
                            <a:pt x="449" y="81"/>
                          </a:lnTo>
                          <a:lnTo>
                            <a:pt x="458" y="72"/>
                          </a:lnTo>
                          <a:lnTo>
                            <a:pt x="467" y="72"/>
                          </a:lnTo>
                          <a:lnTo>
                            <a:pt x="476" y="63"/>
                          </a:lnTo>
                          <a:lnTo>
                            <a:pt x="485" y="63"/>
                          </a:lnTo>
                          <a:lnTo>
                            <a:pt x="503" y="54"/>
                          </a:lnTo>
                          <a:lnTo>
                            <a:pt x="521" y="54"/>
                          </a:lnTo>
                          <a:lnTo>
                            <a:pt x="521" y="45"/>
                          </a:lnTo>
                          <a:lnTo>
                            <a:pt x="539" y="45"/>
                          </a:lnTo>
                          <a:lnTo>
                            <a:pt x="548" y="36"/>
                          </a:lnTo>
                          <a:lnTo>
                            <a:pt x="575" y="36"/>
                          </a:lnTo>
                          <a:lnTo>
                            <a:pt x="584" y="27"/>
                          </a:lnTo>
                          <a:lnTo>
                            <a:pt x="611" y="27"/>
                          </a:lnTo>
                          <a:lnTo>
                            <a:pt x="611" y="18"/>
                          </a:lnTo>
                          <a:lnTo>
                            <a:pt x="647" y="18"/>
                          </a:lnTo>
                          <a:lnTo>
                            <a:pt x="665" y="0"/>
                          </a:lnTo>
                          <a:lnTo>
                            <a:pt x="701" y="0"/>
                          </a:lnTo>
                          <a:lnTo>
                            <a:pt x="692" y="9"/>
                          </a:lnTo>
                          <a:lnTo>
                            <a:pt x="692" y="18"/>
                          </a:lnTo>
                          <a:lnTo>
                            <a:pt x="683" y="18"/>
                          </a:lnTo>
                          <a:lnTo>
                            <a:pt x="683" y="27"/>
                          </a:lnTo>
                          <a:lnTo>
                            <a:pt x="674" y="27"/>
                          </a:lnTo>
                          <a:lnTo>
                            <a:pt x="665" y="36"/>
                          </a:lnTo>
                          <a:lnTo>
                            <a:pt x="656" y="27"/>
                          </a:lnTo>
                          <a:lnTo>
                            <a:pt x="647" y="27"/>
                          </a:lnTo>
                          <a:close/>
                        </a:path>
                      </a:pathLst>
                    </a:custGeom>
                    <a:solidFill>
                      <a:srgbClr val="006600"/>
                    </a:solidFill>
                    <a:ln>
                      <a:noFill/>
                    </a:ln>
                  </p:spPr>
                </p:sp>
                <p:sp>
                  <p:nvSpPr>
                    <p:cNvPr id="411" name="Google Shape;411;p29"/>
                    <p:cNvSpPr/>
                    <p:nvPr/>
                  </p:nvSpPr>
                  <p:spPr>
                    <a:xfrm>
                      <a:off x="4023360" y="4586760"/>
                      <a:ext cx="153720" cy="52200"/>
                    </a:xfrm>
                    <a:custGeom>
                      <a:rect b="b" l="l" r="r" t="t"/>
                      <a:pathLst>
                        <a:path extrusionOk="0" h="72" w="225">
                          <a:moveTo>
                            <a:pt x="36" y="18"/>
                          </a:moveTo>
                          <a:lnTo>
                            <a:pt x="0" y="9"/>
                          </a:lnTo>
                          <a:lnTo>
                            <a:pt x="0" y="27"/>
                          </a:lnTo>
                          <a:lnTo>
                            <a:pt x="27" y="27"/>
                          </a:lnTo>
                          <a:lnTo>
                            <a:pt x="54" y="54"/>
                          </a:lnTo>
                          <a:lnTo>
                            <a:pt x="72" y="54"/>
                          </a:lnTo>
                          <a:lnTo>
                            <a:pt x="81" y="63"/>
                          </a:lnTo>
                          <a:lnTo>
                            <a:pt x="144" y="63"/>
                          </a:lnTo>
                          <a:lnTo>
                            <a:pt x="162" y="72"/>
                          </a:lnTo>
                          <a:lnTo>
                            <a:pt x="171" y="72"/>
                          </a:lnTo>
                          <a:lnTo>
                            <a:pt x="189" y="63"/>
                          </a:lnTo>
                          <a:lnTo>
                            <a:pt x="225" y="63"/>
                          </a:lnTo>
                          <a:lnTo>
                            <a:pt x="207" y="45"/>
                          </a:lnTo>
                          <a:lnTo>
                            <a:pt x="189" y="36"/>
                          </a:lnTo>
                          <a:lnTo>
                            <a:pt x="180" y="36"/>
                          </a:lnTo>
                          <a:lnTo>
                            <a:pt x="171" y="27"/>
                          </a:lnTo>
                          <a:lnTo>
                            <a:pt x="135" y="9"/>
                          </a:lnTo>
                          <a:lnTo>
                            <a:pt x="126" y="9"/>
                          </a:lnTo>
                          <a:lnTo>
                            <a:pt x="108" y="0"/>
                          </a:lnTo>
                          <a:lnTo>
                            <a:pt x="45" y="0"/>
                          </a:lnTo>
                          <a:lnTo>
                            <a:pt x="45" y="9"/>
                          </a:lnTo>
                          <a:lnTo>
                            <a:pt x="36" y="18"/>
                          </a:lnTo>
                          <a:close/>
                        </a:path>
                      </a:pathLst>
                    </a:custGeom>
                    <a:solidFill>
                      <a:srgbClr val="006600"/>
                    </a:solidFill>
                    <a:ln>
                      <a:noFill/>
                    </a:ln>
                  </p:spPr>
                </p:sp>
                <p:sp>
                  <p:nvSpPr>
                    <p:cNvPr id="412" name="Google Shape;412;p29"/>
                    <p:cNvSpPr/>
                    <p:nvPr/>
                  </p:nvSpPr>
                  <p:spPr>
                    <a:xfrm>
                      <a:off x="4065840" y="4520880"/>
                      <a:ext cx="142560" cy="52560"/>
                    </a:xfrm>
                    <a:custGeom>
                      <a:rect b="b" l="l" r="r" t="t"/>
                      <a:pathLst>
                        <a:path extrusionOk="0" h="72" w="207">
                          <a:moveTo>
                            <a:pt x="9" y="0"/>
                          </a:moveTo>
                          <a:lnTo>
                            <a:pt x="36" y="9"/>
                          </a:lnTo>
                          <a:lnTo>
                            <a:pt x="45" y="9"/>
                          </a:lnTo>
                          <a:lnTo>
                            <a:pt x="54" y="0"/>
                          </a:lnTo>
                          <a:lnTo>
                            <a:pt x="99" y="0"/>
                          </a:lnTo>
                          <a:lnTo>
                            <a:pt x="108" y="9"/>
                          </a:lnTo>
                          <a:lnTo>
                            <a:pt x="117" y="9"/>
                          </a:lnTo>
                          <a:lnTo>
                            <a:pt x="135" y="18"/>
                          </a:lnTo>
                          <a:lnTo>
                            <a:pt x="144" y="18"/>
                          </a:lnTo>
                          <a:lnTo>
                            <a:pt x="162" y="27"/>
                          </a:lnTo>
                          <a:lnTo>
                            <a:pt x="207" y="72"/>
                          </a:lnTo>
                          <a:lnTo>
                            <a:pt x="99" y="72"/>
                          </a:lnTo>
                          <a:lnTo>
                            <a:pt x="90" y="63"/>
                          </a:lnTo>
                          <a:lnTo>
                            <a:pt x="72" y="63"/>
                          </a:lnTo>
                          <a:lnTo>
                            <a:pt x="63" y="54"/>
                          </a:lnTo>
                          <a:lnTo>
                            <a:pt x="54" y="54"/>
                          </a:lnTo>
                          <a:lnTo>
                            <a:pt x="36" y="36"/>
                          </a:lnTo>
                          <a:lnTo>
                            <a:pt x="27" y="18"/>
                          </a:lnTo>
                          <a:lnTo>
                            <a:pt x="0" y="9"/>
                          </a:lnTo>
                          <a:lnTo>
                            <a:pt x="0" y="0"/>
                          </a:lnTo>
                          <a:lnTo>
                            <a:pt x="9" y="0"/>
                          </a:lnTo>
                          <a:close/>
                        </a:path>
                      </a:pathLst>
                    </a:custGeom>
                    <a:solidFill>
                      <a:srgbClr val="006600"/>
                    </a:solidFill>
                    <a:ln>
                      <a:noFill/>
                    </a:ln>
                  </p:spPr>
                </p:sp>
                <p:sp>
                  <p:nvSpPr>
                    <p:cNvPr id="413" name="Google Shape;413;p29"/>
                    <p:cNvSpPr/>
                    <p:nvPr/>
                  </p:nvSpPr>
                  <p:spPr>
                    <a:xfrm>
                      <a:off x="4115160" y="4462560"/>
                      <a:ext cx="118080" cy="58320"/>
                    </a:xfrm>
                    <a:custGeom>
                      <a:rect b="b" l="l" r="r" t="t"/>
                      <a:pathLst>
                        <a:path extrusionOk="0" h="81" w="171">
                          <a:moveTo>
                            <a:pt x="9" y="0"/>
                          </a:moveTo>
                          <a:lnTo>
                            <a:pt x="36" y="9"/>
                          </a:lnTo>
                          <a:lnTo>
                            <a:pt x="36" y="0"/>
                          </a:lnTo>
                          <a:lnTo>
                            <a:pt x="81" y="0"/>
                          </a:lnTo>
                          <a:lnTo>
                            <a:pt x="90" y="9"/>
                          </a:lnTo>
                          <a:lnTo>
                            <a:pt x="99" y="9"/>
                          </a:lnTo>
                          <a:lnTo>
                            <a:pt x="117" y="27"/>
                          </a:lnTo>
                          <a:lnTo>
                            <a:pt x="135" y="36"/>
                          </a:lnTo>
                          <a:lnTo>
                            <a:pt x="153" y="54"/>
                          </a:lnTo>
                          <a:lnTo>
                            <a:pt x="153" y="63"/>
                          </a:lnTo>
                          <a:lnTo>
                            <a:pt x="162" y="63"/>
                          </a:lnTo>
                          <a:lnTo>
                            <a:pt x="171" y="72"/>
                          </a:lnTo>
                          <a:lnTo>
                            <a:pt x="171" y="81"/>
                          </a:lnTo>
                          <a:lnTo>
                            <a:pt x="117" y="81"/>
                          </a:lnTo>
                          <a:lnTo>
                            <a:pt x="108" y="72"/>
                          </a:lnTo>
                          <a:lnTo>
                            <a:pt x="99" y="72"/>
                          </a:lnTo>
                          <a:lnTo>
                            <a:pt x="81" y="63"/>
                          </a:lnTo>
                          <a:lnTo>
                            <a:pt x="72" y="63"/>
                          </a:lnTo>
                          <a:lnTo>
                            <a:pt x="54" y="45"/>
                          </a:lnTo>
                          <a:lnTo>
                            <a:pt x="45" y="45"/>
                          </a:lnTo>
                          <a:lnTo>
                            <a:pt x="27" y="27"/>
                          </a:lnTo>
                          <a:lnTo>
                            <a:pt x="27" y="18"/>
                          </a:lnTo>
                          <a:lnTo>
                            <a:pt x="0" y="9"/>
                          </a:lnTo>
                          <a:lnTo>
                            <a:pt x="9" y="0"/>
                          </a:lnTo>
                          <a:close/>
                        </a:path>
                      </a:pathLst>
                    </a:custGeom>
                    <a:solidFill>
                      <a:srgbClr val="006600"/>
                    </a:solidFill>
                    <a:ln>
                      <a:noFill/>
                    </a:ln>
                  </p:spPr>
                </p:sp>
                <p:sp>
                  <p:nvSpPr>
                    <p:cNvPr id="414" name="Google Shape;414;p29"/>
                    <p:cNvSpPr/>
                    <p:nvPr/>
                  </p:nvSpPr>
                  <p:spPr>
                    <a:xfrm>
                      <a:off x="4177440" y="4410000"/>
                      <a:ext cx="99360" cy="65520"/>
                    </a:xfrm>
                    <a:custGeom>
                      <a:rect b="b" l="l" r="r" t="t"/>
                      <a:pathLst>
                        <a:path extrusionOk="0" h="90" w="143">
                          <a:moveTo>
                            <a:pt x="9" y="0"/>
                          </a:moveTo>
                          <a:lnTo>
                            <a:pt x="18" y="9"/>
                          </a:lnTo>
                          <a:lnTo>
                            <a:pt x="27" y="9"/>
                          </a:lnTo>
                          <a:lnTo>
                            <a:pt x="36" y="0"/>
                          </a:lnTo>
                          <a:lnTo>
                            <a:pt x="54" y="0"/>
                          </a:lnTo>
                          <a:lnTo>
                            <a:pt x="63" y="9"/>
                          </a:lnTo>
                          <a:lnTo>
                            <a:pt x="72" y="9"/>
                          </a:lnTo>
                          <a:lnTo>
                            <a:pt x="143" y="81"/>
                          </a:lnTo>
                          <a:lnTo>
                            <a:pt x="143" y="90"/>
                          </a:lnTo>
                          <a:lnTo>
                            <a:pt x="107" y="90"/>
                          </a:lnTo>
                          <a:lnTo>
                            <a:pt x="98" y="81"/>
                          </a:lnTo>
                          <a:lnTo>
                            <a:pt x="81" y="81"/>
                          </a:lnTo>
                          <a:lnTo>
                            <a:pt x="72" y="72"/>
                          </a:lnTo>
                          <a:lnTo>
                            <a:pt x="63" y="72"/>
                          </a:lnTo>
                          <a:lnTo>
                            <a:pt x="36" y="45"/>
                          </a:lnTo>
                          <a:lnTo>
                            <a:pt x="27" y="45"/>
                          </a:lnTo>
                          <a:lnTo>
                            <a:pt x="18" y="36"/>
                          </a:lnTo>
                          <a:lnTo>
                            <a:pt x="18" y="18"/>
                          </a:lnTo>
                          <a:lnTo>
                            <a:pt x="0" y="9"/>
                          </a:lnTo>
                          <a:lnTo>
                            <a:pt x="0" y="0"/>
                          </a:lnTo>
                          <a:lnTo>
                            <a:pt x="9" y="0"/>
                          </a:lnTo>
                          <a:close/>
                        </a:path>
                      </a:pathLst>
                    </a:custGeom>
                    <a:solidFill>
                      <a:srgbClr val="006600"/>
                    </a:solidFill>
                    <a:ln>
                      <a:noFill/>
                    </a:ln>
                  </p:spPr>
                </p:sp>
                <p:sp>
                  <p:nvSpPr>
                    <p:cNvPr id="415" name="Google Shape;415;p29"/>
                    <p:cNvSpPr/>
                    <p:nvPr/>
                  </p:nvSpPr>
                  <p:spPr>
                    <a:xfrm>
                      <a:off x="4239360" y="4370400"/>
                      <a:ext cx="86760" cy="58320"/>
                    </a:xfrm>
                    <a:custGeom>
                      <a:rect b="b" l="l" r="r" t="t"/>
                      <a:pathLst>
                        <a:path extrusionOk="0" h="80" w="126">
                          <a:moveTo>
                            <a:pt x="0" y="0"/>
                          </a:moveTo>
                          <a:lnTo>
                            <a:pt x="36" y="36"/>
                          </a:lnTo>
                          <a:lnTo>
                            <a:pt x="45" y="53"/>
                          </a:lnTo>
                          <a:lnTo>
                            <a:pt x="81" y="71"/>
                          </a:lnTo>
                          <a:lnTo>
                            <a:pt x="99" y="71"/>
                          </a:lnTo>
                          <a:lnTo>
                            <a:pt x="108" y="80"/>
                          </a:lnTo>
                          <a:lnTo>
                            <a:pt x="126" y="80"/>
                          </a:lnTo>
                          <a:lnTo>
                            <a:pt x="108" y="45"/>
                          </a:lnTo>
                          <a:lnTo>
                            <a:pt x="81" y="18"/>
                          </a:lnTo>
                          <a:lnTo>
                            <a:pt x="63" y="9"/>
                          </a:lnTo>
                          <a:lnTo>
                            <a:pt x="54" y="9"/>
                          </a:lnTo>
                          <a:lnTo>
                            <a:pt x="36" y="0"/>
                          </a:lnTo>
                          <a:lnTo>
                            <a:pt x="27" y="9"/>
                          </a:lnTo>
                          <a:lnTo>
                            <a:pt x="9" y="0"/>
                          </a:lnTo>
                          <a:lnTo>
                            <a:pt x="0" y="0"/>
                          </a:lnTo>
                          <a:close/>
                        </a:path>
                      </a:pathLst>
                    </a:custGeom>
                    <a:solidFill>
                      <a:srgbClr val="006600"/>
                    </a:solidFill>
                    <a:ln>
                      <a:noFill/>
                    </a:ln>
                  </p:spPr>
                </p:sp>
                <p:sp>
                  <p:nvSpPr>
                    <p:cNvPr id="416" name="Google Shape;416;p29"/>
                    <p:cNvSpPr/>
                    <p:nvPr/>
                  </p:nvSpPr>
                  <p:spPr>
                    <a:xfrm>
                      <a:off x="4308480" y="4336920"/>
                      <a:ext cx="61200" cy="59760"/>
                    </a:xfrm>
                    <a:custGeom>
                      <a:rect b="b" l="l" r="r" t="t"/>
                      <a:pathLst>
                        <a:path extrusionOk="0" h="81" w="90">
                          <a:moveTo>
                            <a:pt x="0" y="9"/>
                          </a:moveTo>
                          <a:lnTo>
                            <a:pt x="9" y="18"/>
                          </a:lnTo>
                          <a:lnTo>
                            <a:pt x="9" y="27"/>
                          </a:lnTo>
                          <a:lnTo>
                            <a:pt x="27" y="45"/>
                          </a:lnTo>
                          <a:lnTo>
                            <a:pt x="45" y="54"/>
                          </a:lnTo>
                          <a:lnTo>
                            <a:pt x="54" y="63"/>
                          </a:lnTo>
                          <a:lnTo>
                            <a:pt x="72" y="72"/>
                          </a:lnTo>
                          <a:lnTo>
                            <a:pt x="81" y="72"/>
                          </a:lnTo>
                          <a:lnTo>
                            <a:pt x="90" y="81"/>
                          </a:lnTo>
                          <a:lnTo>
                            <a:pt x="90" y="63"/>
                          </a:lnTo>
                          <a:lnTo>
                            <a:pt x="72" y="45"/>
                          </a:lnTo>
                          <a:lnTo>
                            <a:pt x="63" y="27"/>
                          </a:lnTo>
                          <a:lnTo>
                            <a:pt x="45" y="18"/>
                          </a:lnTo>
                          <a:lnTo>
                            <a:pt x="36" y="9"/>
                          </a:lnTo>
                          <a:lnTo>
                            <a:pt x="18" y="9"/>
                          </a:lnTo>
                          <a:lnTo>
                            <a:pt x="9" y="0"/>
                          </a:lnTo>
                          <a:lnTo>
                            <a:pt x="0" y="0"/>
                          </a:lnTo>
                          <a:lnTo>
                            <a:pt x="0" y="9"/>
                          </a:lnTo>
                          <a:close/>
                        </a:path>
                      </a:pathLst>
                    </a:custGeom>
                    <a:solidFill>
                      <a:srgbClr val="006600"/>
                    </a:solidFill>
                    <a:ln>
                      <a:noFill/>
                    </a:ln>
                  </p:spPr>
                </p:sp>
                <p:sp>
                  <p:nvSpPr>
                    <p:cNvPr id="417" name="Google Shape;417;p29"/>
                    <p:cNvSpPr/>
                    <p:nvPr/>
                  </p:nvSpPr>
                  <p:spPr>
                    <a:xfrm>
                      <a:off x="4370400" y="4317840"/>
                      <a:ext cx="37080" cy="45000"/>
                    </a:xfrm>
                    <a:custGeom>
                      <a:rect b="b" l="l" r="r" t="t"/>
                      <a:pathLst>
                        <a:path extrusionOk="0" h="63" w="54">
                          <a:moveTo>
                            <a:pt x="0" y="0"/>
                          </a:moveTo>
                          <a:lnTo>
                            <a:pt x="0" y="27"/>
                          </a:lnTo>
                          <a:lnTo>
                            <a:pt x="27" y="54"/>
                          </a:lnTo>
                          <a:lnTo>
                            <a:pt x="36" y="54"/>
                          </a:lnTo>
                          <a:lnTo>
                            <a:pt x="45" y="63"/>
                          </a:lnTo>
                          <a:lnTo>
                            <a:pt x="54" y="63"/>
                          </a:lnTo>
                          <a:lnTo>
                            <a:pt x="45" y="54"/>
                          </a:lnTo>
                          <a:lnTo>
                            <a:pt x="45" y="45"/>
                          </a:lnTo>
                          <a:lnTo>
                            <a:pt x="36" y="36"/>
                          </a:lnTo>
                          <a:lnTo>
                            <a:pt x="36" y="27"/>
                          </a:lnTo>
                          <a:lnTo>
                            <a:pt x="18" y="9"/>
                          </a:lnTo>
                          <a:lnTo>
                            <a:pt x="0" y="9"/>
                          </a:lnTo>
                          <a:lnTo>
                            <a:pt x="0" y="0"/>
                          </a:lnTo>
                          <a:close/>
                        </a:path>
                      </a:pathLst>
                    </a:custGeom>
                    <a:solidFill>
                      <a:srgbClr val="006600"/>
                    </a:solidFill>
                    <a:ln>
                      <a:noFill/>
                    </a:ln>
                  </p:spPr>
                </p:sp>
                <p:sp>
                  <p:nvSpPr>
                    <p:cNvPr id="418" name="Google Shape;418;p29"/>
                    <p:cNvSpPr/>
                    <p:nvPr/>
                  </p:nvSpPr>
                  <p:spPr>
                    <a:xfrm>
                      <a:off x="4023360" y="4357080"/>
                      <a:ext cx="49320" cy="157680"/>
                    </a:xfrm>
                    <a:custGeom>
                      <a:rect b="b" l="l" r="r" t="t"/>
                      <a:pathLst>
                        <a:path extrusionOk="0" h="215" w="72">
                          <a:moveTo>
                            <a:pt x="54" y="215"/>
                          </a:moveTo>
                          <a:lnTo>
                            <a:pt x="45" y="179"/>
                          </a:lnTo>
                          <a:lnTo>
                            <a:pt x="27" y="170"/>
                          </a:lnTo>
                          <a:lnTo>
                            <a:pt x="9" y="143"/>
                          </a:lnTo>
                          <a:lnTo>
                            <a:pt x="0" y="116"/>
                          </a:lnTo>
                          <a:lnTo>
                            <a:pt x="0" y="36"/>
                          </a:lnTo>
                          <a:lnTo>
                            <a:pt x="9" y="18"/>
                          </a:lnTo>
                          <a:lnTo>
                            <a:pt x="9" y="0"/>
                          </a:lnTo>
                          <a:lnTo>
                            <a:pt x="27" y="18"/>
                          </a:lnTo>
                          <a:lnTo>
                            <a:pt x="27" y="27"/>
                          </a:lnTo>
                          <a:lnTo>
                            <a:pt x="36" y="45"/>
                          </a:lnTo>
                          <a:lnTo>
                            <a:pt x="54" y="63"/>
                          </a:lnTo>
                          <a:lnTo>
                            <a:pt x="54" y="80"/>
                          </a:lnTo>
                          <a:lnTo>
                            <a:pt x="63" y="89"/>
                          </a:lnTo>
                          <a:lnTo>
                            <a:pt x="63" y="107"/>
                          </a:lnTo>
                          <a:lnTo>
                            <a:pt x="72" y="116"/>
                          </a:lnTo>
                          <a:lnTo>
                            <a:pt x="72" y="152"/>
                          </a:lnTo>
                          <a:lnTo>
                            <a:pt x="63" y="161"/>
                          </a:lnTo>
                          <a:lnTo>
                            <a:pt x="63" y="170"/>
                          </a:lnTo>
                          <a:lnTo>
                            <a:pt x="54" y="179"/>
                          </a:lnTo>
                          <a:lnTo>
                            <a:pt x="63" y="206"/>
                          </a:lnTo>
                          <a:lnTo>
                            <a:pt x="54" y="206"/>
                          </a:lnTo>
                          <a:lnTo>
                            <a:pt x="54" y="215"/>
                          </a:lnTo>
                          <a:close/>
                        </a:path>
                      </a:pathLst>
                    </a:custGeom>
                    <a:solidFill>
                      <a:srgbClr val="006600"/>
                    </a:solidFill>
                    <a:ln>
                      <a:noFill/>
                    </a:ln>
                  </p:spPr>
                </p:sp>
                <p:sp>
                  <p:nvSpPr>
                    <p:cNvPr id="419" name="Google Shape;419;p29"/>
                    <p:cNvSpPr/>
                    <p:nvPr/>
                  </p:nvSpPr>
                  <p:spPr>
                    <a:xfrm>
                      <a:off x="4090680" y="4317840"/>
                      <a:ext cx="43560" cy="137160"/>
                    </a:xfrm>
                    <a:custGeom>
                      <a:rect b="b" l="l" r="r" t="t"/>
                      <a:pathLst>
                        <a:path extrusionOk="0" h="188" w="63">
                          <a:moveTo>
                            <a:pt x="27" y="188"/>
                          </a:moveTo>
                          <a:lnTo>
                            <a:pt x="27" y="161"/>
                          </a:lnTo>
                          <a:lnTo>
                            <a:pt x="0" y="108"/>
                          </a:lnTo>
                          <a:lnTo>
                            <a:pt x="0" y="36"/>
                          </a:lnTo>
                          <a:lnTo>
                            <a:pt x="9" y="18"/>
                          </a:lnTo>
                          <a:lnTo>
                            <a:pt x="9" y="0"/>
                          </a:lnTo>
                          <a:lnTo>
                            <a:pt x="18" y="9"/>
                          </a:lnTo>
                          <a:lnTo>
                            <a:pt x="18" y="18"/>
                          </a:lnTo>
                          <a:lnTo>
                            <a:pt x="36" y="36"/>
                          </a:lnTo>
                          <a:lnTo>
                            <a:pt x="36" y="45"/>
                          </a:lnTo>
                          <a:lnTo>
                            <a:pt x="45" y="54"/>
                          </a:lnTo>
                          <a:lnTo>
                            <a:pt x="45" y="63"/>
                          </a:lnTo>
                          <a:lnTo>
                            <a:pt x="54" y="81"/>
                          </a:lnTo>
                          <a:lnTo>
                            <a:pt x="54" y="108"/>
                          </a:lnTo>
                          <a:lnTo>
                            <a:pt x="63" y="117"/>
                          </a:lnTo>
                          <a:lnTo>
                            <a:pt x="63" y="125"/>
                          </a:lnTo>
                          <a:lnTo>
                            <a:pt x="54" y="134"/>
                          </a:lnTo>
                          <a:lnTo>
                            <a:pt x="54" y="143"/>
                          </a:lnTo>
                          <a:lnTo>
                            <a:pt x="45" y="152"/>
                          </a:lnTo>
                          <a:lnTo>
                            <a:pt x="45" y="161"/>
                          </a:lnTo>
                          <a:lnTo>
                            <a:pt x="36" y="179"/>
                          </a:lnTo>
                          <a:lnTo>
                            <a:pt x="27" y="188"/>
                          </a:lnTo>
                          <a:close/>
                        </a:path>
                      </a:pathLst>
                    </a:custGeom>
                    <a:solidFill>
                      <a:srgbClr val="006600"/>
                    </a:solidFill>
                    <a:ln>
                      <a:noFill/>
                    </a:ln>
                  </p:spPr>
                </p:sp>
                <p:sp>
                  <p:nvSpPr>
                    <p:cNvPr id="420" name="Google Shape;420;p29"/>
                    <p:cNvSpPr/>
                    <p:nvPr/>
                  </p:nvSpPr>
                  <p:spPr>
                    <a:xfrm>
                      <a:off x="4159440" y="4278240"/>
                      <a:ext cx="37080" cy="131400"/>
                    </a:xfrm>
                    <a:custGeom>
                      <a:rect b="b" l="l" r="r" t="t"/>
                      <a:pathLst>
                        <a:path extrusionOk="0" h="179" w="54">
                          <a:moveTo>
                            <a:pt x="9" y="179"/>
                          </a:moveTo>
                          <a:lnTo>
                            <a:pt x="18" y="162"/>
                          </a:lnTo>
                          <a:lnTo>
                            <a:pt x="0" y="126"/>
                          </a:lnTo>
                          <a:lnTo>
                            <a:pt x="0" y="99"/>
                          </a:lnTo>
                          <a:lnTo>
                            <a:pt x="9" y="72"/>
                          </a:lnTo>
                          <a:lnTo>
                            <a:pt x="9" y="54"/>
                          </a:lnTo>
                          <a:lnTo>
                            <a:pt x="18" y="27"/>
                          </a:lnTo>
                          <a:lnTo>
                            <a:pt x="27" y="18"/>
                          </a:lnTo>
                          <a:lnTo>
                            <a:pt x="36" y="0"/>
                          </a:lnTo>
                          <a:lnTo>
                            <a:pt x="54" y="36"/>
                          </a:lnTo>
                          <a:lnTo>
                            <a:pt x="54" y="108"/>
                          </a:lnTo>
                          <a:lnTo>
                            <a:pt x="45" y="135"/>
                          </a:lnTo>
                          <a:lnTo>
                            <a:pt x="27" y="153"/>
                          </a:lnTo>
                          <a:lnTo>
                            <a:pt x="18" y="171"/>
                          </a:lnTo>
                          <a:lnTo>
                            <a:pt x="9" y="171"/>
                          </a:lnTo>
                          <a:lnTo>
                            <a:pt x="9" y="179"/>
                          </a:lnTo>
                          <a:close/>
                        </a:path>
                      </a:pathLst>
                    </a:custGeom>
                    <a:solidFill>
                      <a:srgbClr val="006600"/>
                    </a:solidFill>
                    <a:ln>
                      <a:noFill/>
                    </a:ln>
                  </p:spPr>
                </p:sp>
                <p:sp>
                  <p:nvSpPr>
                    <p:cNvPr id="421" name="Google Shape;421;p29"/>
                    <p:cNvSpPr/>
                    <p:nvPr/>
                  </p:nvSpPr>
                  <p:spPr>
                    <a:xfrm>
                      <a:off x="4234320" y="4257720"/>
                      <a:ext cx="29520" cy="105120"/>
                    </a:xfrm>
                    <a:custGeom>
                      <a:rect b="b" l="l" r="r" t="t"/>
                      <a:pathLst>
                        <a:path extrusionOk="0" h="144" w="44">
                          <a:moveTo>
                            <a:pt x="0" y="144"/>
                          </a:moveTo>
                          <a:lnTo>
                            <a:pt x="8" y="117"/>
                          </a:lnTo>
                          <a:lnTo>
                            <a:pt x="0" y="108"/>
                          </a:lnTo>
                          <a:lnTo>
                            <a:pt x="0" y="72"/>
                          </a:lnTo>
                          <a:lnTo>
                            <a:pt x="8" y="54"/>
                          </a:lnTo>
                          <a:lnTo>
                            <a:pt x="8" y="36"/>
                          </a:lnTo>
                          <a:lnTo>
                            <a:pt x="17" y="27"/>
                          </a:lnTo>
                          <a:lnTo>
                            <a:pt x="26" y="9"/>
                          </a:lnTo>
                          <a:lnTo>
                            <a:pt x="35" y="0"/>
                          </a:lnTo>
                          <a:lnTo>
                            <a:pt x="35" y="18"/>
                          </a:lnTo>
                          <a:lnTo>
                            <a:pt x="44" y="27"/>
                          </a:lnTo>
                          <a:lnTo>
                            <a:pt x="44" y="90"/>
                          </a:lnTo>
                          <a:lnTo>
                            <a:pt x="35" y="99"/>
                          </a:lnTo>
                          <a:lnTo>
                            <a:pt x="26" y="117"/>
                          </a:lnTo>
                          <a:lnTo>
                            <a:pt x="17" y="117"/>
                          </a:lnTo>
                          <a:lnTo>
                            <a:pt x="17" y="135"/>
                          </a:lnTo>
                          <a:lnTo>
                            <a:pt x="8" y="135"/>
                          </a:lnTo>
                          <a:lnTo>
                            <a:pt x="0" y="144"/>
                          </a:lnTo>
                          <a:close/>
                        </a:path>
                      </a:pathLst>
                    </a:custGeom>
                    <a:solidFill>
                      <a:srgbClr val="006600"/>
                    </a:solidFill>
                    <a:ln>
                      <a:noFill/>
                    </a:ln>
                  </p:spPr>
                </p:sp>
                <p:sp>
                  <p:nvSpPr>
                    <p:cNvPr id="422" name="Google Shape;422;p29"/>
                    <p:cNvSpPr/>
                    <p:nvPr/>
                  </p:nvSpPr>
                  <p:spPr>
                    <a:xfrm>
                      <a:off x="4301640" y="4244760"/>
                      <a:ext cx="31320" cy="86040"/>
                    </a:xfrm>
                    <a:custGeom>
                      <a:rect b="b" l="l" r="r" t="t"/>
                      <a:pathLst>
                        <a:path extrusionOk="0" h="117" w="45">
                          <a:moveTo>
                            <a:pt x="0" y="117"/>
                          </a:moveTo>
                          <a:lnTo>
                            <a:pt x="9" y="99"/>
                          </a:lnTo>
                          <a:lnTo>
                            <a:pt x="0" y="90"/>
                          </a:lnTo>
                          <a:lnTo>
                            <a:pt x="0" y="72"/>
                          </a:lnTo>
                          <a:lnTo>
                            <a:pt x="9" y="63"/>
                          </a:lnTo>
                          <a:lnTo>
                            <a:pt x="9" y="45"/>
                          </a:lnTo>
                          <a:lnTo>
                            <a:pt x="18" y="27"/>
                          </a:lnTo>
                          <a:lnTo>
                            <a:pt x="45" y="0"/>
                          </a:lnTo>
                          <a:lnTo>
                            <a:pt x="45" y="63"/>
                          </a:lnTo>
                          <a:lnTo>
                            <a:pt x="36" y="72"/>
                          </a:lnTo>
                          <a:lnTo>
                            <a:pt x="27" y="90"/>
                          </a:lnTo>
                          <a:lnTo>
                            <a:pt x="18" y="99"/>
                          </a:lnTo>
                          <a:lnTo>
                            <a:pt x="9" y="99"/>
                          </a:lnTo>
                          <a:lnTo>
                            <a:pt x="9" y="117"/>
                          </a:lnTo>
                          <a:lnTo>
                            <a:pt x="0" y="117"/>
                          </a:lnTo>
                          <a:close/>
                        </a:path>
                      </a:pathLst>
                    </a:custGeom>
                    <a:solidFill>
                      <a:srgbClr val="006600"/>
                    </a:solidFill>
                    <a:ln>
                      <a:noFill/>
                    </a:ln>
                  </p:spPr>
                </p:sp>
                <p:sp>
                  <p:nvSpPr>
                    <p:cNvPr id="423" name="Google Shape;423;p29"/>
                    <p:cNvSpPr/>
                    <p:nvPr/>
                  </p:nvSpPr>
                  <p:spPr>
                    <a:xfrm>
                      <a:off x="4363560" y="4257720"/>
                      <a:ext cx="24480" cy="52200"/>
                    </a:xfrm>
                    <a:custGeom>
                      <a:rect b="b" l="l" r="r" t="t"/>
                      <a:pathLst>
                        <a:path extrusionOk="0" h="72" w="36">
                          <a:moveTo>
                            <a:pt x="0" y="72"/>
                          </a:moveTo>
                          <a:lnTo>
                            <a:pt x="0" y="45"/>
                          </a:lnTo>
                          <a:lnTo>
                            <a:pt x="18" y="9"/>
                          </a:lnTo>
                          <a:lnTo>
                            <a:pt x="36" y="0"/>
                          </a:lnTo>
                          <a:lnTo>
                            <a:pt x="36" y="18"/>
                          </a:lnTo>
                          <a:lnTo>
                            <a:pt x="18" y="54"/>
                          </a:lnTo>
                          <a:lnTo>
                            <a:pt x="9" y="63"/>
                          </a:lnTo>
                          <a:lnTo>
                            <a:pt x="9" y="72"/>
                          </a:lnTo>
                          <a:lnTo>
                            <a:pt x="0" y="72"/>
                          </a:lnTo>
                          <a:close/>
                        </a:path>
                      </a:pathLst>
                    </a:custGeom>
                    <a:solidFill>
                      <a:srgbClr val="006600"/>
                    </a:solidFill>
                    <a:ln>
                      <a:noFill/>
                    </a:ln>
                  </p:spPr>
                </p:sp>
                <p:sp>
                  <p:nvSpPr>
                    <p:cNvPr id="424" name="Google Shape;424;p29"/>
                    <p:cNvSpPr/>
                    <p:nvPr/>
                  </p:nvSpPr>
                  <p:spPr>
                    <a:xfrm>
                      <a:off x="3955320" y="4436280"/>
                      <a:ext cx="67320" cy="156240"/>
                    </a:xfrm>
                    <a:custGeom>
                      <a:rect b="b" l="l" r="r" t="t"/>
                      <a:pathLst>
                        <a:path extrusionOk="0" h="216" w="99">
                          <a:moveTo>
                            <a:pt x="81" y="216"/>
                          </a:moveTo>
                          <a:lnTo>
                            <a:pt x="90" y="207"/>
                          </a:lnTo>
                          <a:lnTo>
                            <a:pt x="90" y="198"/>
                          </a:lnTo>
                          <a:lnTo>
                            <a:pt x="81" y="171"/>
                          </a:lnTo>
                          <a:lnTo>
                            <a:pt x="99" y="153"/>
                          </a:lnTo>
                          <a:lnTo>
                            <a:pt x="99" y="126"/>
                          </a:lnTo>
                          <a:lnTo>
                            <a:pt x="90" y="108"/>
                          </a:lnTo>
                          <a:lnTo>
                            <a:pt x="81" y="99"/>
                          </a:lnTo>
                          <a:lnTo>
                            <a:pt x="81" y="81"/>
                          </a:lnTo>
                          <a:lnTo>
                            <a:pt x="72" y="72"/>
                          </a:lnTo>
                          <a:lnTo>
                            <a:pt x="63" y="54"/>
                          </a:lnTo>
                          <a:lnTo>
                            <a:pt x="54" y="45"/>
                          </a:lnTo>
                          <a:lnTo>
                            <a:pt x="36" y="36"/>
                          </a:lnTo>
                          <a:lnTo>
                            <a:pt x="18" y="18"/>
                          </a:lnTo>
                          <a:lnTo>
                            <a:pt x="9" y="0"/>
                          </a:lnTo>
                          <a:lnTo>
                            <a:pt x="0" y="0"/>
                          </a:lnTo>
                          <a:lnTo>
                            <a:pt x="0" y="9"/>
                          </a:lnTo>
                          <a:lnTo>
                            <a:pt x="9" y="27"/>
                          </a:lnTo>
                          <a:lnTo>
                            <a:pt x="9" y="72"/>
                          </a:lnTo>
                          <a:lnTo>
                            <a:pt x="18" y="90"/>
                          </a:lnTo>
                          <a:lnTo>
                            <a:pt x="18" y="108"/>
                          </a:lnTo>
                          <a:lnTo>
                            <a:pt x="27" y="117"/>
                          </a:lnTo>
                          <a:lnTo>
                            <a:pt x="36" y="135"/>
                          </a:lnTo>
                          <a:lnTo>
                            <a:pt x="36" y="144"/>
                          </a:lnTo>
                          <a:lnTo>
                            <a:pt x="45" y="162"/>
                          </a:lnTo>
                          <a:lnTo>
                            <a:pt x="54" y="171"/>
                          </a:lnTo>
                          <a:lnTo>
                            <a:pt x="63" y="171"/>
                          </a:lnTo>
                          <a:lnTo>
                            <a:pt x="72" y="180"/>
                          </a:lnTo>
                          <a:lnTo>
                            <a:pt x="81" y="216"/>
                          </a:lnTo>
                          <a:close/>
                        </a:path>
                      </a:pathLst>
                    </a:custGeom>
                    <a:solidFill>
                      <a:srgbClr val="006600"/>
                    </a:solidFill>
                    <a:ln>
                      <a:noFill/>
                    </a:ln>
                  </p:spPr>
                </p:sp>
                <p:sp>
                  <p:nvSpPr>
                    <p:cNvPr id="425" name="Google Shape;425;p29"/>
                    <p:cNvSpPr/>
                    <p:nvPr/>
                  </p:nvSpPr>
                  <p:spPr>
                    <a:xfrm>
                      <a:off x="4055040" y="4600080"/>
                      <a:ext cx="92160" cy="26280"/>
                    </a:xfrm>
                    <a:custGeom>
                      <a:rect b="b" l="l" r="r" t="t"/>
                      <a:pathLst>
                        <a:path extrusionOk="0" h="36" w="135">
                          <a:moveTo>
                            <a:pt x="0" y="0"/>
                          </a:moveTo>
                          <a:lnTo>
                            <a:pt x="27" y="0"/>
                          </a:lnTo>
                          <a:lnTo>
                            <a:pt x="36" y="9"/>
                          </a:lnTo>
                          <a:lnTo>
                            <a:pt x="81" y="9"/>
                          </a:lnTo>
                          <a:lnTo>
                            <a:pt x="90" y="18"/>
                          </a:lnTo>
                          <a:lnTo>
                            <a:pt x="108" y="18"/>
                          </a:lnTo>
                          <a:lnTo>
                            <a:pt x="117" y="27"/>
                          </a:lnTo>
                          <a:lnTo>
                            <a:pt x="126" y="27"/>
                          </a:lnTo>
                          <a:lnTo>
                            <a:pt x="135" y="36"/>
                          </a:lnTo>
                          <a:lnTo>
                            <a:pt x="126" y="36"/>
                          </a:lnTo>
                          <a:lnTo>
                            <a:pt x="117" y="27"/>
                          </a:lnTo>
                          <a:lnTo>
                            <a:pt x="90" y="27"/>
                          </a:lnTo>
                          <a:lnTo>
                            <a:pt x="81" y="18"/>
                          </a:lnTo>
                          <a:lnTo>
                            <a:pt x="45" y="18"/>
                          </a:lnTo>
                          <a:lnTo>
                            <a:pt x="36" y="9"/>
                          </a:lnTo>
                          <a:lnTo>
                            <a:pt x="18" y="9"/>
                          </a:lnTo>
                          <a:lnTo>
                            <a:pt x="9" y="0"/>
                          </a:lnTo>
                          <a:lnTo>
                            <a:pt x="0" y="0"/>
                          </a:lnTo>
                          <a:close/>
                        </a:path>
                      </a:pathLst>
                    </a:custGeom>
                    <a:solidFill>
                      <a:srgbClr val="FFFFFF"/>
                    </a:solidFill>
                    <a:ln>
                      <a:noFill/>
                    </a:ln>
                  </p:spPr>
                </p:sp>
                <p:sp>
                  <p:nvSpPr>
                    <p:cNvPr id="426" name="Google Shape;426;p29"/>
                    <p:cNvSpPr/>
                    <p:nvPr/>
                  </p:nvSpPr>
                  <p:spPr>
                    <a:xfrm>
                      <a:off x="4097520" y="4534200"/>
                      <a:ext cx="86040" cy="25920"/>
                    </a:xfrm>
                    <a:custGeom>
                      <a:rect b="b" l="l" r="r" t="t"/>
                      <a:pathLst>
                        <a:path extrusionOk="0" h="36" w="126">
                          <a:moveTo>
                            <a:pt x="0" y="0"/>
                          </a:moveTo>
                          <a:lnTo>
                            <a:pt x="36" y="0"/>
                          </a:lnTo>
                          <a:lnTo>
                            <a:pt x="45" y="9"/>
                          </a:lnTo>
                          <a:lnTo>
                            <a:pt x="72" y="9"/>
                          </a:lnTo>
                          <a:lnTo>
                            <a:pt x="81" y="18"/>
                          </a:lnTo>
                          <a:lnTo>
                            <a:pt x="99" y="18"/>
                          </a:lnTo>
                          <a:lnTo>
                            <a:pt x="108" y="27"/>
                          </a:lnTo>
                          <a:lnTo>
                            <a:pt x="117" y="27"/>
                          </a:lnTo>
                          <a:lnTo>
                            <a:pt x="126" y="36"/>
                          </a:lnTo>
                          <a:lnTo>
                            <a:pt x="117" y="36"/>
                          </a:lnTo>
                          <a:lnTo>
                            <a:pt x="108" y="27"/>
                          </a:lnTo>
                          <a:lnTo>
                            <a:pt x="81" y="27"/>
                          </a:lnTo>
                          <a:lnTo>
                            <a:pt x="72" y="18"/>
                          </a:lnTo>
                          <a:lnTo>
                            <a:pt x="45" y="18"/>
                          </a:lnTo>
                          <a:lnTo>
                            <a:pt x="36" y="9"/>
                          </a:lnTo>
                          <a:lnTo>
                            <a:pt x="18" y="9"/>
                          </a:lnTo>
                          <a:lnTo>
                            <a:pt x="9" y="0"/>
                          </a:lnTo>
                          <a:lnTo>
                            <a:pt x="0" y="0"/>
                          </a:lnTo>
                          <a:close/>
                        </a:path>
                      </a:pathLst>
                    </a:custGeom>
                    <a:solidFill>
                      <a:srgbClr val="FFFFFF"/>
                    </a:solidFill>
                    <a:ln>
                      <a:noFill/>
                    </a:ln>
                  </p:spPr>
                </p:sp>
                <p:sp>
                  <p:nvSpPr>
                    <p:cNvPr id="427" name="Google Shape;427;p29"/>
                    <p:cNvSpPr/>
                    <p:nvPr/>
                  </p:nvSpPr>
                  <p:spPr>
                    <a:xfrm>
                      <a:off x="4147200" y="4468320"/>
                      <a:ext cx="66960" cy="39240"/>
                    </a:xfrm>
                    <a:custGeom>
                      <a:rect b="b" l="l" r="r" t="t"/>
                      <a:pathLst>
                        <a:path extrusionOk="0" h="54" w="99">
                          <a:moveTo>
                            <a:pt x="0" y="0"/>
                          </a:moveTo>
                          <a:lnTo>
                            <a:pt x="9" y="9"/>
                          </a:lnTo>
                          <a:lnTo>
                            <a:pt x="18" y="9"/>
                          </a:lnTo>
                          <a:lnTo>
                            <a:pt x="27" y="18"/>
                          </a:lnTo>
                          <a:lnTo>
                            <a:pt x="45" y="27"/>
                          </a:lnTo>
                          <a:lnTo>
                            <a:pt x="63" y="27"/>
                          </a:lnTo>
                          <a:lnTo>
                            <a:pt x="81" y="36"/>
                          </a:lnTo>
                          <a:lnTo>
                            <a:pt x="99" y="54"/>
                          </a:lnTo>
                          <a:lnTo>
                            <a:pt x="90" y="54"/>
                          </a:lnTo>
                          <a:lnTo>
                            <a:pt x="72" y="45"/>
                          </a:lnTo>
                          <a:lnTo>
                            <a:pt x="63" y="36"/>
                          </a:lnTo>
                          <a:lnTo>
                            <a:pt x="9" y="9"/>
                          </a:lnTo>
                          <a:lnTo>
                            <a:pt x="0" y="9"/>
                          </a:lnTo>
                          <a:lnTo>
                            <a:pt x="0" y="0"/>
                          </a:lnTo>
                          <a:close/>
                        </a:path>
                      </a:pathLst>
                    </a:custGeom>
                    <a:solidFill>
                      <a:srgbClr val="FFFFFF"/>
                    </a:solidFill>
                    <a:ln>
                      <a:noFill/>
                    </a:ln>
                  </p:spPr>
                </p:sp>
                <p:sp>
                  <p:nvSpPr>
                    <p:cNvPr id="428" name="Google Shape;428;p29"/>
                    <p:cNvSpPr/>
                    <p:nvPr/>
                  </p:nvSpPr>
                  <p:spPr>
                    <a:xfrm>
                      <a:off x="4196520" y="4422960"/>
                      <a:ext cx="61560" cy="39240"/>
                    </a:xfrm>
                    <a:custGeom>
                      <a:rect b="b" l="l" r="r" t="t"/>
                      <a:pathLst>
                        <a:path extrusionOk="0" h="54" w="89">
                          <a:moveTo>
                            <a:pt x="0" y="0"/>
                          </a:moveTo>
                          <a:lnTo>
                            <a:pt x="9" y="0"/>
                          </a:lnTo>
                          <a:lnTo>
                            <a:pt x="18" y="9"/>
                          </a:lnTo>
                          <a:lnTo>
                            <a:pt x="36" y="9"/>
                          </a:lnTo>
                          <a:lnTo>
                            <a:pt x="45" y="18"/>
                          </a:lnTo>
                          <a:lnTo>
                            <a:pt x="62" y="27"/>
                          </a:lnTo>
                          <a:lnTo>
                            <a:pt x="89" y="54"/>
                          </a:lnTo>
                          <a:lnTo>
                            <a:pt x="80" y="54"/>
                          </a:lnTo>
                          <a:lnTo>
                            <a:pt x="62" y="36"/>
                          </a:lnTo>
                          <a:lnTo>
                            <a:pt x="27" y="18"/>
                          </a:lnTo>
                          <a:lnTo>
                            <a:pt x="9" y="0"/>
                          </a:lnTo>
                          <a:lnTo>
                            <a:pt x="0" y="0"/>
                          </a:lnTo>
                          <a:close/>
                        </a:path>
                      </a:pathLst>
                    </a:custGeom>
                    <a:solidFill>
                      <a:srgbClr val="FFFFFF"/>
                    </a:solidFill>
                    <a:ln>
                      <a:noFill/>
                    </a:ln>
                  </p:spPr>
                </p:sp>
                <p:sp>
                  <p:nvSpPr>
                    <p:cNvPr id="429" name="Google Shape;429;p29"/>
                    <p:cNvSpPr/>
                    <p:nvPr/>
                  </p:nvSpPr>
                  <p:spPr>
                    <a:xfrm>
                      <a:off x="4264200" y="4383720"/>
                      <a:ext cx="44280" cy="31680"/>
                    </a:xfrm>
                    <a:custGeom>
                      <a:rect b="b" l="l" r="r" t="t"/>
                      <a:pathLst>
                        <a:path extrusionOk="0" h="44" w="63">
                          <a:moveTo>
                            <a:pt x="0" y="0"/>
                          </a:moveTo>
                          <a:lnTo>
                            <a:pt x="9" y="0"/>
                          </a:lnTo>
                          <a:lnTo>
                            <a:pt x="18" y="9"/>
                          </a:lnTo>
                          <a:lnTo>
                            <a:pt x="36" y="18"/>
                          </a:lnTo>
                          <a:lnTo>
                            <a:pt x="54" y="35"/>
                          </a:lnTo>
                          <a:lnTo>
                            <a:pt x="63" y="35"/>
                          </a:lnTo>
                          <a:lnTo>
                            <a:pt x="63" y="44"/>
                          </a:lnTo>
                          <a:lnTo>
                            <a:pt x="45" y="27"/>
                          </a:lnTo>
                          <a:lnTo>
                            <a:pt x="27" y="18"/>
                          </a:lnTo>
                          <a:lnTo>
                            <a:pt x="9" y="0"/>
                          </a:lnTo>
                          <a:lnTo>
                            <a:pt x="0" y="0"/>
                          </a:lnTo>
                          <a:close/>
                        </a:path>
                      </a:pathLst>
                    </a:custGeom>
                    <a:solidFill>
                      <a:srgbClr val="FFFFFF"/>
                    </a:solidFill>
                    <a:ln>
                      <a:noFill/>
                    </a:ln>
                  </p:spPr>
                </p:sp>
                <p:sp>
                  <p:nvSpPr>
                    <p:cNvPr id="430" name="Google Shape;430;p29"/>
                    <p:cNvSpPr/>
                    <p:nvPr/>
                  </p:nvSpPr>
                  <p:spPr>
                    <a:xfrm>
                      <a:off x="4320720" y="4349880"/>
                      <a:ext cx="42480" cy="33120"/>
                    </a:xfrm>
                    <a:custGeom>
                      <a:rect b="b" l="l" r="r" t="t"/>
                      <a:pathLst>
                        <a:path extrusionOk="0" h="45" w="63">
                          <a:moveTo>
                            <a:pt x="0" y="0"/>
                          </a:moveTo>
                          <a:lnTo>
                            <a:pt x="9" y="0"/>
                          </a:lnTo>
                          <a:lnTo>
                            <a:pt x="9" y="9"/>
                          </a:lnTo>
                          <a:lnTo>
                            <a:pt x="18" y="9"/>
                          </a:lnTo>
                          <a:lnTo>
                            <a:pt x="27" y="18"/>
                          </a:lnTo>
                          <a:lnTo>
                            <a:pt x="45" y="27"/>
                          </a:lnTo>
                          <a:lnTo>
                            <a:pt x="45" y="36"/>
                          </a:lnTo>
                          <a:lnTo>
                            <a:pt x="54" y="36"/>
                          </a:lnTo>
                          <a:lnTo>
                            <a:pt x="63" y="45"/>
                          </a:lnTo>
                          <a:lnTo>
                            <a:pt x="54" y="45"/>
                          </a:lnTo>
                          <a:lnTo>
                            <a:pt x="18" y="9"/>
                          </a:lnTo>
                          <a:lnTo>
                            <a:pt x="9" y="9"/>
                          </a:lnTo>
                          <a:lnTo>
                            <a:pt x="0" y="0"/>
                          </a:lnTo>
                          <a:close/>
                        </a:path>
                      </a:pathLst>
                    </a:custGeom>
                    <a:solidFill>
                      <a:srgbClr val="FFFFFF"/>
                    </a:solidFill>
                    <a:ln>
                      <a:noFill/>
                    </a:ln>
                  </p:spPr>
                </p:sp>
                <p:sp>
                  <p:nvSpPr>
                    <p:cNvPr id="431" name="Google Shape;431;p29"/>
                    <p:cNvSpPr/>
                    <p:nvPr/>
                  </p:nvSpPr>
                  <p:spPr>
                    <a:xfrm>
                      <a:off x="4376160" y="4330800"/>
                      <a:ext cx="18720" cy="18720"/>
                    </a:xfrm>
                    <a:custGeom>
                      <a:rect b="b" l="l" r="r" t="t"/>
                      <a:pathLst>
                        <a:path extrusionOk="0" h="27" w="27">
                          <a:moveTo>
                            <a:pt x="0" y="0"/>
                          </a:moveTo>
                          <a:lnTo>
                            <a:pt x="9" y="9"/>
                          </a:lnTo>
                          <a:lnTo>
                            <a:pt x="18" y="9"/>
                          </a:lnTo>
                          <a:lnTo>
                            <a:pt x="18" y="18"/>
                          </a:lnTo>
                          <a:lnTo>
                            <a:pt x="27" y="18"/>
                          </a:lnTo>
                          <a:lnTo>
                            <a:pt x="27" y="27"/>
                          </a:lnTo>
                          <a:lnTo>
                            <a:pt x="0" y="0"/>
                          </a:lnTo>
                          <a:close/>
                        </a:path>
                      </a:pathLst>
                    </a:custGeom>
                    <a:solidFill>
                      <a:srgbClr val="FFFFFF"/>
                    </a:solidFill>
                    <a:ln>
                      <a:noFill/>
                    </a:ln>
                  </p:spPr>
                </p:sp>
                <p:sp>
                  <p:nvSpPr>
                    <p:cNvPr id="432" name="Google Shape;432;p29"/>
                    <p:cNvSpPr/>
                    <p:nvPr/>
                  </p:nvSpPr>
                  <p:spPr>
                    <a:xfrm>
                      <a:off x="3973320" y="4462560"/>
                      <a:ext cx="31320" cy="91800"/>
                    </a:xfrm>
                    <a:custGeom>
                      <a:rect b="b" l="l" r="r" t="t"/>
                      <a:pathLst>
                        <a:path extrusionOk="0" h="126" w="45">
                          <a:moveTo>
                            <a:pt x="45" y="126"/>
                          </a:moveTo>
                          <a:lnTo>
                            <a:pt x="45" y="99"/>
                          </a:lnTo>
                          <a:lnTo>
                            <a:pt x="0" y="9"/>
                          </a:lnTo>
                          <a:lnTo>
                            <a:pt x="0" y="0"/>
                          </a:lnTo>
                          <a:lnTo>
                            <a:pt x="0" y="27"/>
                          </a:lnTo>
                          <a:lnTo>
                            <a:pt x="18" y="63"/>
                          </a:lnTo>
                          <a:lnTo>
                            <a:pt x="36" y="90"/>
                          </a:lnTo>
                          <a:lnTo>
                            <a:pt x="36" y="108"/>
                          </a:lnTo>
                          <a:lnTo>
                            <a:pt x="45" y="117"/>
                          </a:lnTo>
                          <a:lnTo>
                            <a:pt x="45" y="126"/>
                          </a:lnTo>
                          <a:close/>
                        </a:path>
                      </a:pathLst>
                    </a:custGeom>
                    <a:solidFill>
                      <a:srgbClr val="FFFFFF"/>
                    </a:solidFill>
                    <a:ln>
                      <a:noFill/>
                    </a:ln>
                  </p:spPr>
                </p:sp>
                <p:sp>
                  <p:nvSpPr>
                    <p:cNvPr id="433" name="Google Shape;433;p29"/>
                    <p:cNvSpPr/>
                    <p:nvPr/>
                  </p:nvSpPr>
                  <p:spPr>
                    <a:xfrm>
                      <a:off x="4035240" y="4389480"/>
                      <a:ext cx="19080" cy="86040"/>
                    </a:xfrm>
                    <a:custGeom>
                      <a:rect b="b" l="l" r="r" t="t"/>
                      <a:pathLst>
                        <a:path extrusionOk="0" h="116" w="27">
                          <a:moveTo>
                            <a:pt x="27" y="116"/>
                          </a:moveTo>
                          <a:lnTo>
                            <a:pt x="27" y="62"/>
                          </a:lnTo>
                          <a:lnTo>
                            <a:pt x="18" y="35"/>
                          </a:lnTo>
                          <a:lnTo>
                            <a:pt x="18" y="26"/>
                          </a:lnTo>
                          <a:lnTo>
                            <a:pt x="9" y="9"/>
                          </a:lnTo>
                          <a:lnTo>
                            <a:pt x="0" y="0"/>
                          </a:lnTo>
                          <a:lnTo>
                            <a:pt x="9" y="9"/>
                          </a:lnTo>
                          <a:lnTo>
                            <a:pt x="9" y="44"/>
                          </a:lnTo>
                          <a:lnTo>
                            <a:pt x="18" y="62"/>
                          </a:lnTo>
                          <a:lnTo>
                            <a:pt x="18" y="80"/>
                          </a:lnTo>
                          <a:lnTo>
                            <a:pt x="27" y="98"/>
                          </a:lnTo>
                          <a:lnTo>
                            <a:pt x="27" y="116"/>
                          </a:lnTo>
                          <a:close/>
                        </a:path>
                      </a:pathLst>
                    </a:custGeom>
                    <a:solidFill>
                      <a:srgbClr val="FFFFFF"/>
                    </a:solidFill>
                    <a:ln>
                      <a:noFill/>
                    </a:ln>
                  </p:spPr>
                </p:sp>
                <p:sp>
                  <p:nvSpPr>
                    <p:cNvPr id="434" name="Google Shape;434;p29"/>
                    <p:cNvSpPr/>
                    <p:nvPr/>
                  </p:nvSpPr>
                  <p:spPr>
                    <a:xfrm>
                      <a:off x="4102920" y="4344120"/>
                      <a:ext cx="12240" cy="78480"/>
                    </a:xfrm>
                    <a:custGeom>
                      <a:rect b="b" l="l" r="r" t="t"/>
                      <a:pathLst>
                        <a:path extrusionOk="0" h="107" w="18">
                          <a:moveTo>
                            <a:pt x="18" y="107"/>
                          </a:moveTo>
                          <a:lnTo>
                            <a:pt x="18" y="54"/>
                          </a:lnTo>
                          <a:lnTo>
                            <a:pt x="9" y="36"/>
                          </a:lnTo>
                          <a:lnTo>
                            <a:pt x="9" y="27"/>
                          </a:lnTo>
                          <a:lnTo>
                            <a:pt x="0" y="9"/>
                          </a:lnTo>
                          <a:lnTo>
                            <a:pt x="0" y="0"/>
                          </a:lnTo>
                          <a:lnTo>
                            <a:pt x="0" y="18"/>
                          </a:lnTo>
                          <a:lnTo>
                            <a:pt x="9" y="36"/>
                          </a:lnTo>
                          <a:lnTo>
                            <a:pt x="9" y="81"/>
                          </a:lnTo>
                          <a:lnTo>
                            <a:pt x="18" y="89"/>
                          </a:lnTo>
                          <a:lnTo>
                            <a:pt x="18" y="107"/>
                          </a:lnTo>
                          <a:close/>
                        </a:path>
                      </a:pathLst>
                    </a:custGeom>
                    <a:solidFill>
                      <a:srgbClr val="FFFFFF"/>
                    </a:solidFill>
                    <a:ln>
                      <a:noFill/>
                    </a:ln>
                  </p:spPr>
                </p:sp>
                <p:sp>
                  <p:nvSpPr>
                    <p:cNvPr id="435" name="Google Shape;435;p29"/>
                    <p:cNvSpPr/>
                    <p:nvPr/>
                  </p:nvSpPr>
                  <p:spPr>
                    <a:xfrm>
                      <a:off x="4177440" y="4304520"/>
                      <a:ext cx="6480" cy="78480"/>
                    </a:xfrm>
                    <a:custGeom>
                      <a:rect b="b" l="l" r="r" t="t"/>
                      <a:pathLst>
                        <a:path extrusionOk="0" h="108" w="9">
                          <a:moveTo>
                            <a:pt x="0" y="108"/>
                          </a:moveTo>
                          <a:lnTo>
                            <a:pt x="0" y="72"/>
                          </a:lnTo>
                          <a:lnTo>
                            <a:pt x="9" y="54"/>
                          </a:lnTo>
                          <a:lnTo>
                            <a:pt x="9" y="0"/>
                          </a:lnTo>
                          <a:lnTo>
                            <a:pt x="0" y="9"/>
                          </a:lnTo>
                          <a:lnTo>
                            <a:pt x="0" y="108"/>
                          </a:lnTo>
                          <a:close/>
                        </a:path>
                      </a:pathLst>
                    </a:custGeom>
                    <a:solidFill>
                      <a:srgbClr val="FFFFFF"/>
                    </a:solidFill>
                    <a:ln>
                      <a:noFill/>
                    </a:ln>
                  </p:spPr>
                </p:sp>
                <p:sp>
                  <p:nvSpPr>
                    <p:cNvPr id="436" name="Google Shape;436;p29"/>
                    <p:cNvSpPr/>
                    <p:nvPr/>
                  </p:nvSpPr>
                  <p:spPr>
                    <a:xfrm>
                      <a:off x="4246200" y="4278240"/>
                      <a:ext cx="11880" cy="58320"/>
                    </a:xfrm>
                    <a:custGeom>
                      <a:rect b="b" l="l" r="r" t="t"/>
                      <a:pathLst>
                        <a:path extrusionOk="0" h="81" w="18">
                          <a:moveTo>
                            <a:pt x="0" y="81"/>
                          </a:moveTo>
                          <a:lnTo>
                            <a:pt x="9" y="72"/>
                          </a:lnTo>
                          <a:lnTo>
                            <a:pt x="9" y="27"/>
                          </a:lnTo>
                          <a:lnTo>
                            <a:pt x="18" y="18"/>
                          </a:lnTo>
                          <a:lnTo>
                            <a:pt x="18" y="9"/>
                          </a:lnTo>
                          <a:lnTo>
                            <a:pt x="9" y="0"/>
                          </a:lnTo>
                          <a:lnTo>
                            <a:pt x="9" y="45"/>
                          </a:lnTo>
                          <a:lnTo>
                            <a:pt x="0" y="54"/>
                          </a:lnTo>
                          <a:lnTo>
                            <a:pt x="0" y="81"/>
                          </a:lnTo>
                          <a:close/>
                        </a:path>
                      </a:pathLst>
                    </a:custGeom>
                    <a:solidFill>
                      <a:srgbClr val="FFFFFF"/>
                    </a:solidFill>
                    <a:ln>
                      <a:noFill/>
                    </a:ln>
                  </p:spPr>
                </p:sp>
                <p:sp>
                  <p:nvSpPr>
                    <p:cNvPr id="437" name="Google Shape;437;p29"/>
                    <p:cNvSpPr/>
                    <p:nvPr/>
                  </p:nvSpPr>
                  <p:spPr>
                    <a:xfrm>
                      <a:off x="4308480" y="4264920"/>
                      <a:ext cx="17640" cy="45000"/>
                    </a:xfrm>
                    <a:custGeom>
                      <a:rect b="b" l="l" r="r" t="t"/>
                      <a:pathLst>
                        <a:path extrusionOk="0" h="63" w="27">
                          <a:moveTo>
                            <a:pt x="0" y="63"/>
                          </a:moveTo>
                          <a:lnTo>
                            <a:pt x="9" y="54"/>
                          </a:lnTo>
                          <a:lnTo>
                            <a:pt x="18" y="36"/>
                          </a:lnTo>
                          <a:lnTo>
                            <a:pt x="27" y="9"/>
                          </a:lnTo>
                          <a:lnTo>
                            <a:pt x="27" y="0"/>
                          </a:lnTo>
                          <a:lnTo>
                            <a:pt x="27" y="9"/>
                          </a:lnTo>
                          <a:lnTo>
                            <a:pt x="18" y="36"/>
                          </a:lnTo>
                          <a:lnTo>
                            <a:pt x="9" y="54"/>
                          </a:lnTo>
                          <a:lnTo>
                            <a:pt x="0" y="63"/>
                          </a:lnTo>
                          <a:close/>
                        </a:path>
                      </a:pathLst>
                    </a:custGeom>
                    <a:solidFill>
                      <a:srgbClr val="FFFFFF"/>
                    </a:solidFill>
                    <a:ln>
                      <a:noFill/>
                    </a:ln>
                  </p:spPr>
                </p:sp>
                <p:sp>
                  <p:nvSpPr>
                    <p:cNvPr id="438" name="Google Shape;438;p29"/>
                    <p:cNvSpPr/>
                    <p:nvPr/>
                  </p:nvSpPr>
                  <p:spPr>
                    <a:xfrm>
                      <a:off x="4370400" y="4264920"/>
                      <a:ext cx="12240" cy="31680"/>
                    </a:xfrm>
                    <a:custGeom>
                      <a:rect b="b" l="l" r="r" t="t"/>
                      <a:pathLst>
                        <a:path extrusionOk="0" h="45" w="18">
                          <a:moveTo>
                            <a:pt x="0" y="45"/>
                          </a:moveTo>
                          <a:lnTo>
                            <a:pt x="0" y="36"/>
                          </a:lnTo>
                          <a:lnTo>
                            <a:pt x="9" y="27"/>
                          </a:lnTo>
                          <a:lnTo>
                            <a:pt x="18" y="9"/>
                          </a:lnTo>
                          <a:lnTo>
                            <a:pt x="18" y="0"/>
                          </a:lnTo>
                          <a:lnTo>
                            <a:pt x="18" y="9"/>
                          </a:lnTo>
                          <a:lnTo>
                            <a:pt x="9" y="27"/>
                          </a:lnTo>
                          <a:lnTo>
                            <a:pt x="0" y="36"/>
                          </a:lnTo>
                          <a:lnTo>
                            <a:pt x="0" y="45"/>
                          </a:lnTo>
                          <a:close/>
                        </a:path>
                      </a:pathLst>
                    </a:custGeom>
                    <a:solidFill>
                      <a:srgbClr val="FFFFFF"/>
                    </a:solidFill>
                    <a:ln>
                      <a:noFill/>
                    </a:ln>
                  </p:spPr>
                </p:sp>
              </p:grpSp>
              <p:grpSp>
                <p:nvGrpSpPr>
                  <p:cNvPr id="439" name="Google Shape;439;p29"/>
                  <p:cNvGrpSpPr/>
                  <p:nvPr/>
                </p:nvGrpSpPr>
                <p:grpSpPr>
                  <a:xfrm>
                    <a:off x="3558240" y="4724640"/>
                    <a:ext cx="872281" cy="512640"/>
                    <a:chOff x="3558240" y="4724640"/>
                    <a:chExt cx="872281" cy="512640"/>
                  </a:xfrm>
                </p:grpSpPr>
                <p:sp>
                  <p:nvSpPr>
                    <p:cNvPr id="440" name="Google Shape;440;p29"/>
                    <p:cNvSpPr/>
                    <p:nvPr/>
                  </p:nvSpPr>
                  <p:spPr>
                    <a:xfrm>
                      <a:off x="3806280" y="4724640"/>
                      <a:ext cx="141480" cy="262440"/>
                    </a:xfrm>
                    <a:custGeom>
                      <a:rect b="b" l="l" r="r" t="t"/>
                      <a:pathLst>
                        <a:path extrusionOk="0" h="359" w="206">
                          <a:moveTo>
                            <a:pt x="206" y="9"/>
                          </a:moveTo>
                          <a:lnTo>
                            <a:pt x="197" y="18"/>
                          </a:lnTo>
                          <a:lnTo>
                            <a:pt x="143" y="36"/>
                          </a:lnTo>
                          <a:lnTo>
                            <a:pt x="116" y="54"/>
                          </a:lnTo>
                          <a:lnTo>
                            <a:pt x="107" y="80"/>
                          </a:lnTo>
                          <a:lnTo>
                            <a:pt x="99" y="98"/>
                          </a:lnTo>
                          <a:lnTo>
                            <a:pt x="116" y="125"/>
                          </a:lnTo>
                          <a:lnTo>
                            <a:pt x="134" y="143"/>
                          </a:lnTo>
                          <a:lnTo>
                            <a:pt x="170" y="170"/>
                          </a:lnTo>
                          <a:lnTo>
                            <a:pt x="188" y="215"/>
                          </a:lnTo>
                          <a:lnTo>
                            <a:pt x="170" y="242"/>
                          </a:lnTo>
                          <a:lnTo>
                            <a:pt x="125" y="287"/>
                          </a:lnTo>
                          <a:lnTo>
                            <a:pt x="72" y="323"/>
                          </a:lnTo>
                          <a:lnTo>
                            <a:pt x="9" y="359"/>
                          </a:lnTo>
                          <a:lnTo>
                            <a:pt x="0" y="350"/>
                          </a:lnTo>
                          <a:lnTo>
                            <a:pt x="9" y="341"/>
                          </a:lnTo>
                          <a:lnTo>
                            <a:pt x="72" y="305"/>
                          </a:lnTo>
                          <a:lnTo>
                            <a:pt x="125" y="269"/>
                          </a:lnTo>
                          <a:lnTo>
                            <a:pt x="152" y="242"/>
                          </a:lnTo>
                          <a:lnTo>
                            <a:pt x="170" y="215"/>
                          </a:lnTo>
                          <a:lnTo>
                            <a:pt x="161" y="179"/>
                          </a:lnTo>
                          <a:lnTo>
                            <a:pt x="134" y="161"/>
                          </a:lnTo>
                          <a:lnTo>
                            <a:pt x="99" y="125"/>
                          </a:lnTo>
                          <a:lnTo>
                            <a:pt x="81" y="98"/>
                          </a:lnTo>
                          <a:lnTo>
                            <a:pt x="90" y="80"/>
                          </a:lnTo>
                          <a:lnTo>
                            <a:pt x="107" y="45"/>
                          </a:lnTo>
                          <a:lnTo>
                            <a:pt x="143" y="18"/>
                          </a:lnTo>
                          <a:lnTo>
                            <a:pt x="197" y="0"/>
                          </a:lnTo>
                          <a:lnTo>
                            <a:pt x="206" y="9"/>
                          </a:lnTo>
                          <a:close/>
                        </a:path>
                      </a:pathLst>
                    </a:custGeom>
                    <a:solidFill>
                      <a:srgbClr val="704500"/>
                    </a:solidFill>
                    <a:ln>
                      <a:noFill/>
                    </a:ln>
                  </p:spPr>
                </p:sp>
                <p:sp>
                  <p:nvSpPr>
                    <p:cNvPr id="441" name="Google Shape;441;p29"/>
                    <p:cNvSpPr/>
                    <p:nvPr/>
                  </p:nvSpPr>
                  <p:spPr>
                    <a:xfrm>
                      <a:off x="3943080" y="4724640"/>
                      <a:ext cx="246240" cy="512640"/>
                    </a:xfrm>
                    <a:custGeom>
                      <a:rect b="b" l="l" r="r" t="t"/>
                      <a:pathLst>
                        <a:path extrusionOk="0" h="700" w="360">
                          <a:moveTo>
                            <a:pt x="0" y="9"/>
                          </a:moveTo>
                          <a:lnTo>
                            <a:pt x="9" y="0"/>
                          </a:lnTo>
                          <a:lnTo>
                            <a:pt x="90" y="54"/>
                          </a:lnTo>
                          <a:lnTo>
                            <a:pt x="171" y="125"/>
                          </a:lnTo>
                          <a:lnTo>
                            <a:pt x="225" y="188"/>
                          </a:lnTo>
                          <a:lnTo>
                            <a:pt x="261" y="251"/>
                          </a:lnTo>
                          <a:lnTo>
                            <a:pt x="261" y="314"/>
                          </a:lnTo>
                          <a:lnTo>
                            <a:pt x="198" y="440"/>
                          </a:lnTo>
                          <a:lnTo>
                            <a:pt x="198" y="467"/>
                          </a:lnTo>
                          <a:lnTo>
                            <a:pt x="216" y="494"/>
                          </a:lnTo>
                          <a:lnTo>
                            <a:pt x="270" y="530"/>
                          </a:lnTo>
                          <a:lnTo>
                            <a:pt x="306" y="557"/>
                          </a:lnTo>
                          <a:lnTo>
                            <a:pt x="333" y="574"/>
                          </a:lnTo>
                          <a:lnTo>
                            <a:pt x="351" y="601"/>
                          </a:lnTo>
                          <a:lnTo>
                            <a:pt x="360" y="628"/>
                          </a:lnTo>
                          <a:lnTo>
                            <a:pt x="342" y="655"/>
                          </a:lnTo>
                          <a:lnTo>
                            <a:pt x="315" y="673"/>
                          </a:lnTo>
                          <a:lnTo>
                            <a:pt x="279" y="700"/>
                          </a:lnTo>
                          <a:lnTo>
                            <a:pt x="270" y="691"/>
                          </a:lnTo>
                          <a:lnTo>
                            <a:pt x="279" y="682"/>
                          </a:lnTo>
                          <a:lnTo>
                            <a:pt x="315" y="655"/>
                          </a:lnTo>
                          <a:lnTo>
                            <a:pt x="333" y="646"/>
                          </a:lnTo>
                          <a:lnTo>
                            <a:pt x="342" y="628"/>
                          </a:lnTo>
                          <a:lnTo>
                            <a:pt x="333" y="601"/>
                          </a:lnTo>
                          <a:lnTo>
                            <a:pt x="324" y="583"/>
                          </a:lnTo>
                          <a:lnTo>
                            <a:pt x="306" y="574"/>
                          </a:lnTo>
                          <a:lnTo>
                            <a:pt x="270" y="548"/>
                          </a:lnTo>
                          <a:lnTo>
                            <a:pt x="207" y="503"/>
                          </a:lnTo>
                          <a:lnTo>
                            <a:pt x="180" y="467"/>
                          </a:lnTo>
                          <a:lnTo>
                            <a:pt x="180" y="440"/>
                          </a:lnTo>
                          <a:lnTo>
                            <a:pt x="243" y="314"/>
                          </a:lnTo>
                          <a:lnTo>
                            <a:pt x="243" y="251"/>
                          </a:lnTo>
                          <a:lnTo>
                            <a:pt x="207" y="188"/>
                          </a:lnTo>
                          <a:lnTo>
                            <a:pt x="162" y="134"/>
                          </a:lnTo>
                          <a:lnTo>
                            <a:pt x="90" y="71"/>
                          </a:lnTo>
                          <a:lnTo>
                            <a:pt x="9" y="18"/>
                          </a:lnTo>
                          <a:lnTo>
                            <a:pt x="0" y="9"/>
                          </a:lnTo>
                          <a:close/>
                        </a:path>
                      </a:pathLst>
                    </a:custGeom>
                    <a:solidFill>
                      <a:srgbClr val="704500"/>
                    </a:solidFill>
                    <a:ln>
                      <a:noFill/>
                    </a:ln>
                  </p:spPr>
                </p:sp>
                <p:sp>
                  <p:nvSpPr>
                    <p:cNvPr id="442" name="Google Shape;442;p29"/>
                    <p:cNvSpPr/>
                    <p:nvPr/>
                  </p:nvSpPr>
                  <p:spPr>
                    <a:xfrm>
                      <a:off x="3967560" y="4724640"/>
                      <a:ext cx="462960" cy="138240"/>
                    </a:xfrm>
                    <a:custGeom>
                      <a:rect b="b" l="l" r="r" t="t"/>
                      <a:pathLst>
                        <a:path extrusionOk="0" h="188" w="674">
                          <a:moveTo>
                            <a:pt x="0" y="9"/>
                          </a:moveTo>
                          <a:lnTo>
                            <a:pt x="9" y="0"/>
                          </a:lnTo>
                          <a:lnTo>
                            <a:pt x="81" y="54"/>
                          </a:lnTo>
                          <a:lnTo>
                            <a:pt x="144" y="98"/>
                          </a:lnTo>
                          <a:lnTo>
                            <a:pt x="189" y="125"/>
                          </a:lnTo>
                          <a:lnTo>
                            <a:pt x="252" y="161"/>
                          </a:lnTo>
                          <a:lnTo>
                            <a:pt x="288" y="170"/>
                          </a:lnTo>
                          <a:lnTo>
                            <a:pt x="315" y="170"/>
                          </a:lnTo>
                          <a:lnTo>
                            <a:pt x="369" y="152"/>
                          </a:lnTo>
                          <a:lnTo>
                            <a:pt x="440" y="107"/>
                          </a:lnTo>
                          <a:lnTo>
                            <a:pt x="485" y="98"/>
                          </a:lnTo>
                          <a:lnTo>
                            <a:pt x="521" y="98"/>
                          </a:lnTo>
                          <a:lnTo>
                            <a:pt x="566" y="107"/>
                          </a:lnTo>
                          <a:lnTo>
                            <a:pt x="611" y="125"/>
                          </a:lnTo>
                          <a:lnTo>
                            <a:pt x="665" y="143"/>
                          </a:lnTo>
                          <a:lnTo>
                            <a:pt x="674" y="152"/>
                          </a:lnTo>
                          <a:lnTo>
                            <a:pt x="665" y="161"/>
                          </a:lnTo>
                          <a:lnTo>
                            <a:pt x="611" y="143"/>
                          </a:lnTo>
                          <a:lnTo>
                            <a:pt x="566" y="125"/>
                          </a:lnTo>
                          <a:lnTo>
                            <a:pt x="521" y="116"/>
                          </a:lnTo>
                          <a:lnTo>
                            <a:pt x="485" y="116"/>
                          </a:lnTo>
                          <a:lnTo>
                            <a:pt x="440" y="125"/>
                          </a:lnTo>
                          <a:lnTo>
                            <a:pt x="369" y="170"/>
                          </a:lnTo>
                          <a:lnTo>
                            <a:pt x="315" y="188"/>
                          </a:lnTo>
                          <a:lnTo>
                            <a:pt x="288" y="188"/>
                          </a:lnTo>
                          <a:lnTo>
                            <a:pt x="252" y="179"/>
                          </a:lnTo>
                          <a:lnTo>
                            <a:pt x="189" y="143"/>
                          </a:lnTo>
                          <a:lnTo>
                            <a:pt x="144" y="116"/>
                          </a:lnTo>
                          <a:lnTo>
                            <a:pt x="81" y="71"/>
                          </a:lnTo>
                          <a:lnTo>
                            <a:pt x="9" y="18"/>
                          </a:lnTo>
                          <a:lnTo>
                            <a:pt x="0" y="9"/>
                          </a:lnTo>
                          <a:close/>
                        </a:path>
                      </a:pathLst>
                    </a:custGeom>
                    <a:solidFill>
                      <a:srgbClr val="704500"/>
                    </a:solidFill>
                    <a:ln>
                      <a:noFill/>
                    </a:ln>
                  </p:spPr>
                </p:sp>
                <p:sp>
                  <p:nvSpPr>
                    <p:cNvPr id="443" name="Google Shape;443;p29"/>
                    <p:cNvSpPr/>
                    <p:nvPr/>
                  </p:nvSpPr>
                  <p:spPr>
                    <a:xfrm>
                      <a:off x="3943080" y="4724640"/>
                      <a:ext cx="129600" cy="249840"/>
                    </a:xfrm>
                    <a:custGeom>
                      <a:rect b="b" l="l" r="r" t="t"/>
                      <a:pathLst>
                        <a:path extrusionOk="0" h="341" w="189">
                          <a:moveTo>
                            <a:pt x="18" y="0"/>
                          </a:moveTo>
                          <a:lnTo>
                            <a:pt x="27" y="9"/>
                          </a:lnTo>
                          <a:lnTo>
                            <a:pt x="18" y="54"/>
                          </a:lnTo>
                          <a:lnTo>
                            <a:pt x="27" y="89"/>
                          </a:lnTo>
                          <a:lnTo>
                            <a:pt x="36" y="98"/>
                          </a:lnTo>
                          <a:lnTo>
                            <a:pt x="72" y="116"/>
                          </a:lnTo>
                          <a:lnTo>
                            <a:pt x="99" y="125"/>
                          </a:lnTo>
                          <a:lnTo>
                            <a:pt x="126" y="161"/>
                          </a:lnTo>
                          <a:lnTo>
                            <a:pt x="126" y="188"/>
                          </a:lnTo>
                          <a:lnTo>
                            <a:pt x="108" y="260"/>
                          </a:lnTo>
                          <a:lnTo>
                            <a:pt x="108" y="278"/>
                          </a:lnTo>
                          <a:lnTo>
                            <a:pt x="117" y="287"/>
                          </a:lnTo>
                          <a:lnTo>
                            <a:pt x="144" y="287"/>
                          </a:lnTo>
                          <a:lnTo>
                            <a:pt x="189" y="332"/>
                          </a:lnTo>
                          <a:lnTo>
                            <a:pt x="180" y="341"/>
                          </a:lnTo>
                          <a:lnTo>
                            <a:pt x="171" y="332"/>
                          </a:lnTo>
                          <a:lnTo>
                            <a:pt x="144" y="305"/>
                          </a:lnTo>
                          <a:lnTo>
                            <a:pt x="117" y="305"/>
                          </a:lnTo>
                          <a:lnTo>
                            <a:pt x="90" y="278"/>
                          </a:lnTo>
                          <a:lnTo>
                            <a:pt x="90" y="260"/>
                          </a:lnTo>
                          <a:lnTo>
                            <a:pt x="108" y="188"/>
                          </a:lnTo>
                          <a:lnTo>
                            <a:pt x="108" y="161"/>
                          </a:lnTo>
                          <a:lnTo>
                            <a:pt x="90" y="134"/>
                          </a:lnTo>
                          <a:lnTo>
                            <a:pt x="72" y="134"/>
                          </a:lnTo>
                          <a:lnTo>
                            <a:pt x="36" y="116"/>
                          </a:lnTo>
                          <a:lnTo>
                            <a:pt x="9" y="89"/>
                          </a:lnTo>
                          <a:lnTo>
                            <a:pt x="0" y="54"/>
                          </a:lnTo>
                          <a:lnTo>
                            <a:pt x="9" y="9"/>
                          </a:lnTo>
                          <a:lnTo>
                            <a:pt x="18" y="0"/>
                          </a:lnTo>
                          <a:close/>
                        </a:path>
                      </a:pathLst>
                    </a:custGeom>
                    <a:solidFill>
                      <a:srgbClr val="704500"/>
                    </a:solidFill>
                    <a:ln>
                      <a:noFill/>
                    </a:ln>
                  </p:spPr>
                </p:sp>
                <p:sp>
                  <p:nvSpPr>
                    <p:cNvPr id="444" name="Google Shape;444;p29"/>
                    <p:cNvSpPr/>
                    <p:nvPr/>
                  </p:nvSpPr>
                  <p:spPr>
                    <a:xfrm>
                      <a:off x="3570840" y="4724640"/>
                      <a:ext cx="384120" cy="229320"/>
                    </a:xfrm>
                    <a:custGeom>
                      <a:rect b="b" l="l" r="r" t="t"/>
                      <a:pathLst>
                        <a:path extrusionOk="0" h="314" w="557">
                          <a:moveTo>
                            <a:pt x="548" y="0"/>
                          </a:moveTo>
                          <a:lnTo>
                            <a:pt x="557" y="9"/>
                          </a:lnTo>
                          <a:lnTo>
                            <a:pt x="539" y="45"/>
                          </a:lnTo>
                          <a:lnTo>
                            <a:pt x="503" y="80"/>
                          </a:lnTo>
                          <a:lnTo>
                            <a:pt x="467" y="107"/>
                          </a:lnTo>
                          <a:lnTo>
                            <a:pt x="396" y="143"/>
                          </a:lnTo>
                          <a:lnTo>
                            <a:pt x="270" y="143"/>
                          </a:lnTo>
                          <a:lnTo>
                            <a:pt x="261" y="161"/>
                          </a:lnTo>
                          <a:lnTo>
                            <a:pt x="234" y="188"/>
                          </a:lnTo>
                          <a:lnTo>
                            <a:pt x="207" y="206"/>
                          </a:lnTo>
                          <a:lnTo>
                            <a:pt x="162" y="233"/>
                          </a:lnTo>
                          <a:lnTo>
                            <a:pt x="162" y="242"/>
                          </a:lnTo>
                          <a:lnTo>
                            <a:pt x="153" y="269"/>
                          </a:lnTo>
                          <a:lnTo>
                            <a:pt x="135" y="287"/>
                          </a:lnTo>
                          <a:lnTo>
                            <a:pt x="108" y="296"/>
                          </a:lnTo>
                          <a:lnTo>
                            <a:pt x="72" y="305"/>
                          </a:lnTo>
                          <a:lnTo>
                            <a:pt x="9" y="314"/>
                          </a:lnTo>
                          <a:lnTo>
                            <a:pt x="0" y="305"/>
                          </a:lnTo>
                          <a:lnTo>
                            <a:pt x="9" y="296"/>
                          </a:lnTo>
                          <a:lnTo>
                            <a:pt x="72" y="287"/>
                          </a:lnTo>
                          <a:lnTo>
                            <a:pt x="108" y="278"/>
                          </a:lnTo>
                          <a:lnTo>
                            <a:pt x="135" y="269"/>
                          </a:lnTo>
                          <a:lnTo>
                            <a:pt x="144" y="242"/>
                          </a:lnTo>
                          <a:lnTo>
                            <a:pt x="144" y="224"/>
                          </a:lnTo>
                          <a:lnTo>
                            <a:pt x="207" y="188"/>
                          </a:lnTo>
                          <a:lnTo>
                            <a:pt x="225" y="179"/>
                          </a:lnTo>
                          <a:lnTo>
                            <a:pt x="243" y="161"/>
                          </a:lnTo>
                          <a:lnTo>
                            <a:pt x="252" y="143"/>
                          </a:lnTo>
                          <a:lnTo>
                            <a:pt x="270" y="125"/>
                          </a:lnTo>
                          <a:lnTo>
                            <a:pt x="396" y="125"/>
                          </a:lnTo>
                          <a:lnTo>
                            <a:pt x="467" y="89"/>
                          </a:lnTo>
                          <a:lnTo>
                            <a:pt x="503" y="63"/>
                          </a:lnTo>
                          <a:lnTo>
                            <a:pt x="521" y="45"/>
                          </a:lnTo>
                          <a:lnTo>
                            <a:pt x="539" y="9"/>
                          </a:lnTo>
                          <a:lnTo>
                            <a:pt x="548" y="0"/>
                          </a:lnTo>
                          <a:close/>
                        </a:path>
                      </a:pathLst>
                    </a:custGeom>
                    <a:solidFill>
                      <a:srgbClr val="704500"/>
                    </a:solidFill>
                    <a:ln>
                      <a:noFill/>
                    </a:ln>
                  </p:spPr>
                </p:sp>
                <p:sp>
                  <p:nvSpPr>
                    <p:cNvPr id="445" name="Google Shape;445;p29"/>
                    <p:cNvSpPr/>
                    <p:nvPr/>
                  </p:nvSpPr>
                  <p:spPr>
                    <a:xfrm>
                      <a:off x="3558240" y="4724640"/>
                      <a:ext cx="396720" cy="447119"/>
                    </a:xfrm>
                    <a:custGeom>
                      <a:rect b="b" l="l" r="r" t="t"/>
                      <a:pathLst>
                        <a:path extrusionOk="0" h="610" w="575">
                          <a:moveTo>
                            <a:pt x="575" y="9"/>
                          </a:moveTo>
                          <a:lnTo>
                            <a:pt x="566" y="18"/>
                          </a:lnTo>
                          <a:lnTo>
                            <a:pt x="530" y="36"/>
                          </a:lnTo>
                          <a:lnTo>
                            <a:pt x="512" y="71"/>
                          </a:lnTo>
                          <a:lnTo>
                            <a:pt x="441" y="161"/>
                          </a:lnTo>
                          <a:lnTo>
                            <a:pt x="414" y="215"/>
                          </a:lnTo>
                          <a:lnTo>
                            <a:pt x="405" y="269"/>
                          </a:lnTo>
                          <a:lnTo>
                            <a:pt x="396" y="296"/>
                          </a:lnTo>
                          <a:lnTo>
                            <a:pt x="333" y="359"/>
                          </a:lnTo>
                          <a:lnTo>
                            <a:pt x="279" y="386"/>
                          </a:lnTo>
                          <a:lnTo>
                            <a:pt x="153" y="458"/>
                          </a:lnTo>
                          <a:lnTo>
                            <a:pt x="63" y="530"/>
                          </a:lnTo>
                          <a:lnTo>
                            <a:pt x="18" y="583"/>
                          </a:lnTo>
                          <a:lnTo>
                            <a:pt x="18" y="592"/>
                          </a:lnTo>
                          <a:lnTo>
                            <a:pt x="36" y="592"/>
                          </a:lnTo>
                          <a:lnTo>
                            <a:pt x="45" y="601"/>
                          </a:lnTo>
                          <a:lnTo>
                            <a:pt x="36" y="610"/>
                          </a:lnTo>
                          <a:lnTo>
                            <a:pt x="0" y="610"/>
                          </a:lnTo>
                          <a:lnTo>
                            <a:pt x="0" y="583"/>
                          </a:lnTo>
                          <a:lnTo>
                            <a:pt x="63" y="512"/>
                          </a:lnTo>
                          <a:lnTo>
                            <a:pt x="153" y="440"/>
                          </a:lnTo>
                          <a:lnTo>
                            <a:pt x="279" y="368"/>
                          </a:lnTo>
                          <a:lnTo>
                            <a:pt x="333" y="341"/>
                          </a:lnTo>
                          <a:lnTo>
                            <a:pt x="378" y="296"/>
                          </a:lnTo>
                          <a:lnTo>
                            <a:pt x="387" y="269"/>
                          </a:lnTo>
                          <a:lnTo>
                            <a:pt x="396" y="215"/>
                          </a:lnTo>
                          <a:lnTo>
                            <a:pt x="423" y="161"/>
                          </a:lnTo>
                          <a:lnTo>
                            <a:pt x="494" y="71"/>
                          </a:lnTo>
                          <a:lnTo>
                            <a:pt x="521" y="27"/>
                          </a:lnTo>
                          <a:lnTo>
                            <a:pt x="566" y="0"/>
                          </a:lnTo>
                          <a:lnTo>
                            <a:pt x="575" y="9"/>
                          </a:lnTo>
                          <a:close/>
                        </a:path>
                      </a:pathLst>
                    </a:custGeom>
                    <a:solidFill>
                      <a:srgbClr val="704500"/>
                    </a:solidFill>
                    <a:ln>
                      <a:noFill/>
                    </a:ln>
                  </p:spPr>
                </p:sp>
              </p:grpSp>
            </p:grpSp>
            <p:sp>
              <p:nvSpPr>
                <p:cNvPr id="446" name="Google Shape;446;p29"/>
                <p:cNvSpPr/>
                <p:nvPr/>
              </p:nvSpPr>
              <p:spPr>
                <a:xfrm>
                  <a:off x="5564520" y="3083040"/>
                  <a:ext cx="167760" cy="511560"/>
                </a:xfrm>
                <a:custGeom>
                  <a:rect b="b" l="l" r="r" t="t"/>
                  <a:pathLst>
                    <a:path extrusionOk="0" h="701" w="242">
                      <a:moveTo>
                        <a:pt x="117" y="701"/>
                      </a:moveTo>
                      <a:lnTo>
                        <a:pt x="0" y="539"/>
                      </a:lnTo>
                      <a:lnTo>
                        <a:pt x="72" y="539"/>
                      </a:lnTo>
                      <a:lnTo>
                        <a:pt x="72" y="153"/>
                      </a:lnTo>
                      <a:lnTo>
                        <a:pt x="0" y="153"/>
                      </a:lnTo>
                      <a:lnTo>
                        <a:pt x="117" y="0"/>
                      </a:lnTo>
                      <a:lnTo>
                        <a:pt x="242" y="153"/>
                      </a:lnTo>
                      <a:lnTo>
                        <a:pt x="170" y="153"/>
                      </a:lnTo>
                      <a:lnTo>
                        <a:pt x="170" y="539"/>
                      </a:lnTo>
                      <a:lnTo>
                        <a:pt x="242" y="539"/>
                      </a:lnTo>
                      <a:lnTo>
                        <a:pt x="117" y="701"/>
                      </a:lnTo>
                      <a:close/>
                    </a:path>
                  </a:pathLst>
                </a:custGeom>
                <a:solidFill>
                  <a:srgbClr val="70FFFF"/>
                </a:solidFill>
                <a:ln cap="flat" cmpd="sng" w="9525">
                  <a:solidFill>
                    <a:srgbClr val="000000"/>
                  </a:solidFill>
                  <a:prstDash val="solid"/>
                  <a:round/>
                  <a:headEnd len="sm" w="sm" type="none"/>
                  <a:tailEnd len="sm" w="sm" type="none"/>
                </a:ln>
              </p:spPr>
            </p:sp>
            <p:grpSp>
              <p:nvGrpSpPr>
                <p:cNvPr id="447" name="Google Shape;447;p29"/>
                <p:cNvGrpSpPr/>
                <p:nvPr/>
              </p:nvGrpSpPr>
              <p:grpSpPr>
                <a:xfrm>
                  <a:off x="4580280" y="3384360"/>
                  <a:ext cx="625440" cy="663840"/>
                  <a:chOff x="4580280" y="3384360"/>
                  <a:chExt cx="625440" cy="663840"/>
                </a:xfrm>
              </p:grpSpPr>
              <p:sp>
                <p:nvSpPr>
                  <p:cNvPr id="448" name="Google Shape;448;p29"/>
                  <p:cNvSpPr/>
                  <p:nvPr/>
                </p:nvSpPr>
                <p:spPr>
                  <a:xfrm>
                    <a:off x="4580280" y="3909600"/>
                    <a:ext cx="130320" cy="138600"/>
                  </a:xfrm>
                  <a:custGeom>
                    <a:rect b="b" l="l" r="r" t="t"/>
                    <a:pathLst>
                      <a:path extrusionOk="0" h="188" w="188">
                        <a:moveTo>
                          <a:pt x="0" y="90"/>
                        </a:moveTo>
                        <a:lnTo>
                          <a:pt x="9" y="54"/>
                        </a:lnTo>
                        <a:lnTo>
                          <a:pt x="26" y="27"/>
                        </a:lnTo>
                        <a:lnTo>
                          <a:pt x="62" y="9"/>
                        </a:lnTo>
                        <a:lnTo>
                          <a:pt x="98" y="0"/>
                        </a:lnTo>
                        <a:lnTo>
                          <a:pt x="134" y="9"/>
                        </a:lnTo>
                        <a:lnTo>
                          <a:pt x="161" y="27"/>
                        </a:lnTo>
                        <a:lnTo>
                          <a:pt x="179" y="54"/>
                        </a:lnTo>
                        <a:lnTo>
                          <a:pt x="188" y="90"/>
                        </a:lnTo>
                        <a:lnTo>
                          <a:pt x="179" y="126"/>
                        </a:lnTo>
                        <a:lnTo>
                          <a:pt x="161" y="162"/>
                        </a:lnTo>
                        <a:lnTo>
                          <a:pt x="134" y="179"/>
                        </a:lnTo>
                        <a:lnTo>
                          <a:pt x="98" y="188"/>
                        </a:lnTo>
                        <a:lnTo>
                          <a:pt x="62" y="179"/>
                        </a:lnTo>
                        <a:lnTo>
                          <a:pt x="26" y="162"/>
                        </a:lnTo>
                        <a:lnTo>
                          <a:pt x="9" y="126"/>
                        </a:lnTo>
                        <a:lnTo>
                          <a:pt x="0" y="90"/>
                        </a:lnTo>
                      </a:path>
                    </a:pathLst>
                  </a:custGeom>
                  <a:noFill/>
                  <a:ln cap="flat" cmpd="sng" w="9525">
                    <a:solidFill>
                      <a:srgbClr val="000000"/>
                    </a:solidFill>
                    <a:prstDash val="solid"/>
                    <a:round/>
                    <a:headEnd len="sm" w="sm" type="none"/>
                    <a:tailEnd len="sm" w="sm" type="none"/>
                  </a:ln>
                </p:spPr>
              </p:sp>
              <p:cxnSp>
                <p:nvCxnSpPr>
                  <p:cNvPr id="449" name="Google Shape;449;p29"/>
                  <p:cNvCxnSpPr/>
                  <p:nvPr/>
                </p:nvCxnSpPr>
                <p:spPr>
                  <a:xfrm flipH="1">
                    <a:off x="4586700" y="3384360"/>
                    <a:ext cx="185100" cy="558600"/>
                  </a:xfrm>
                  <a:prstGeom prst="straightConnector1">
                    <a:avLst/>
                  </a:prstGeom>
                  <a:noFill/>
                  <a:ln cap="flat" cmpd="sng" w="9525">
                    <a:solidFill>
                      <a:srgbClr val="000000"/>
                    </a:solidFill>
                    <a:prstDash val="solid"/>
                    <a:round/>
                    <a:headEnd len="sm" w="sm" type="none"/>
                    <a:tailEnd len="sm" w="sm" type="none"/>
                  </a:ln>
                </p:spPr>
              </p:cxnSp>
              <p:cxnSp>
                <p:nvCxnSpPr>
                  <p:cNvPr id="450" name="Google Shape;450;p29"/>
                  <p:cNvCxnSpPr/>
                  <p:nvPr/>
                </p:nvCxnSpPr>
                <p:spPr>
                  <a:xfrm flipH="1" rot="10800000">
                    <a:off x="4673520" y="3819000"/>
                    <a:ext cx="532200" cy="216600"/>
                  </a:xfrm>
                  <a:prstGeom prst="straightConnector1">
                    <a:avLst/>
                  </a:prstGeom>
                  <a:noFill/>
                  <a:ln cap="flat" cmpd="sng" w="9525">
                    <a:solidFill>
                      <a:srgbClr val="000000"/>
                    </a:solidFill>
                    <a:prstDash val="solid"/>
                    <a:round/>
                    <a:headEnd len="sm" w="sm" type="none"/>
                    <a:tailEnd len="sm" w="sm" type="none"/>
                  </a:ln>
                </p:spPr>
              </p:cxnSp>
            </p:grpSp>
            <p:sp>
              <p:nvSpPr>
                <p:cNvPr id="451" name="Google Shape;451;p29"/>
                <p:cNvSpPr/>
                <p:nvPr/>
              </p:nvSpPr>
              <p:spPr>
                <a:xfrm>
                  <a:off x="4475160" y="1171080"/>
                  <a:ext cx="148680" cy="722519"/>
                </a:xfrm>
                <a:custGeom>
                  <a:rect b="b" l="l" r="r" t="t"/>
                  <a:pathLst>
                    <a:path extrusionOk="0" h="988" w="215">
                      <a:moveTo>
                        <a:pt x="117" y="0"/>
                      </a:moveTo>
                      <a:lnTo>
                        <a:pt x="117" y="369"/>
                      </a:lnTo>
                      <a:lnTo>
                        <a:pt x="36" y="414"/>
                      </a:lnTo>
                      <a:lnTo>
                        <a:pt x="215" y="476"/>
                      </a:lnTo>
                      <a:lnTo>
                        <a:pt x="45" y="539"/>
                      </a:lnTo>
                      <a:lnTo>
                        <a:pt x="215" y="593"/>
                      </a:lnTo>
                      <a:lnTo>
                        <a:pt x="36" y="665"/>
                      </a:lnTo>
                      <a:lnTo>
                        <a:pt x="117" y="710"/>
                      </a:lnTo>
                      <a:lnTo>
                        <a:pt x="117" y="988"/>
                      </a:lnTo>
                      <a:lnTo>
                        <a:pt x="99" y="988"/>
                      </a:lnTo>
                      <a:lnTo>
                        <a:pt x="99" y="719"/>
                      </a:lnTo>
                      <a:lnTo>
                        <a:pt x="9" y="656"/>
                      </a:lnTo>
                      <a:lnTo>
                        <a:pt x="170" y="602"/>
                      </a:lnTo>
                      <a:lnTo>
                        <a:pt x="0" y="548"/>
                      </a:lnTo>
                      <a:lnTo>
                        <a:pt x="170" y="476"/>
                      </a:lnTo>
                      <a:lnTo>
                        <a:pt x="9" y="423"/>
                      </a:lnTo>
                      <a:lnTo>
                        <a:pt x="99" y="351"/>
                      </a:lnTo>
                      <a:lnTo>
                        <a:pt x="99" y="0"/>
                      </a:lnTo>
                      <a:lnTo>
                        <a:pt x="117" y="0"/>
                      </a:lnTo>
                      <a:close/>
                    </a:path>
                  </a:pathLst>
                </a:custGeom>
                <a:solidFill>
                  <a:srgbClr val="000000"/>
                </a:solidFill>
                <a:ln>
                  <a:noFill/>
                </a:ln>
              </p:spPr>
            </p:sp>
            <p:sp>
              <p:nvSpPr>
                <p:cNvPr id="452" name="Google Shape;452;p29"/>
                <p:cNvSpPr/>
                <p:nvPr/>
              </p:nvSpPr>
              <p:spPr>
                <a:xfrm>
                  <a:off x="4475160" y="1886760"/>
                  <a:ext cx="148680" cy="275760"/>
                </a:xfrm>
                <a:custGeom>
                  <a:rect b="b" l="l" r="r" t="t"/>
                  <a:pathLst>
                    <a:path extrusionOk="0" h="378" w="215">
                      <a:moveTo>
                        <a:pt x="108" y="18"/>
                      </a:moveTo>
                      <a:lnTo>
                        <a:pt x="36" y="54"/>
                      </a:lnTo>
                      <a:lnTo>
                        <a:pt x="215" y="117"/>
                      </a:lnTo>
                      <a:lnTo>
                        <a:pt x="45" y="180"/>
                      </a:lnTo>
                      <a:lnTo>
                        <a:pt x="215" y="243"/>
                      </a:lnTo>
                      <a:lnTo>
                        <a:pt x="36" y="315"/>
                      </a:lnTo>
                      <a:lnTo>
                        <a:pt x="108" y="360"/>
                      </a:lnTo>
                      <a:lnTo>
                        <a:pt x="108" y="378"/>
                      </a:lnTo>
                      <a:lnTo>
                        <a:pt x="9" y="306"/>
                      </a:lnTo>
                      <a:lnTo>
                        <a:pt x="170" y="243"/>
                      </a:lnTo>
                      <a:lnTo>
                        <a:pt x="0" y="180"/>
                      </a:lnTo>
                      <a:lnTo>
                        <a:pt x="170" y="117"/>
                      </a:lnTo>
                      <a:lnTo>
                        <a:pt x="9" y="63"/>
                      </a:lnTo>
                      <a:lnTo>
                        <a:pt x="108" y="0"/>
                      </a:lnTo>
                      <a:lnTo>
                        <a:pt x="108" y="18"/>
                      </a:lnTo>
                      <a:close/>
                    </a:path>
                  </a:pathLst>
                </a:custGeom>
                <a:solidFill>
                  <a:srgbClr val="000000"/>
                </a:solidFill>
                <a:ln>
                  <a:noFill/>
                </a:ln>
              </p:spPr>
            </p:sp>
            <p:sp>
              <p:nvSpPr>
                <p:cNvPr id="453" name="Google Shape;453;p29"/>
                <p:cNvSpPr/>
                <p:nvPr/>
              </p:nvSpPr>
              <p:spPr>
                <a:xfrm>
                  <a:off x="4542480" y="2149920"/>
                  <a:ext cx="12300" cy="4266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29"/>
                <p:cNvSpPr/>
                <p:nvPr/>
              </p:nvSpPr>
              <p:spPr>
                <a:xfrm>
                  <a:off x="4524840" y="1157760"/>
                  <a:ext cx="42480" cy="45000"/>
                </a:xfrm>
                <a:custGeom>
                  <a:rect b="b" l="l" r="r" t="t"/>
                  <a:pathLst>
                    <a:path extrusionOk="0" h="63" w="63">
                      <a:moveTo>
                        <a:pt x="0" y="36"/>
                      </a:moveTo>
                      <a:lnTo>
                        <a:pt x="9" y="9"/>
                      </a:lnTo>
                      <a:lnTo>
                        <a:pt x="27" y="0"/>
                      </a:lnTo>
                      <a:lnTo>
                        <a:pt x="54" y="9"/>
                      </a:lnTo>
                      <a:lnTo>
                        <a:pt x="63" y="36"/>
                      </a:lnTo>
                      <a:lnTo>
                        <a:pt x="54" y="54"/>
                      </a:lnTo>
                      <a:lnTo>
                        <a:pt x="27" y="63"/>
                      </a:lnTo>
                      <a:lnTo>
                        <a:pt x="9" y="54"/>
                      </a:lnTo>
                      <a:lnTo>
                        <a:pt x="0" y="36"/>
                      </a:lnTo>
                      <a:close/>
                    </a:path>
                  </a:pathLst>
                </a:custGeom>
                <a:solidFill>
                  <a:srgbClr val="000000"/>
                </a:solidFill>
                <a:ln>
                  <a:noFill/>
                </a:ln>
              </p:spPr>
            </p:sp>
            <p:sp>
              <p:nvSpPr>
                <p:cNvPr id="455" name="Google Shape;455;p29"/>
                <p:cNvSpPr/>
                <p:nvPr/>
              </p:nvSpPr>
              <p:spPr>
                <a:xfrm>
                  <a:off x="4005000" y="2582640"/>
                  <a:ext cx="10464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6" name="Google Shape;456;p29"/>
                <p:cNvGrpSpPr/>
                <p:nvPr/>
              </p:nvGrpSpPr>
              <p:grpSpPr>
                <a:xfrm>
                  <a:off x="3911040" y="2582640"/>
                  <a:ext cx="191100" cy="1281480"/>
                  <a:chOff x="3911040" y="2582640"/>
                  <a:chExt cx="191100" cy="1281480"/>
                </a:xfrm>
              </p:grpSpPr>
              <p:sp>
                <p:nvSpPr>
                  <p:cNvPr id="457" name="Google Shape;457;p29"/>
                  <p:cNvSpPr/>
                  <p:nvPr/>
                </p:nvSpPr>
                <p:spPr>
                  <a:xfrm>
                    <a:off x="3911040" y="3792600"/>
                    <a:ext cx="191100" cy="126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29"/>
                  <p:cNvSpPr/>
                  <p:nvPr/>
                </p:nvSpPr>
                <p:spPr>
                  <a:xfrm>
                    <a:off x="3948480" y="3825000"/>
                    <a:ext cx="111300" cy="129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29"/>
                  <p:cNvSpPr/>
                  <p:nvPr/>
                </p:nvSpPr>
                <p:spPr>
                  <a:xfrm>
                    <a:off x="3992400" y="3850920"/>
                    <a:ext cx="36600" cy="132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29"/>
                  <p:cNvSpPr/>
                  <p:nvPr/>
                </p:nvSpPr>
                <p:spPr>
                  <a:xfrm>
                    <a:off x="3930480" y="2582640"/>
                    <a:ext cx="147240" cy="1215358"/>
                  </a:xfrm>
                  <a:custGeom>
                    <a:rect b="b" l="l" r="r" t="t"/>
                    <a:pathLst>
                      <a:path extrusionOk="0" h="1662" w="216">
                        <a:moveTo>
                          <a:pt x="99" y="1662"/>
                        </a:moveTo>
                        <a:lnTo>
                          <a:pt x="99" y="1303"/>
                        </a:lnTo>
                        <a:lnTo>
                          <a:pt x="9" y="1231"/>
                        </a:lnTo>
                        <a:lnTo>
                          <a:pt x="171" y="1177"/>
                        </a:lnTo>
                        <a:lnTo>
                          <a:pt x="0" y="1114"/>
                        </a:lnTo>
                        <a:lnTo>
                          <a:pt x="171" y="1051"/>
                        </a:lnTo>
                        <a:lnTo>
                          <a:pt x="0" y="997"/>
                        </a:lnTo>
                        <a:lnTo>
                          <a:pt x="99" y="935"/>
                        </a:lnTo>
                        <a:lnTo>
                          <a:pt x="99" y="0"/>
                        </a:lnTo>
                        <a:lnTo>
                          <a:pt x="117" y="0"/>
                        </a:lnTo>
                        <a:lnTo>
                          <a:pt x="126" y="944"/>
                        </a:lnTo>
                        <a:lnTo>
                          <a:pt x="45" y="989"/>
                        </a:lnTo>
                        <a:lnTo>
                          <a:pt x="216" y="1042"/>
                        </a:lnTo>
                        <a:lnTo>
                          <a:pt x="45" y="1114"/>
                        </a:lnTo>
                        <a:lnTo>
                          <a:pt x="216" y="1177"/>
                        </a:lnTo>
                        <a:lnTo>
                          <a:pt x="36" y="1240"/>
                        </a:lnTo>
                        <a:lnTo>
                          <a:pt x="126" y="1294"/>
                        </a:lnTo>
                        <a:lnTo>
                          <a:pt x="117" y="1662"/>
                        </a:lnTo>
                        <a:lnTo>
                          <a:pt x="99" y="1662"/>
                        </a:lnTo>
                        <a:close/>
                      </a:path>
                    </a:pathLst>
                  </a:custGeom>
                  <a:solidFill>
                    <a:srgbClr val="000000"/>
                  </a:solidFill>
                  <a:ln>
                    <a:noFill/>
                  </a:ln>
                </p:spPr>
              </p:sp>
            </p:grpSp>
            <p:sp>
              <p:nvSpPr>
                <p:cNvPr id="461" name="Google Shape;461;p29"/>
                <p:cNvSpPr/>
                <p:nvPr/>
              </p:nvSpPr>
              <p:spPr>
                <a:xfrm>
                  <a:off x="3403800" y="3351960"/>
                  <a:ext cx="191160" cy="505800"/>
                </a:xfrm>
                <a:custGeom>
                  <a:rect b="b" l="l" r="r" t="t"/>
                  <a:pathLst>
                    <a:path extrusionOk="0" h="692" w="278">
                      <a:moveTo>
                        <a:pt x="135" y="692"/>
                      </a:moveTo>
                      <a:lnTo>
                        <a:pt x="0" y="485"/>
                      </a:lnTo>
                      <a:lnTo>
                        <a:pt x="81" y="485"/>
                      </a:lnTo>
                      <a:lnTo>
                        <a:pt x="81" y="0"/>
                      </a:lnTo>
                      <a:lnTo>
                        <a:pt x="197" y="0"/>
                      </a:lnTo>
                      <a:lnTo>
                        <a:pt x="197" y="485"/>
                      </a:lnTo>
                      <a:lnTo>
                        <a:pt x="278" y="485"/>
                      </a:lnTo>
                      <a:lnTo>
                        <a:pt x="135" y="692"/>
                      </a:lnTo>
                      <a:close/>
                    </a:path>
                  </a:pathLst>
                </a:custGeom>
                <a:solidFill>
                  <a:srgbClr val="70FFFF"/>
                </a:solidFill>
                <a:ln cap="flat" cmpd="sng" w="9525">
                  <a:solidFill>
                    <a:srgbClr val="000000"/>
                  </a:solidFill>
                  <a:prstDash val="solid"/>
                  <a:round/>
                  <a:headEnd len="sm" w="sm" type="none"/>
                  <a:tailEnd len="sm" w="sm" type="none"/>
                </a:ln>
              </p:spPr>
            </p:sp>
            <p:sp>
              <p:nvSpPr>
                <p:cNvPr id="462" name="Google Shape;462;p29"/>
                <p:cNvSpPr/>
                <p:nvPr/>
              </p:nvSpPr>
              <p:spPr>
                <a:xfrm>
                  <a:off x="3930480" y="1256400"/>
                  <a:ext cx="191520" cy="814320"/>
                </a:xfrm>
                <a:custGeom>
                  <a:rect b="b" l="l" r="r" t="t"/>
                  <a:pathLst>
                    <a:path extrusionOk="0" h="1114" w="279">
                      <a:moveTo>
                        <a:pt x="135" y="0"/>
                      </a:moveTo>
                      <a:lnTo>
                        <a:pt x="0" y="332"/>
                      </a:lnTo>
                      <a:lnTo>
                        <a:pt x="72" y="332"/>
                      </a:lnTo>
                      <a:lnTo>
                        <a:pt x="72" y="1114"/>
                      </a:lnTo>
                      <a:lnTo>
                        <a:pt x="198" y="1114"/>
                      </a:lnTo>
                      <a:lnTo>
                        <a:pt x="198" y="332"/>
                      </a:lnTo>
                      <a:lnTo>
                        <a:pt x="279" y="332"/>
                      </a:lnTo>
                      <a:lnTo>
                        <a:pt x="135" y="0"/>
                      </a:lnTo>
                      <a:close/>
                    </a:path>
                  </a:pathLst>
                </a:custGeom>
                <a:solidFill>
                  <a:srgbClr val="009900"/>
                </a:solidFill>
                <a:ln cap="flat" cmpd="sng" w="9525">
                  <a:solidFill>
                    <a:srgbClr val="000000"/>
                  </a:solidFill>
                  <a:prstDash val="solid"/>
                  <a:round/>
                  <a:headEnd len="sm" w="sm" type="none"/>
                  <a:tailEnd len="sm" w="sm" type="none"/>
                </a:ln>
              </p:spPr>
            </p:sp>
            <p:sp>
              <p:nvSpPr>
                <p:cNvPr id="463" name="Google Shape;463;p29"/>
                <p:cNvSpPr/>
                <p:nvPr/>
              </p:nvSpPr>
              <p:spPr>
                <a:xfrm>
                  <a:off x="4530600" y="2556360"/>
                  <a:ext cx="43560" cy="46440"/>
                </a:xfrm>
                <a:custGeom>
                  <a:rect b="b" l="l" r="r" t="t"/>
                  <a:pathLst>
                    <a:path extrusionOk="0" h="62" w="63">
                      <a:moveTo>
                        <a:pt x="0" y="35"/>
                      </a:moveTo>
                      <a:lnTo>
                        <a:pt x="9" y="9"/>
                      </a:lnTo>
                      <a:lnTo>
                        <a:pt x="27" y="0"/>
                      </a:lnTo>
                      <a:lnTo>
                        <a:pt x="54" y="9"/>
                      </a:lnTo>
                      <a:lnTo>
                        <a:pt x="63" y="35"/>
                      </a:lnTo>
                      <a:lnTo>
                        <a:pt x="54" y="53"/>
                      </a:lnTo>
                      <a:lnTo>
                        <a:pt x="27" y="62"/>
                      </a:lnTo>
                      <a:lnTo>
                        <a:pt x="9" y="53"/>
                      </a:lnTo>
                      <a:lnTo>
                        <a:pt x="0" y="35"/>
                      </a:lnTo>
                      <a:close/>
                    </a:path>
                  </a:pathLst>
                </a:custGeom>
                <a:solidFill>
                  <a:srgbClr val="000000"/>
                </a:solidFill>
                <a:ln>
                  <a:noFill/>
                </a:ln>
              </p:spPr>
            </p:sp>
            <p:sp>
              <p:nvSpPr>
                <p:cNvPr id="464" name="Google Shape;464;p29"/>
                <p:cNvSpPr/>
                <p:nvPr/>
              </p:nvSpPr>
              <p:spPr>
                <a:xfrm>
                  <a:off x="2357280" y="2340000"/>
                  <a:ext cx="1850100" cy="18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29"/>
                <p:cNvSpPr/>
                <p:nvPr/>
              </p:nvSpPr>
              <p:spPr>
                <a:xfrm>
                  <a:off x="2422440" y="2351880"/>
                  <a:ext cx="1761600" cy="182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200"/>
                    <a:buFont typeface="Calibri"/>
                    <a:buNone/>
                  </a:pPr>
                  <a:r>
                    <a:rPr b="0" i="0" lang="no-NO" sz="1200" u="none" cap="none" strike="noStrike">
                      <a:solidFill>
                        <a:srgbClr val="FF0000"/>
                      </a:solidFill>
                      <a:latin typeface="Calibri"/>
                      <a:ea typeface="Calibri"/>
                      <a:cs typeface="Calibri"/>
                      <a:sym typeface="Calibri"/>
                    </a:rPr>
                    <a:t>canopy compensation point,</a:t>
                  </a:r>
                  <a:endParaRPr b="0" i="0" sz="1200" u="none" cap="none" strike="noStrike">
                    <a:solidFill>
                      <a:srgbClr val="000000"/>
                    </a:solidFill>
                    <a:latin typeface="Arial"/>
                    <a:ea typeface="Arial"/>
                    <a:cs typeface="Arial"/>
                    <a:sym typeface="Arial"/>
                  </a:endParaRPr>
                </a:p>
              </p:txBody>
            </p:sp>
            <p:sp>
              <p:nvSpPr>
                <p:cNvPr id="466" name="Google Shape;466;p29"/>
                <p:cNvSpPr/>
                <p:nvPr/>
              </p:nvSpPr>
              <p:spPr>
                <a:xfrm>
                  <a:off x="4202280" y="2228760"/>
                  <a:ext cx="74400" cy="33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9"/>
                <p:cNvSpPr/>
                <p:nvPr/>
              </p:nvSpPr>
              <p:spPr>
                <a:xfrm>
                  <a:off x="4209480" y="2246400"/>
                  <a:ext cx="69900" cy="36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2400"/>
                    <a:buFont typeface="Calibri"/>
                    <a:buNone/>
                  </a:pPr>
                  <a:r>
                    <a:rPr b="0" i="0" lang="no-NO" sz="2400" u="none" cap="none" strike="noStrike">
                      <a:solidFill>
                        <a:srgbClr val="FF0000"/>
                      </a:solidFill>
                      <a:latin typeface="Calibri"/>
                      <a:ea typeface="Calibri"/>
                      <a:cs typeface="Calibri"/>
                      <a:sym typeface="Calibri"/>
                    </a:rPr>
                    <a:t> </a:t>
                  </a:r>
                  <a:endParaRPr b="0" i="0" sz="2400" u="none" cap="none" strike="noStrike">
                    <a:solidFill>
                      <a:srgbClr val="000000"/>
                    </a:solidFill>
                    <a:latin typeface="Arial"/>
                    <a:ea typeface="Arial"/>
                    <a:cs typeface="Arial"/>
                    <a:sym typeface="Arial"/>
                  </a:endParaRPr>
                </a:p>
              </p:txBody>
            </p:sp>
            <p:sp>
              <p:nvSpPr>
                <p:cNvPr id="468" name="Google Shape;468;p29"/>
                <p:cNvSpPr/>
                <p:nvPr/>
              </p:nvSpPr>
              <p:spPr>
                <a:xfrm>
                  <a:off x="4276800" y="2208240"/>
                  <a:ext cx="145500" cy="33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9"/>
                <p:cNvSpPr/>
                <p:nvPr/>
              </p:nvSpPr>
              <p:spPr>
                <a:xfrm>
                  <a:off x="4277160" y="2203920"/>
                  <a:ext cx="139800" cy="304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2000"/>
                    <a:buFont typeface="Noto Sans Symbols"/>
                    <a:buNone/>
                  </a:pPr>
                  <a:r>
                    <a:rPr b="0" i="0" lang="no-NO" sz="2000" u="none" cap="none" strike="noStrike">
                      <a:solidFill>
                        <a:srgbClr val="FF0000"/>
                      </a:solidFill>
                      <a:latin typeface="Noto Sans Symbols"/>
                      <a:ea typeface="Noto Sans Symbols"/>
                      <a:cs typeface="Noto Sans Symbols"/>
                      <a:sym typeface="Noto Sans Symbols"/>
                    </a:rPr>
                    <a:t>χ</a:t>
                  </a:r>
                  <a:endParaRPr b="0" i="0" sz="2000" u="none" cap="none" strike="noStrike">
                    <a:solidFill>
                      <a:srgbClr val="000000"/>
                    </a:solidFill>
                    <a:latin typeface="Arial"/>
                    <a:ea typeface="Arial"/>
                    <a:cs typeface="Arial"/>
                    <a:sym typeface="Arial"/>
                  </a:endParaRPr>
                </a:p>
              </p:txBody>
            </p:sp>
            <p:sp>
              <p:nvSpPr>
                <p:cNvPr id="470" name="Google Shape;470;p29"/>
                <p:cNvSpPr/>
                <p:nvPr/>
              </p:nvSpPr>
              <p:spPr>
                <a:xfrm>
                  <a:off x="4430880" y="2392560"/>
                  <a:ext cx="93300" cy="21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29"/>
                <p:cNvSpPr/>
                <p:nvPr/>
              </p:nvSpPr>
              <p:spPr>
                <a:xfrm>
                  <a:off x="4443120" y="2401560"/>
                  <a:ext cx="81600" cy="22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500"/>
                    <a:buFont typeface="Calibri"/>
                    <a:buNone/>
                  </a:pPr>
                  <a:r>
                    <a:rPr b="0" i="0" lang="no-NO" sz="1500" u="none" cap="none" strike="noStrike">
                      <a:solidFill>
                        <a:srgbClr val="FF0000"/>
                      </a:solidFill>
                      <a:latin typeface="Calibri"/>
                      <a:ea typeface="Calibri"/>
                      <a:cs typeface="Calibri"/>
                      <a:sym typeface="Calibri"/>
                    </a:rPr>
                    <a:t>c</a:t>
                  </a:r>
                  <a:endParaRPr b="0" i="0" sz="1500" u="none" cap="none" strike="noStrike">
                    <a:solidFill>
                      <a:srgbClr val="000000"/>
                    </a:solidFill>
                    <a:latin typeface="Arial"/>
                    <a:ea typeface="Arial"/>
                    <a:cs typeface="Arial"/>
                    <a:sym typeface="Arial"/>
                  </a:endParaRPr>
                </a:p>
              </p:txBody>
            </p:sp>
            <p:sp>
              <p:nvSpPr>
                <p:cNvPr id="472" name="Google Shape;472;p29"/>
                <p:cNvSpPr/>
                <p:nvPr/>
              </p:nvSpPr>
              <p:spPr>
                <a:xfrm>
                  <a:off x="4517640" y="2340000"/>
                  <a:ext cx="42600" cy="18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29"/>
                <p:cNvSpPr/>
                <p:nvPr/>
              </p:nvSpPr>
              <p:spPr>
                <a:xfrm>
                  <a:off x="4523400" y="2351880"/>
                  <a:ext cx="59100" cy="304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2000"/>
                    <a:buFont typeface="Calibri"/>
                    <a:buNone/>
                  </a:pPr>
                  <a:r>
                    <a:rPr b="0" i="0" lang="no-NO" sz="2000" u="none" cap="none" strike="noStrike">
                      <a:solidFill>
                        <a:srgbClr val="FF0000"/>
                      </a:solidFill>
                      <a:latin typeface="Calibri"/>
                      <a:ea typeface="Calibri"/>
                      <a:cs typeface="Calibri"/>
                      <a:sym typeface="Calibri"/>
                    </a:rPr>
                    <a:t> </a:t>
                  </a:r>
                  <a:endParaRPr b="0" i="0" sz="2000" u="none" cap="none" strike="noStrike">
                    <a:solidFill>
                      <a:srgbClr val="000000"/>
                    </a:solidFill>
                    <a:latin typeface="Arial"/>
                    <a:ea typeface="Arial"/>
                    <a:cs typeface="Arial"/>
                    <a:sym typeface="Arial"/>
                  </a:endParaRPr>
                </a:p>
              </p:txBody>
            </p:sp>
            <p:sp>
              <p:nvSpPr>
                <p:cNvPr id="474" name="Google Shape;474;p29"/>
                <p:cNvSpPr/>
                <p:nvPr/>
              </p:nvSpPr>
              <p:spPr>
                <a:xfrm>
                  <a:off x="4748400" y="1118520"/>
                  <a:ext cx="92100" cy="21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29"/>
                <p:cNvSpPr/>
                <p:nvPr/>
              </p:nvSpPr>
              <p:spPr>
                <a:xfrm>
                  <a:off x="4754880" y="1127160"/>
                  <a:ext cx="92400" cy="22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Calibri"/>
                    <a:buNone/>
                  </a:pPr>
                  <a:r>
                    <a:rPr b="0" i="0" lang="no-NO" sz="1500" u="none" cap="none" strike="noStrike">
                      <a:solidFill>
                        <a:srgbClr val="000000"/>
                      </a:solidFill>
                      <a:latin typeface="Calibri"/>
                      <a:ea typeface="Calibri"/>
                      <a:cs typeface="Calibri"/>
                      <a:sym typeface="Calibri"/>
                    </a:rPr>
                    <a:t>a</a:t>
                  </a:r>
                  <a:endParaRPr b="0" i="0" sz="1500" u="none" cap="none" strike="noStrike">
                    <a:solidFill>
                      <a:srgbClr val="000000"/>
                    </a:solidFill>
                    <a:latin typeface="Arial"/>
                    <a:ea typeface="Arial"/>
                    <a:cs typeface="Arial"/>
                    <a:sym typeface="Arial"/>
                  </a:endParaRPr>
                </a:p>
              </p:txBody>
            </p:sp>
            <p:sp>
              <p:nvSpPr>
                <p:cNvPr id="476" name="Google Shape;476;p29"/>
                <p:cNvSpPr/>
                <p:nvPr/>
              </p:nvSpPr>
              <p:spPr>
                <a:xfrm>
                  <a:off x="4840920" y="978120"/>
                  <a:ext cx="69900" cy="36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2400"/>
                    <a:buFont typeface="Calibri"/>
                    <a:buNone/>
                  </a:pPr>
                  <a:r>
                    <a:rPr b="0" i="0" lang="no-NO" sz="2400" u="none" cap="none" strike="noStrike">
                      <a:solidFill>
                        <a:srgbClr val="FF0000"/>
                      </a:solidFill>
                      <a:latin typeface="Calibri"/>
                      <a:ea typeface="Calibri"/>
                      <a:cs typeface="Calibri"/>
                      <a:sym typeface="Calibri"/>
                    </a:rPr>
                    <a:t> </a:t>
                  </a:r>
                  <a:endParaRPr b="0" i="0" sz="2400" u="none" cap="none" strike="noStrike">
                    <a:solidFill>
                      <a:srgbClr val="000000"/>
                    </a:solidFill>
                    <a:latin typeface="Arial"/>
                    <a:ea typeface="Arial"/>
                    <a:cs typeface="Arial"/>
                    <a:sym typeface="Arial"/>
                  </a:endParaRPr>
                </a:p>
              </p:txBody>
            </p:sp>
            <p:sp>
              <p:nvSpPr>
                <p:cNvPr id="477" name="Google Shape;477;p29"/>
                <p:cNvSpPr/>
                <p:nvPr/>
              </p:nvSpPr>
              <p:spPr>
                <a:xfrm>
                  <a:off x="4907880" y="1071720"/>
                  <a:ext cx="1100100" cy="191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29"/>
                <p:cNvSpPr/>
                <p:nvPr/>
              </p:nvSpPr>
              <p:spPr>
                <a:xfrm>
                  <a:off x="4946400" y="1083240"/>
                  <a:ext cx="12342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Calibri"/>
                    <a:buNone/>
                  </a:pPr>
                  <a:r>
                    <a:rPr b="0" i="0" lang="no-NO" sz="1400" u="none" cap="none" strike="noStrike">
                      <a:solidFill>
                        <a:srgbClr val="000000"/>
                      </a:solidFill>
                      <a:latin typeface="Calibri"/>
                      <a:ea typeface="Calibri"/>
                      <a:cs typeface="Calibri"/>
                      <a:sym typeface="Calibri"/>
                    </a:rPr>
                    <a:t>air concentration</a:t>
                  </a:r>
                  <a:endParaRPr b="0" i="0" sz="1400" u="none" cap="none" strike="noStrike">
                    <a:solidFill>
                      <a:srgbClr val="000000"/>
                    </a:solidFill>
                    <a:latin typeface="Arial"/>
                    <a:ea typeface="Arial"/>
                    <a:cs typeface="Arial"/>
                    <a:sym typeface="Arial"/>
                  </a:endParaRPr>
                </a:p>
              </p:txBody>
            </p:sp>
            <p:sp>
              <p:nvSpPr>
                <p:cNvPr id="479" name="Google Shape;479;p29"/>
                <p:cNvSpPr/>
                <p:nvPr/>
              </p:nvSpPr>
              <p:spPr>
                <a:xfrm>
                  <a:off x="3174840" y="2964600"/>
                  <a:ext cx="554100" cy="18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29"/>
                <p:cNvSpPr/>
                <p:nvPr/>
              </p:nvSpPr>
              <p:spPr>
                <a:xfrm>
                  <a:off x="3035880" y="2977689"/>
                  <a:ext cx="988800" cy="241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400"/>
                    <a:buFont typeface="Calibri"/>
                    <a:buNone/>
                  </a:pPr>
                  <a:r>
                    <a:rPr b="0" i="0" lang="no-NO" sz="1400" u="none" cap="none" strike="noStrike">
                      <a:solidFill>
                        <a:srgbClr val="FF0000"/>
                      </a:solidFill>
                      <a:latin typeface="Calibri"/>
                      <a:ea typeface="Calibri"/>
                      <a:cs typeface="Calibri"/>
                      <a:sym typeface="Calibri"/>
                    </a:rPr>
                    <a:t>R</a:t>
                  </a:r>
                  <a:r>
                    <a:rPr b="0" baseline="-25000" i="0" lang="no-NO" sz="1400" u="none" cap="none" strike="noStrike">
                      <a:solidFill>
                        <a:srgbClr val="FF0000"/>
                      </a:solidFill>
                      <a:latin typeface="Calibri"/>
                      <a:ea typeface="Calibri"/>
                      <a:cs typeface="Calibri"/>
                      <a:sym typeface="Calibri"/>
                    </a:rPr>
                    <a:t>w</a:t>
                  </a:r>
                  <a:r>
                    <a:rPr b="0" i="0" lang="no-NO" sz="1400" u="none" cap="none" strike="noStrike">
                      <a:solidFill>
                        <a:srgbClr val="FF0000"/>
                      </a:solidFill>
                      <a:latin typeface="Calibri"/>
                      <a:ea typeface="Calibri"/>
                      <a:cs typeface="Calibri"/>
                      <a:sym typeface="Calibri"/>
                    </a:rPr>
                    <a:t> cuticular</a:t>
                  </a:r>
                  <a:endParaRPr b="0" i="0" sz="1400" u="none" cap="none" strike="noStrike">
                    <a:solidFill>
                      <a:srgbClr val="000000"/>
                    </a:solidFill>
                    <a:latin typeface="Arial"/>
                    <a:ea typeface="Arial"/>
                    <a:cs typeface="Arial"/>
                    <a:sym typeface="Arial"/>
                  </a:endParaRPr>
                </a:p>
              </p:txBody>
            </p:sp>
            <p:sp>
              <p:nvSpPr>
                <p:cNvPr id="481" name="Google Shape;481;p29"/>
                <p:cNvSpPr/>
                <p:nvPr/>
              </p:nvSpPr>
              <p:spPr>
                <a:xfrm>
                  <a:off x="3174840" y="3128400"/>
                  <a:ext cx="743100" cy="21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9"/>
                <p:cNvSpPr/>
                <p:nvPr/>
              </p:nvSpPr>
              <p:spPr>
                <a:xfrm>
                  <a:off x="3103650" y="3232440"/>
                  <a:ext cx="8481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400"/>
                    <a:buFont typeface="Calibri"/>
                    <a:buNone/>
                  </a:pPr>
                  <a:r>
                    <a:rPr b="0" i="0" lang="no-NO" sz="1400" u="none" cap="none" strike="noStrike">
                      <a:solidFill>
                        <a:srgbClr val="FF0000"/>
                      </a:solidFill>
                      <a:latin typeface="Calibri"/>
                      <a:ea typeface="Calibri"/>
                      <a:cs typeface="Calibri"/>
                      <a:sym typeface="Calibri"/>
                    </a:rPr>
                    <a:t>resistance</a:t>
                  </a:r>
                  <a:endParaRPr b="0" i="0" sz="1400" u="none" cap="none" strike="noStrike">
                    <a:solidFill>
                      <a:srgbClr val="000000"/>
                    </a:solidFill>
                    <a:latin typeface="Arial"/>
                    <a:ea typeface="Arial"/>
                    <a:cs typeface="Arial"/>
                    <a:sym typeface="Arial"/>
                  </a:endParaRPr>
                </a:p>
              </p:txBody>
            </p:sp>
            <p:sp>
              <p:nvSpPr>
                <p:cNvPr id="483" name="Google Shape;483;p29"/>
                <p:cNvSpPr/>
                <p:nvPr/>
              </p:nvSpPr>
              <p:spPr>
                <a:xfrm>
                  <a:off x="4679280" y="1939320"/>
                  <a:ext cx="1766100" cy="21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29"/>
                <p:cNvSpPr/>
                <p:nvPr/>
              </p:nvSpPr>
              <p:spPr>
                <a:xfrm>
                  <a:off x="4782960" y="1880280"/>
                  <a:ext cx="937200" cy="639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Calibri"/>
                    <a:buNone/>
                  </a:pPr>
                  <a:r>
                    <a:rPr b="0" i="0" lang="no-NO" sz="1400" u="none" cap="none" strike="noStrike">
                      <a:solidFill>
                        <a:srgbClr val="000000"/>
                      </a:solidFill>
                      <a:latin typeface="Calibri"/>
                      <a:ea typeface="Calibri"/>
                      <a:cs typeface="Calibri"/>
                      <a:sym typeface="Calibri"/>
                    </a:rPr>
                    <a:t>boundary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rPr b="0" i="0" lang="no-NO" sz="1400" u="none" cap="none" strike="noStrike">
                      <a:solidFill>
                        <a:srgbClr val="000000"/>
                      </a:solidFill>
                      <a:latin typeface="Calibri"/>
                      <a:ea typeface="Calibri"/>
                      <a:cs typeface="Calibri"/>
                      <a:sym typeface="Calibri"/>
                    </a:rPr>
                    <a:t>layer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rPr b="0" i="0" lang="no-NO" sz="1400" u="none" cap="none" strike="noStrike">
                      <a:solidFill>
                        <a:srgbClr val="000000"/>
                      </a:solidFill>
                      <a:latin typeface="Calibri"/>
                      <a:ea typeface="Calibri"/>
                      <a:cs typeface="Calibri"/>
                      <a:sym typeface="Calibri"/>
                    </a:rPr>
                    <a:t>resistance</a:t>
                  </a:r>
                  <a:endParaRPr b="0" i="0" sz="1400" u="none" cap="none" strike="noStrike">
                    <a:solidFill>
                      <a:srgbClr val="000000"/>
                    </a:solidFill>
                    <a:latin typeface="Arial"/>
                    <a:ea typeface="Arial"/>
                    <a:cs typeface="Arial"/>
                    <a:sym typeface="Arial"/>
                  </a:endParaRPr>
                </a:p>
              </p:txBody>
            </p:sp>
            <p:sp>
              <p:nvSpPr>
                <p:cNvPr id="485" name="Google Shape;485;p29"/>
                <p:cNvSpPr/>
                <p:nvPr/>
              </p:nvSpPr>
              <p:spPr>
                <a:xfrm>
                  <a:off x="4703760" y="1472400"/>
                  <a:ext cx="1599000" cy="21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29"/>
                <p:cNvSpPr/>
                <p:nvPr/>
              </p:nvSpPr>
              <p:spPr>
                <a:xfrm>
                  <a:off x="4781160" y="1483920"/>
                  <a:ext cx="16683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Calibri"/>
                    <a:buNone/>
                  </a:pPr>
                  <a:r>
                    <a:rPr b="0" i="0" lang="no-NO" sz="1400" u="none" cap="none" strike="noStrike">
                      <a:solidFill>
                        <a:srgbClr val="000000"/>
                      </a:solidFill>
                      <a:latin typeface="Calibri"/>
                      <a:ea typeface="Calibri"/>
                      <a:cs typeface="Calibri"/>
                      <a:sym typeface="Calibri"/>
                    </a:rPr>
                    <a:t>atmospheric resistance</a:t>
                  </a:r>
                  <a:endParaRPr b="0" i="0" sz="1400" u="none" cap="none" strike="noStrike">
                    <a:solidFill>
                      <a:srgbClr val="000000"/>
                    </a:solidFill>
                    <a:latin typeface="Arial"/>
                    <a:ea typeface="Arial"/>
                    <a:cs typeface="Arial"/>
                    <a:sym typeface="Arial"/>
                  </a:endParaRPr>
                </a:p>
              </p:txBody>
            </p:sp>
            <p:sp>
              <p:nvSpPr>
                <p:cNvPr id="487" name="Google Shape;487;p29"/>
                <p:cNvSpPr/>
                <p:nvPr/>
              </p:nvSpPr>
              <p:spPr>
                <a:xfrm>
                  <a:off x="5131800" y="2727720"/>
                  <a:ext cx="561900" cy="18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29"/>
                <p:cNvSpPr/>
                <p:nvPr/>
              </p:nvSpPr>
              <p:spPr>
                <a:xfrm>
                  <a:off x="5151600" y="2739240"/>
                  <a:ext cx="6303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Calibri"/>
                    <a:buNone/>
                  </a:pPr>
                  <a:r>
                    <a:rPr b="0" i="0" lang="no-NO" sz="1400" u="none" cap="none" strike="noStrike">
                      <a:solidFill>
                        <a:srgbClr val="000000"/>
                      </a:solidFill>
                      <a:latin typeface="Calibri"/>
                      <a:ea typeface="Calibri"/>
                      <a:cs typeface="Calibri"/>
                      <a:sym typeface="Calibri"/>
                    </a:rPr>
                    <a:t>stomatal</a:t>
                  </a:r>
                  <a:endParaRPr b="0" i="0" sz="1400" u="none" cap="none" strike="noStrike">
                    <a:solidFill>
                      <a:srgbClr val="000000"/>
                    </a:solidFill>
                    <a:latin typeface="Arial"/>
                    <a:ea typeface="Arial"/>
                    <a:cs typeface="Arial"/>
                    <a:sym typeface="Arial"/>
                  </a:endParaRPr>
                </a:p>
              </p:txBody>
            </p:sp>
            <p:sp>
              <p:nvSpPr>
                <p:cNvPr id="489" name="Google Shape;489;p29"/>
                <p:cNvSpPr/>
                <p:nvPr/>
              </p:nvSpPr>
              <p:spPr>
                <a:xfrm>
                  <a:off x="5131800" y="2891880"/>
                  <a:ext cx="744000" cy="21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29"/>
                <p:cNvSpPr/>
                <p:nvPr/>
              </p:nvSpPr>
              <p:spPr>
                <a:xfrm>
                  <a:off x="5172120" y="2903040"/>
                  <a:ext cx="7266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Calibri"/>
                    <a:buNone/>
                  </a:pPr>
                  <a:r>
                    <a:rPr b="0" i="0" lang="no-NO" sz="1400" u="none" cap="none" strike="noStrike">
                      <a:solidFill>
                        <a:srgbClr val="000000"/>
                      </a:solidFill>
                      <a:latin typeface="Calibri"/>
                      <a:ea typeface="Calibri"/>
                      <a:cs typeface="Calibri"/>
                      <a:sym typeface="Calibri"/>
                    </a:rPr>
                    <a:t>resistance</a:t>
                  </a:r>
                  <a:endParaRPr b="0" i="0" sz="1400" u="none" cap="none" strike="noStrike">
                    <a:solidFill>
                      <a:srgbClr val="000000"/>
                    </a:solidFill>
                    <a:latin typeface="Arial"/>
                    <a:ea typeface="Arial"/>
                    <a:cs typeface="Arial"/>
                    <a:sym typeface="Arial"/>
                  </a:endParaRPr>
                </a:p>
              </p:txBody>
            </p:sp>
            <p:sp>
              <p:nvSpPr>
                <p:cNvPr id="491" name="Google Shape;491;p29"/>
                <p:cNvSpPr/>
                <p:nvPr/>
              </p:nvSpPr>
              <p:spPr>
                <a:xfrm>
                  <a:off x="5136840" y="3798000"/>
                  <a:ext cx="147600" cy="33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2" name="Google Shape;492;p29"/>
                <p:cNvGrpSpPr/>
                <p:nvPr/>
              </p:nvGrpSpPr>
              <p:grpSpPr>
                <a:xfrm>
                  <a:off x="4799880" y="3832200"/>
                  <a:ext cx="1357680" cy="739020"/>
                  <a:chOff x="4799880" y="3832200"/>
                  <a:chExt cx="1357680" cy="739020"/>
                </a:xfrm>
              </p:grpSpPr>
              <p:sp>
                <p:nvSpPr>
                  <p:cNvPr id="493" name="Google Shape;493;p29"/>
                  <p:cNvSpPr/>
                  <p:nvPr/>
                </p:nvSpPr>
                <p:spPr>
                  <a:xfrm>
                    <a:off x="4799880" y="3832200"/>
                    <a:ext cx="139800" cy="304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2000"/>
                      <a:buFont typeface="Noto Sans Symbols"/>
                      <a:buNone/>
                    </a:pPr>
                    <a:r>
                      <a:rPr b="0" i="0" lang="no-NO" sz="2000" u="none" cap="none" strike="noStrike">
                        <a:solidFill>
                          <a:srgbClr val="FF0000"/>
                        </a:solidFill>
                        <a:latin typeface="Noto Sans Symbols"/>
                        <a:ea typeface="Noto Sans Symbols"/>
                        <a:cs typeface="Noto Sans Symbols"/>
                        <a:sym typeface="Noto Sans Symbols"/>
                      </a:rPr>
                      <a:t>χ</a:t>
                    </a:r>
                    <a:endParaRPr b="0" i="0" sz="2000" u="none" cap="none" strike="noStrike">
                      <a:solidFill>
                        <a:srgbClr val="000000"/>
                      </a:solidFill>
                      <a:latin typeface="Arial"/>
                      <a:ea typeface="Arial"/>
                      <a:cs typeface="Arial"/>
                      <a:sym typeface="Arial"/>
                    </a:endParaRPr>
                  </a:p>
                </p:txBody>
              </p:sp>
              <p:sp>
                <p:nvSpPr>
                  <p:cNvPr id="494" name="Google Shape;494;p29"/>
                  <p:cNvSpPr/>
                  <p:nvPr/>
                </p:nvSpPr>
                <p:spPr>
                  <a:xfrm>
                    <a:off x="4956480" y="4013280"/>
                    <a:ext cx="173400" cy="244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9"/>
                  <p:cNvSpPr/>
                  <p:nvPr/>
                </p:nvSpPr>
                <p:spPr>
                  <a:xfrm>
                    <a:off x="4972680" y="4022280"/>
                    <a:ext cx="80400" cy="243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600"/>
                      <a:buFont typeface="Calibri"/>
                      <a:buNone/>
                    </a:pPr>
                    <a:r>
                      <a:rPr b="0" i="0" lang="no-NO" sz="1600" u="none" cap="none" strike="noStrike">
                        <a:solidFill>
                          <a:srgbClr val="FF0000"/>
                        </a:solidFill>
                        <a:latin typeface="Calibri"/>
                        <a:ea typeface="Calibri"/>
                        <a:cs typeface="Calibri"/>
                        <a:sym typeface="Calibri"/>
                      </a:rPr>
                      <a:t>s</a:t>
                    </a:r>
                    <a:endParaRPr b="0" i="0" sz="1600" u="none" cap="none" strike="noStrike">
                      <a:solidFill>
                        <a:srgbClr val="000000"/>
                      </a:solidFill>
                      <a:latin typeface="Arial"/>
                      <a:ea typeface="Arial"/>
                      <a:cs typeface="Arial"/>
                      <a:sym typeface="Arial"/>
                    </a:endParaRPr>
                  </a:p>
                </p:txBody>
              </p:sp>
              <p:sp>
                <p:nvSpPr>
                  <p:cNvPr id="496" name="Google Shape;496;p29"/>
                  <p:cNvSpPr/>
                  <p:nvPr/>
                </p:nvSpPr>
                <p:spPr>
                  <a:xfrm>
                    <a:off x="5043240" y="3968280"/>
                    <a:ext cx="924900" cy="568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9"/>
                  <p:cNvSpPr/>
                  <p:nvPr/>
                </p:nvSpPr>
                <p:spPr>
                  <a:xfrm>
                    <a:off x="5067720" y="3979800"/>
                    <a:ext cx="6699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400"/>
                      <a:buFont typeface="Calibri"/>
                      <a:buNone/>
                    </a:pPr>
                    <a:r>
                      <a:rPr b="0" i="0" lang="no-NO" sz="1400" u="none" cap="none" strike="noStrike">
                        <a:solidFill>
                          <a:srgbClr val="FF0000"/>
                        </a:solidFill>
                        <a:latin typeface="Calibri"/>
                        <a:ea typeface="Calibri"/>
                        <a:cs typeface="Calibri"/>
                        <a:sym typeface="Calibri"/>
                      </a:rPr>
                      <a:t>stomatal </a:t>
                    </a:r>
                    <a:endParaRPr b="0" i="0" sz="1400" u="none" cap="none" strike="noStrike">
                      <a:solidFill>
                        <a:srgbClr val="000000"/>
                      </a:solidFill>
                      <a:latin typeface="Arial"/>
                      <a:ea typeface="Arial"/>
                      <a:cs typeface="Arial"/>
                      <a:sym typeface="Arial"/>
                    </a:endParaRPr>
                  </a:p>
                </p:txBody>
              </p:sp>
              <p:sp>
                <p:nvSpPr>
                  <p:cNvPr id="498" name="Google Shape;498;p29"/>
                  <p:cNvSpPr/>
                  <p:nvPr/>
                </p:nvSpPr>
                <p:spPr>
                  <a:xfrm>
                    <a:off x="5081760" y="4168080"/>
                    <a:ext cx="10758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400"/>
                      <a:buFont typeface="Calibri"/>
                      <a:buNone/>
                    </a:pPr>
                    <a:r>
                      <a:rPr b="0" i="0" lang="no-NO" sz="1400" u="none" cap="none" strike="noStrike">
                        <a:solidFill>
                          <a:srgbClr val="FF0000"/>
                        </a:solidFill>
                        <a:latin typeface="Calibri"/>
                        <a:ea typeface="Calibri"/>
                        <a:cs typeface="Calibri"/>
                        <a:sym typeface="Calibri"/>
                      </a:rPr>
                      <a:t>compensation</a:t>
                    </a:r>
                    <a:endParaRPr b="0" i="0" sz="1400" u="none" cap="none" strike="noStrike">
                      <a:solidFill>
                        <a:srgbClr val="000000"/>
                      </a:solidFill>
                      <a:latin typeface="Arial"/>
                      <a:ea typeface="Arial"/>
                      <a:cs typeface="Arial"/>
                      <a:sym typeface="Arial"/>
                    </a:endParaRPr>
                  </a:p>
                </p:txBody>
              </p:sp>
              <p:sp>
                <p:nvSpPr>
                  <p:cNvPr id="499" name="Google Shape;499;p29"/>
                  <p:cNvSpPr/>
                  <p:nvPr/>
                </p:nvSpPr>
                <p:spPr>
                  <a:xfrm>
                    <a:off x="5045040" y="4358520"/>
                    <a:ext cx="5925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400"/>
                      <a:buFont typeface="Calibri"/>
                      <a:buNone/>
                    </a:pPr>
                    <a:r>
                      <a:rPr b="0" i="0" lang="no-NO" sz="1400" u="none" cap="none" strike="noStrike">
                        <a:solidFill>
                          <a:srgbClr val="FF0000"/>
                        </a:solidFill>
                        <a:latin typeface="Calibri"/>
                        <a:ea typeface="Calibri"/>
                        <a:cs typeface="Calibri"/>
                        <a:sym typeface="Calibri"/>
                      </a:rPr>
                      <a:t>point</a:t>
                    </a:r>
                    <a:endParaRPr b="0" i="0" sz="1400" u="none" cap="none" strike="noStrike">
                      <a:solidFill>
                        <a:srgbClr val="000000"/>
                      </a:solidFill>
                      <a:latin typeface="Arial"/>
                      <a:ea typeface="Arial"/>
                      <a:cs typeface="Arial"/>
                      <a:sym typeface="Arial"/>
                    </a:endParaRPr>
                  </a:p>
                </p:txBody>
              </p:sp>
            </p:grpSp>
            <p:sp>
              <p:nvSpPr>
                <p:cNvPr id="500" name="Google Shape;500;p29"/>
                <p:cNvSpPr/>
                <p:nvPr/>
              </p:nvSpPr>
              <p:spPr>
                <a:xfrm>
                  <a:off x="3682440" y="1256400"/>
                  <a:ext cx="191160" cy="814320"/>
                </a:xfrm>
                <a:custGeom>
                  <a:rect b="b" l="l" r="r" t="t"/>
                  <a:pathLst>
                    <a:path extrusionOk="0" h="1114" w="279">
                      <a:moveTo>
                        <a:pt x="135" y="1114"/>
                      </a:moveTo>
                      <a:lnTo>
                        <a:pt x="0" y="782"/>
                      </a:lnTo>
                      <a:lnTo>
                        <a:pt x="72" y="782"/>
                      </a:lnTo>
                      <a:lnTo>
                        <a:pt x="72" y="0"/>
                      </a:lnTo>
                      <a:lnTo>
                        <a:pt x="198" y="0"/>
                      </a:lnTo>
                      <a:lnTo>
                        <a:pt x="198" y="782"/>
                      </a:lnTo>
                      <a:lnTo>
                        <a:pt x="279" y="782"/>
                      </a:lnTo>
                      <a:lnTo>
                        <a:pt x="135" y="1114"/>
                      </a:lnTo>
                      <a:close/>
                    </a:path>
                  </a:pathLst>
                </a:custGeom>
                <a:solidFill>
                  <a:srgbClr val="70FFFF"/>
                </a:solidFill>
                <a:ln cap="flat" cmpd="sng" w="9525">
                  <a:solidFill>
                    <a:srgbClr val="000000"/>
                  </a:solidFill>
                  <a:prstDash val="solid"/>
                  <a:round/>
                  <a:headEnd len="sm" w="sm" type="none"/>
                  <a:tailEnd len="sm" w="sm" type="none"/>
                </a:ln>
              </p:spPr>
            </p:sp>
            <p:sp>
              <p:nvSpPr>
                <p:cNvPr id="501" name="Google Shape;501;p29"/>
                <p:cNvSpPr/>
                <p:nvPr/>
              </p:nvSpPr>
              <p:spPr>
                <a:xfrm>
                  <a:off x="1744200" y="1499040"/>
                  <a:ext cx="1492500" cy="290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9"/>
                <p:cNvSpPr/>
                <p:nvPr/>
              </p:nvSpPr>
              <p:spPr>
                <a:xfrm>
                  <a:off x="1908000" y="1508760"/>
                  <a:ext cx="1570200" cy="27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FF"/>
                    </a:buClr>
                    <a:buSzPts val="1800"/>
                    <a:buFont typeface="Calibri"/>
                    <a:buNone/>
                  </a:pPr>
                  <a:r>
                    <a:rPr b="0" i="0" lang="no-NO" sz="1800" u="none" cap="none" strike="noStrike">
                      <a:solidFill>
                        <a:srgbClr val="0000FF"/>
                      </a:solidFill>
                      <a:latin typeface="Calibri"/>
                      <a:ea typeface="Calibri"/>
                      <a:cs typeface="Calibri"/>
                      <a:sym typeface="Calibri"/>
                    </a:rPr>
                    <a:t>ATMOSPHERE</a:t>
                  </a:r>
                  <a:endParaRPr b="0" i="0" sz="1800" u="none" cap="none" strike="noStrike">
                    <a:solidFill>
                      <a:srgbClr val="000000"/>
                    </a:solidFill>
                    <a:latin typeface="Arial"/>
                    <a:ea typeface="Arial"/>
                    <a:cs typeface="Arial"/>
                    <a:sym typeface="Arial"/>
                  </a:endParaRPr>
                </a:p>
              </p:txBody>
            </p:sp>
            <p:sp>
              <p:nvSpPr>
                <p:cNvPr id="503" name="Google Shape;503;p29"/>
                <p:cNvSpPr/>
                <p:nvPr/>
              </p:nvSpPr>
              <p:spPr>
                <a:xfrm>
                  <a:off x="1744200" y="3484080"/>
                  <a:ext cx="942600" cy="28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29"/>
                <p:cNvSpPr/>
                <p:nvPr/>
              </p:nvSpPr>
              <p:spPr>
                <a:xfrm>
                  <a:off x="1840680" y="3492360"/>
                  <a:ext cx="783000" cy="27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A800"/>
                    </a:buClr>
                    <a:buSzPts val="1800"/>
                    <a:buFont typeface="Calibri"/>
                    <a:buNone/>
                  </a:pPr>
                  <a:r>
                    <a:rPr b="0" i="0" lang="no-NO" sz="1800" u="none" cap="none" strike="noStrike">
                      <a:solidFill>
                        <a:srgbClr val="00A800"/>
                      </a:solidFill>
                      <a:latin typeface="Calibri"/>
                      <a:ea typeface="Calibri"/>
                      <a:cs typeface="Calibri"/>
                      <a:sym typeface="Calibri"/>
                    </a:rPr>
                    <a:t>CANOPY</a:t>
                  </a:r>
                  <a:endParaRPr b="0" i="0" sz="1800" u="none" cap="none" strike="noStrike">
                    <a:solidFill>
                      <a:srgbClr val="000000"/>
                    </a:solidFill>
                    <a:latin typeface="Arial"/>
                    <a:ea typeface="Arial"/>
                    <a:cs typeface="Arial"/>
                    <a:sym typeface="Arial"/>
                  </a:endParaRPr>
                </a:p>
              </p:txBody>
            </p:sp>
            <p:grpSp>
              <p:nvGrpSpPr>
                <p:cNvPr id="505" name="Google Shape;505;p29"/>
                <p:cNvGrpSpPr/>
                <p:nvPr/>
              </p:nvGrpSpPr>
              <p:grpSpPr>
                <a:xfrm>
                  <a:off x="4748400" y="3195720"/>
                  <a:ext cx="636481" cy="641520"/>
                  <a:chOff x="4748400" y="3195720"/>
                  <a:chExt cx="636481" cy="641520"/>
                </a:xfrm>
              </p:grpSpPr>
              <p:grpSp>
                <p:nvGrpSpPr>
                  <p:cNvPr id="506" name="Google Shape;506;p29"/>
                  <p:cNvGrpSpPr/>
                  <p:nvPr/>
                </p:nvGrpSpPr>
                <p:grpSpPr>
                  <a:xfrm>
                    <a:off x="4748400" y="3195720"/>
                    <a:ext cx="624240" cy="631801"/>
                    <a:chOff x="4748400" y="3195720"/>
                    <a:chExt cx="624240" cy="631801"/>
                  </a:xfrm>
                </p:grpSpPr>
                <p:sp>
                  <p:nvSpPr>
                    <p:cNvPr id="507" name="Google Shape;507;p29"/>
                    <p:cNvSpPr/>
                    <p:nvPr/>
                  </p:nvSpPr>
                  <p:spPr>
                    <a:xfrm>
                      <a:off x="4748400" y="3195720"/>
                      <a:ext cx="624240" cy="631801"/>
                    </a:xfrm>
                    <a:custGeom>
                      <a:rect b="b" l="l" r="r" t="t"/>
                      <a:pathLst>
                        <a:path extrusionOk="0" h="862" w="907">
                          <a:moveTo>
                            <a:pt x="243" y="799"/>
                          </a:moveTo>
                          <a:lnTo>
                            <a:pt x="323" y="835"/>
                          </a:lnTo>
                          <a:lnTo>
                            <a:pt x="413" y="862"/>
                          </a:lnTo>
                          <a:lnTo>
                            <a:pt x="503" y="862"/>
                          </a:lnTo>
                          <a:lnTo>
                            <a:pt x="593" y="853"/>
                          </a:lnTo>
                          <a:lnTo>
                            <a:pt x="674" y="826"/>
                          </a:lnTo>
                          <a:lnTo>
                            <a:pt x="746" y="790"/>
                          </a:lnTo>
                          <a:lnTo>
                            <a:pt x="809" y="736"/>
                          </a:lnTo>
                          <a:lnTo>
                            <a:pt x="853" y="664"/>
                          </a:lnTo>
                          <a:lnTo>
                            <a:pt x="889" y="584"/>
                          </a:lnTo>
                          <a:lnTo>
                            <a:pt x="907" y="503"/>
                          </a:lnTo>
                          <a:lnTo>
                            <a:pt x="898" y="422"/>
                          </a:lnTo>
                          <a:lnTo>
                            <a:pt x="880" y="341"/>
                          </a:lnTo>
                          <a:lnTo>
                            <a:pt x="853" y="260"/>
                          </a:lnTo>
                          <a:lnTo>
                            <a:pt x="800" y="179"/>
                          </a:lnTo>
                          <a:lnTo>
                            <a:pt x="737" y="117"/>
                          </a:lnTo>
                          <a:lnTo>
                            <a:pt x="665" y="63"/>
                          </a:lnTo>
                          <a:lnTo>
                            <a:pt x="584" y="27"/>
                          </a:lnTo>
                          <a:lnTo>
                            <a:pt x="494" y="0"/>
                          </a:lnTo>
                          <a:lnTo>
                            <a:pt x="404" y="0"/>
                          </a:lnTo>
                          <a:lnTo>
                            <a:pt x="323" y="9"/>
                          </a:lnTo>
                          <a:lnTo>
                            <a:pt x="234" y="36"/>
                          </a:lnTo>
                          <a:lnTo>
                            <a:pt x="162" y="72"/>
                          </a:lnTo>
                          <a:lnTo>
                            <a:pt x="99" y="126"/>
                          </a:lnTo>
                          <a:lnTo>
                            <a:pt x="54" y="197"/>
                          </a:lnTo>
                          <a:lnTo>
                            <a:pt x="18" y="278"/>
                          </a:lnTo>
                          <a:lnTo>
                            <a:pt x="0" y="359"/>
                          </a:lnTo>
                          <a:lnTo>
                            <a:pt x="9" y="440"/>
                          </a:lnTo>
                          <a:lnTo>
                            <a:pt x="27" y="530"/>
                          </a:lnTo>
                          <a:lnTo>
                            <a:pt x="54" y="602"/>
                          </a:lnTo>
                          <a:lnTo>
                            <a:pt x="108" y="682"/>
                          </a:lnTo>
                          <a:lnTo>
                            <a:pt x="171" y="745"/>
                          </a:lnTo>
                          <a:lnTo>
                            <a:pt x="243" y="799"/>
                          </a:lnTo>
                          <a:close/>
                        </a:path>
                      </a:pathLst>
                    </a:custGeom>
                    <a:solidFill>
                      <a:srgbClr val="FFFFFF"/>
                    </a:solidFill>
                    <a:ln>
                      <a:noFill/>
                    </a:ln>
                  </p:spPr>
                </p:sp>
                <p:sp>
                  <p:nvSpPr>
                    <p:cNvPr id="508" name="Google Shape;508;p29"/>
                    <p:cNvSpPr/>
                    <p:nvPr/>
                  </p:nvSpPr>
                  <p:spPr>
                    <a:xfrm>
                      <a:off x="5285880" y="3669840"/>
                      <a:ext cx="49320" cy="65160"/>
                    </a:xfrm>
                    <a:custGeom>
                      <a:rect b="b" l="l" r="r" t="t"/>
                      <a:pathLst>
                        <a:path extrusionOk="0" h="89" w="71">
                          <a:moveTo>
                            <a:pt x="71" y="9"/>
                          </a:moveTo>
                          <a:lnTo>
                            <a:pt x="71" y="0"/>
                          </a:lnTo>
                          <a:lnTo>
                            <a:pt x="44" y="0"/>
                          </a:lnTo>
                          <a:lnTo>
                            <a:pt x="35" y="9"/>
                          </a:lnTo>
                          <a:lnTo>
                            <a:pt x="27" y="9"/>
                          </a:lnTo>
                          <a:lnTo>
                            <a:pt x="18" y="17"/>
                          </a:lnTo>
                          <a:lnTo>
                            <a:pt x="9" y="17"/>
                          </a:lnTo>
                          <a:lnTo>
                            <a:pt x="9" y="44"/>
                          </a:lnTo>
                          <a:lnTo>
                            <a:pt x="18" y="53"/>
                          </a:lnTo>
                          <a:lnTo>
                            <a:pt x="0" y="71"/>
                          </a:lnTo>
                          <a:lnTo>
                            <a:pt x="0" y="80"/>
                          </a:lnTo>
                          <a:lnTo>
                            <a:pt x="9" y="89"/>
                          </a:lnTo>
                          <a:lnTo>
                            <a:pt x="18" y="89"/>
                          </a:lnTo>
                          <a:lnTo>
                            <a:pt x="53" y="53"/>
                          </a:lnTo>
                          <a:lnTo>
                            <a:pt x="62" y="35"/>
                          </a:lnTo>
                          <a:lnTo>
                            <a:pt x="71" y="26"/>
                          </a:lnTo>
                          <a:lnTo>
                            <a:pt x="71" y="9"/>
                          </a:lnTo>
                          <a:close/>
                        </a:path>
                      </a:pathLst>
                    </a:custGeom>
                    <a:solidFill>
                      <a:srgbClr val="DDDDDD"/>
                    </a:solidFill>
                    <a:ln cap="flat" cmpd="sng" w="9525">
                      <a:solidFill>
                        <a:srgbClr val="000000"/>
                      </a:solidFill>
                      <a:prstDash val="solid"/>
                      <a:round/>
                      <a:headEnd len="sm" w="sm" type="none"/>
                      <a:tailEnd len="sm" w="sm" type="none"/>
                    </a:ln>
                  </p:spPr>
                </p:sp>
                <p:sp>
                  <p:nvSpPr>
                    <p:cNvPr id="509" name="Google Shape;509;p29"/>
                    <p:cNvSpPr/>
                    <p:nvPr/>
                  </p:nvSpPr>
                  <p:spPr>
                    <a:xfrm>
                      <a:off x="4883400" y="3537720"/>
                      <a:ext cx="73800" cy="177120"/>
                    </a:xfrm>
                    <a:custGeom>
                      <a:rect b="b" l="l" r="r" t="t"/>
                      <a:pathLst>
                        <a:path extrusionOk="0" h="242" w="107">
                          <a:moveTo>
                            <a:pt x="63" y="0"/>
                          </a:moveTo>
                          <a:lnTo>
                            <a:pt x="81" y="0"/>
                          </a:lnTo>
                          <a:lnTo>
                            <a:pt x="81" y="9"/>
                          </a:lnTo>
                          <a:lnTo>
                            <a:pt x="107" y="215"/>
                          </a:lnTo>
                          <a:lnTo>
                            <a:pt x="107" y="233"/>
                          </a:lnTo>
                          <a:lnTo>
                            <a:pt x="98" y="233"/>
                          </a:lnTo>
                          <a:lnTo>
                            <a:pt x="45" y="242"/>
                          </a:lnTo>
                          <a:lnTo>
                            <a:pt x="36" y="233"/>
                          </a:lnTo>
                          <a:lnTo>
                            <a:pt x="36" y="224"/>
                          </a:lnTo>
                          <a:lnTo>
                            <a:pt x="0" y="18"/>
                          </a:lnTo>
                          <a:lnTo>
                            <a:pt x="0" y="9"/>
                          </a:lnTo>
                          <a:lnTo>
                            <a:pt x="9" y="9"/>
                          </a:lnTo>
                          <a:lnTo>
                            <a:pt x="63" y="0"/>
                          </a:lnTo>
                          <a:close/>
                        </a:path>
                      </a:pathLst>
                    </a:custGeom>
                    <a:solidFill>
                      <a:srgbClr val="FFFFFF"/>
                    </a:solidFill>
                    <a:ln cap="flat" cmpd="sng" w="9525">
                      <a:solidFill>
                        <a:srgbClr val="000000"/>
                      </a:solidFill>
                      <a:prstDash val="solid"/>
                      <a:round/>
                      <a:headEnd len="sm" w="sm" type="none"/>
                      <a:tailEnd len="sm" w="sm" type="none"/>
                    </a:ln>
                  </p:spPr>
                </p:sp>
                <p:sp>
                  <p:nvSpPr>
                    <p:cNvPr id="510" name="Google Shape;510;p29"/>
                    <p:cNvSpPr/>
                    <p:nvPr/>
                  </p:nvSpPr>
                  <p:spPr>
                    <a:xfrm>
                      <a:off x="5267880" y="3498480"/>
                      <a:ext cx="79920" cy="176760"/>
                    </a:xfrm>
                    <a:custGeom>
                      <a:rect b="b" l="l" r="r" t="t"/>
                      <a:pathLst>
                        <a:path extrusionOk="0" h="243" w="116">
                          <a:moveTo>
                            <a:pt x="62" y="0"/>
                          </a:moveTo>
                          <a:lnTo>
                            <a:pt x="71" y="0"/>
                          </a:lnTo>
                          <a:lnTo>
                            <a:pt x="80" y="9"/>
                          </a:lnTo>
                          <a:lnTo>
                            <a:pt x="116" y="216"/>
                          </a:lnTo>
                          <a:lnTo>
                            <a:pt x="116" y="225"/>
                          </a:lnTo>
                          <a:lnTo>
                            <a:pt x="107" y="225"/>
                          </a:lnTo>
                          <a:lnTo>
                            <a:pt x="107" y="234"/>
                          </a:lnTo>
                          <a:lnTo>
                            <a:pt x="98" y="234"/>
                          </a:lnTo>
                          <a:lnTo>
                            <a:pt x="54" y="243"/>
                          </a:lnTo>
                          <a:lnTo>
                            <a:pt x="45" y="243"/>
                          </a:lnTo>
                          <a:lnTo>
                            <a:pt x="36" y="234"/>
                          </a:lnTo>
                          <a:lnTo>
                            <a:pt x="0" y="27"/>
                          </a:lnTo>
                          <a:lnTo>
                            <a:pt x="0" y="18"/>
                          </a:lnTo>
                          <a:lnTo>
                            <a:pt x="9" y="18"/>
                          </a:lnTo>
                          <a:lnTo>
                            <a:pt x="9" y="9"/>
                          </a:lnTo>
                          <a:lnTo>
                            <a:pt x="18" y="9"/>
                          </a:lnTo>
                          <a:lnTo>
                            <a:pt x="62" y="0"/>
                          </a:lnTo>
                          <a:close/>
                        </a:path>
                      </a:pathLst>
                    </a:custGeom>
                    <a:solidFill>
                      <a:srgbClr val="FFFFFF"/>
                    </a:solidFill>
                    <a:ln cap="flat" cmpd="sng" w="9525">
                      <a:solidFill>
                        <a:srgbClr val="000000"/>
                      </a:solidFill>
                      <a:prstDash val="solid"/>
                      <a:round/>
                      <a:headEnd len="sm" w="sm" type="none"/>
                      <a:tailEnd len="sm" w="sm" type="none"/>
                    </a:ln>
                  </p:spPr>
                </p:sp>
                <p:sp>
                  <p:nvSpPr>
                    <p:cNvPr id="511" name="Google Shape;511;p29"/>
                    <p:cNvSpPr/>
                    <p:nvPr/>
                  </p:nvSpPr>
                  <p:spPr>
                    <a:xfrm>
                      <a:off x="5218200" y="3504600"/>
                      <a:ext cx="74160" cy="177840"/>
                    </a:xfrm>
                    <a:custGeom>
                      <a:rect b="b" l="l" r="r" t="t"/>
                      <a:pathLst>
                        <a:path extrusionOk="0" h="242" w="108">
                          <a:moveTo>
                            <a:pt x="63" y="0"/>
                          </a:moveTo>
                          <a:lnTo>
                            <a:pt x="72" y="0"/>
                          </a:lnTo>
                          <a:lnTo>
                            <a:pt x="72" y="9"/>
                          </a:lnTo>
                          <a:lnTo>
                            <a:pt x="81" y="9"/>
                          </a:lnTo>
                          <a:lnTo>
                            <a:pt x="108" y="216"/>
                          </a:lnTo>
                          <a:lnTo>
                            <a:pt x="108" y="234"/>
                          </a:lnTo>
                          <a:lnTo>
                            <a:pt x="99" y="234"/>
                          </a:lnTo>
                          <a:lnTo>
                            <a:pt x="45" y="242"/>
                          </a:lnTo>
                          <a:lnTo>
                            <a:pt x="36" y="242"/>
                          </a:lnTo>
                          <a:lnTo>
                            <a:pt x="36" y="234"/>
                          </a:lnTo>
                          <a:lnTo>
                            <a:pt x="0" y="18"/>
                          </a:lnTo>
                          <a:lnTo>
                            <a:pt x="0" y="9"/>
                          </a:lnTo>
                          <a:lnTo>
                            <a:pt x="9" y="9"/>
                          </a:lnTo>
                          <a:lnTo>
                            <a:pt x="63" y="0"/>
                          </a:lnTo>
                          <a:close/>
                        </a:path>
                      </a:pathLst>
                    </a:custGeom>
                    <a:solidFill>
                      <a:srgbClr val="FFFFFF"/>
                    </a:solidFill>
                    <a:ln cap="flat" cmpd="sng" w="9525">
                      <a:solidFill>
                        <a:srgbClr val="000000"/>
                      </a:solidFill>
                      <a:prstDash val="solid"/>
                      <a:round/>
                      <a:headEnd len="sm" w="sm" type="none"/>
                      <a:tailEnd len="sm" w="sm" type="none"/>
                    </a:ln>
                  </p:spPr>
                </p:sp>
                <p:sp>
                  <p:nvSpPr>
                    <p:cNvPr id="512" name="Google Shape;512;p29"/>
                    <p:cNvSpPr/>
                    <p:nvPr/>
                  </p:nvSpPr>
                  <p:spPr>
                    <a:xfrm>
                      <a:off x="5161680" y="3511800"/>
                      <a:ext cx="74160" cy="176760"/>
                    </a:xfrm>
                    <a:custGeom>
                      <a:rect b="b" l="l" r="r" t="t"/>
                      <a:pathLst>
                        <a:path extrusionOk="0" h="242" w="108">
                          <a:moveTo>
                            <a:pt x="63" y="0"/>
                          </a:moveTo>
                          <a:lnTo>
                            <a:pt x="72" y="0"/>
                          </a:lnTo>
                          <a:lnTo>
                            <a:pt x="81" y="9"/>
                          </a:lnTo>
                          <a:lnTo>
                            <a:pt x="108" y="216"/>
                          </a:lnTo>
                          <a:lnTo>
                            <a:pt x="108" y="233"/>
                          </a:lnTo>
                          <a:lnTo>
                            <a:pt x="99" y="233"/>
                          </a:lnTo>
                          <a:lnTo>
                            <a:pt x="45" y="242"/>
                          </a:lnTo>
                          <a:lnTo>
                            <a:pt x="36" y="242"/>
                          </a:lnTo>
                          <a:lnTo>
                            <a:pt x="36" y="233"/>
                          </a:lnTo>
                          <a:lnTo>
                            <a:pt x="0" y="27"/>
                          </a:lnTo>
                          <a:lnTo>
                            <a:pt x="0" y="18"/>
                          </a:lnTo>
                          <a:lnTo>
                            <a:pt x="9" y="9"/>
                          </a:lnTo>
                          <a:lnTo>
                            <a:pt x="63" y="0"/>
                          </a:lnTo>
                          <a:close/>
                        </a:path>
                      </a:pathLst>
                    </a:custGeom>
                    <a:solidFill>
                      <a:srgbClr val="FFFFFF"/>
                    </a:solidFill>
                    <a:ln cap="flat" cmpd="sng" w="9525">
                      <a:solidFill>
                        <a:srgbClr val="000000"/>
                      </a:solidFill>
                      <a:prstDash val="solid"/>
                      <a:round/>
                      <a:headEnd len="sm" w="sm" type="none"/>
                      <a:tailEnd len="sm" w="sm" type="none"/>
                    </a:ln>
                  </p:spPr>
                </p:sp>
                <p:sp>
                  <p:nvSpPr>
                    <p:cNvPr id="513" name="Google Shape;513;p29"/>
                    <p:cNvSpPr/>
                    <p:nvPr/>
                  </p:nvSpPr>
                  <p:spPr>
                    <a:xfrm>
                      <a:off x="4833720" y="3551040"/>
                      <a:ext cx="74160" cy="176760"/>
                    </a:xfrm>
                    <a:custGeom>
                      <a:rect b="b" l="l" r="r" t="t"/>
                      <a:pathLst>
                        <a:path extrusionOk="0" h="242" w="108">
                          <a:moveTo>
                            <a:pt x="63" y="0"/>
                          </a:moveTo>
                          <a:lnTo>
                            <a:pt x="72" y="0"/>
                          </a:lnTo>
                          <a:lnTo>
                            <a:pt x="72" y="9"/>
                          </a:lnTo>
                          <a:lnTo>
                            <a:pt x="108" y="215"/>
                          </a:lnTo>
                          <a:lnTo>
                            <a:pt x="108" y="224"/>
                          </a:lnTo>
                          <a:lnTo>
                            <a:pt x="99" y="233"/>
                          </a:lnTo>
                          <a:lnTo>
                            <a:pt x="45" y="242"/>
                          </a:lnTo>
                          <a:lnTo>
                            <a:pt x="36" y="242"/>
                          </a:lnTo>
                          <a:lnTo>
                            <a:pt x="36" y="233"/>
                          </a:lnTo>
                          <a:lnTo>
                            <a:pt x="27" y="233"/>
                          </a:lnTo>
                          <a:lnTo>
                            <a:pt x="27" y="224"/>
                          </a:lnTo>
                          <a:lnTo>
                            <a:pt x="0" y="18"/>
                          </a:lnTo>
                          <a:lnTo>
                            <a:pt x="0" y="9"/>
                          </a:lnTo>
                          <a:lnTo>
                            <a:pt x="9" y="9"/>
                          </a:lnTo>
                          <a:lnTo>
                            <a:pt x="63" y="0"/>
                          </a:lnTo>
                          <a:close/>
                        </a:path>
                      </a:pathLst>
                    </a:custGeom>
                    <a:solidFill>
                      <a:srgbClr val="FFFFFF"/>
                    </a:solidFill>
                    <a:ln cap="flat" cmpd="sng" w="9525">
                      <a:solidFill>
                        <a:srgbClr val="000000"/>
                      </a:solidFill>
                      <a:prstDash val="solid"/>
                      <a:round/>
                      <a:headEnd len="sm" w="sm" type="none"/>
                      <a:tailEnd len="sm" w="sm" type="none"/>
                    </a:ln>
                  </p:spPr>
                </p:sp>
                <p:sp>
                  <p:nvSpPr>
                    <p:cNvPr id="514" name="Google Shape;514;p29"/>
                    <p:cNvSpPr/>
                    <p:nvPr/>
                  </p:nvSpPr>
                  <p:spPr>
                    <a:xfrm>
                      <a:off x="4748400" y="3432600"/>
                      <a:ext cx="228600" cy="131760"/>
                    </a:xfrm>
                    <a:custGeom>
                      <a:rect b="b" l="l" r="r" t="t"/>
                      <a:pathLst>
                        <a:path extrusionOk="0" h="180" w="332">
                          <a:moveTo>
                            <a:pt x="296" y="144"/>
                          </a:moveTo>
                          <a:lnTo>
                            <a:pt x="305" y="144"/>
                          </a:lnTo>
                          <a:lnTo>
                            <a:pt x="323" y="126"/>
                          </a:lnTo>
                          <a:lnTo>
                            <a:pt x="323" y="99"/>
                          </a:lnTo>
                          <a:lnTo>
                            <a:pt x="332" y="90"/>
                          </a:lnTo>
                          <a:lnTo>
                            <a:pt x="332" y="81"/>
                          </a:lnTo>
                          <a:lnTo>
                            <a:pt x="323" y="63"/>
                          </a:lnTo>
                          <a:lnTo>
                            <a:pt x="323" y="36"/>
                          </a:lnTo>
                          <a:lnTo>
                            <a:pt x="288" y="0"/>
                          </a:lnTo>
                          <a:lnTo>
                            <a:pt x="180" y="0"/>
                          </a:lnTo>
                          <a:lnTo>
                            <a:pt x="126" y="18"/>
                          </a:lnTo>
                          <a:lnTo>
                            <a:pt x="108" y="27"/>
                          </a:lnTo>
                          <a:lnTo>
                            <a:pt x="90" y="27"/>
                          </a:lnTo>
                          <a:lnTo>
                            <a:pt x="72" y="36"/>
                          </a:lnTo>
                          <a:lnTo>
                            <a:pt x="45" y="36"/>
                          </a:lnTo>
                          <a:lnTo>
                            <a:pt x="27" y="45"/>
                          </a:lnTo>
                          <a:lnTo>
                            <a:pt x="0" y="45"/>
                          </a:lnTo>
                          <a:lnTo>
                            <a:pt x="0" y="108"/>
                          </a:lnTo>
                          <a:lnTo>
                            <a:pt x="9" y="117"/>
                          </a:lnTo>
                          <a:lnTo>
                            <a:pt x="9" y="162"/>
                          </a:lnTo>
                          <a:lnTo>
                            <a:pt x="18" y="171"/>
                          </a:lnTo>
                          <a:lnTo>
                            <a:pt x="18" y="180"/>
                          </a:lnTo>
                          <a:lnTo>
                            <a:pt x="72" y="171"/>
                          </a:lnTo>
                          <a:lnTo>
                            <a:pt x="144" y="171"/>
                          </a:lnTo>
                          <a:lnTo>
                            <a:pt x="171" y="162"/>
                          </a:lnTo>
                          <a:lnTo>
                            <a:pt x="207" y="162"/>
                          </a:lnTo>
                          <a:lnTo>
                            <a:pt x="234" y="153"/>
                          </a:lnTo>
                          <a:lnTo>
                            <a:pt x="288" y="153"/>
                          </a:lnTo>
                          <a:lnTo>
                            <a:pt x="296" y="144"/>
                          </a:lnTo>
                          <a:close/>
                        </a:path>
                      </a:pathLst>
                    </a:custGeom>
                    <a:solidFill>
                      <a:srgbClr val="33CC33"/>
                    </a:solidFill>
                    <a:ln cap="flat" cmpd="sng" w="9525">
                      <a:solidFill>
                        <a:srgbClr val="000000"/>
                      </a:solidFill>
                      <a:prstDash val="solid"/>
                      <a:round/>
                      <a:headEnd len="sm" w="sm" type="none"/>
                      <a:tailEnd len="sm" w="sm" type="none"/>
                    </a:ln>
                  </p:spPr>
                </p:sp>
                <p:sp>
                  <p:nvSpPr>
                    <p:cNvPr id="515" name="Google Shape;515;p29"/>
                    <p:cNvSpPr/>
                    <p:nvPr/>
                  </p:nvSpPr>
                  <p:spPr>
                    <a:xfrm>
                      <a:off x="5126040" y="3393000"/>
                      <a:ext cx="240840" cy="131400"/>
                    </a:xfrm>
                    <a:custGeom>
                      <a:rect b="b" l="l" r="r" t="t"/>
                      <a:pathLst>
                        <a:path extrusionOk="0" h="180" w="350">
                          <a:moveTo>
                            <a:pt x="36" y="36"/>
                          </a:moveTo>
                          <a:lnTo>
                            <a:pt x="27" y="36"/>
                          </a:lnTo>
                          <a:lnTo>
                            <a:pt x="18" y="45"/>
                          </a:lnTo>
                          <a:lnTo>
                            <a:pt x="18" y="54"/>
                          </a:lnTo>
                          <a:lnTo>
                            <a:pt x="9" y="63"/>
                          </a:lnTo>
                          <a:lnTo>
                            <a:pt x="9" y="90"/>
                          </a:lnTo>
                          <a:lnTo>
                            <a:pt x="0" y="99"/>
                          </a:lnTo>
                          <a:lnTo>
                            <a:pt x="9" y="117"/>
                          </a:lnTo>
                          <a:lnTo>
                            <a:pt x="9" y="144"/>
                          </a:lnTo>
                          <a:lnTo>
                            <a:pt x="36" y="171"/>
                          </a:lnTo>
                          <a:lnTo>
                            <a:pt x="36" y="180"/>
                          </a:lnTo>
                          <a:lnTo>
                            <a:pt x="72" y="180"/>
                          </a:lnTo>
                          <a:lnTo>
                            <a:pt x="90" y="171"/>
                          </a:lnTo>
                          <a:lnTo>
                            <a:pt x="126" y="171"/>
                          </a:lnTo>
                          <a:lnTo>
                            <a:pt x="144" y="162"/>
                          </a:lnTo>
                          <a:lnTo>
                            <a:pt x="171" y="162"/>
                          </a:lnTo>
                          <a:lnTo>
                            <a:pt x="189" y="153"/>
                          </a:lnTo>
                          <a:lnTo>
                            <a:pt x="216" y="153"/>
                          </a:lnTo>
                          <a:lnTo>
                            <a:pt x="243" y="144"/>
                          </a:lnTo>
                          <a:lnTo>
                            <a:pt x="350" y="126"/>
                          </a:lnTo>
                          <a:lnTo>
                            <a:pt x="350" y="99"/>
                          </a:lnTo>
                          <a:lnTo>
                            <a:pt x="341" y="63"/>
                          </a:lnTo>
                          <a:lnTo>
                            <a:pt x="332" y="54"/>
                          </a:lnTo>
                          <a:lnTo>
                            <a:pt x="332" y="36"/>
                          </a:lnTo>
                          <a:lnTo>
                            <a:pt x="323" y="18"/>
                          </a:lnTo>
                          <a:lnTo>
                            <a:pt x="314" y="9"/>
                          </a:lnTo>
                          <a:lnTo>
                            <a:pt x="305" y="9"/>
                          </a:lnTo>
                          <a:lnTo>
                            <a:pt x="287" y="0"/>
                          </a:lnTo>
                          <a:lnTo>
                            <a:pt x="171" y="0"/>
                          </a:lnTo>
                          <a:lnTo>
                            <a:pt x="153" y="9"/>
                          </a:lnTo>
                          <a:lnTo>
                            <a:pt x="108" y="9"/>
                          </a:lnTo>
                          <a:lnTo>
                            <a:pt x="90" y="18"/>
                          </a:lnTo>
                          <a:lnTo>
                            <a:pt x="72" y="18"/>
                          </a:lnTo>
                          <a:lnTo>
                            <a:pt x="54" y="27"/>
                          </a:lnTo>
                          <a:lnTo>
                            <a:pt x="36" y="27"/>
                          </a:lnTo>
                          <a:lnTo>
                            <a:pt x="36" y="36"/>
                          </a:lnTo>
                          <a:close/>
                        </a:path>
                      </a:pathLst>
                    </a:custGeom>
                    <a:solidFill>
                      <a:srgbClr val="33CC33"/>
                    </a:solidFill>
                    <a:ln cap="flat" cmpd="sng" w="9525">
                      <a:solidFill>
                        <a:srgbClr val="000000"/>
                      </a:solidFill>
                      <a:prstDash val="solid"/>
                      <a:round/>
                      <a:headEnd len="sm" w="sm" type="none"/>
                      <a:tailEnd len="sm" w="sm" type="none"/>
                    </a:ln>
                  </p:spPr>
                </p:sp>
                <p:sp>
                  <p:nvSpPr>
                    <p:cNvPr id="516" name="Google Shape;516;p29"/>
                    <p:cNvSpPr/>
                    <p:nvPr/>
                  </p:nvSpPr>
                  <p:spPr>
                    <a:xfrm>
                      <a:off x="5323320" y="3485160"/>
                      <a:ext cx="49320" cy="177120"/>
                    </a:xfrm>
                    <a:custGeom>
                      <a:rect b="b" l="l" r="r" t="t"/>
                      <a:pathLst>
                        <a:path extrusionOk="0" h="243" w="72">
                          <a:moveTo>
                            <a:pt x="0" y="18"/>
                          </a:moveTo>
                          <a:lnTo>
                            <a:pt x="9" y="18"/>
                          </a:lnTo>
                          <a:lnTo>
                            <a:pt x="18" y="9"/>
                          </a:lnTo>
                          <a:lnTo>
                            <a:pt x="36" y="9"/>
                          </a:lnTo>
                          <a:lnTo>
                            <a:pt x="45" y="0"/>
                          </a:lnTo>
                          <a:lnTo>
                            <a:pt x="63" y="0"/>
                          </a:lnTo>
                          <a:lnTo>
                            <a:pt x="72" y="27"/>
                          </a:lnTo>
                          <a:lnTo>
                            <a:pt x="72" y="117"/>
                          </a:lnTo>
                          <a:lnTo>
                            <a:pt x="63" y="135"/>
                          </a:lnTo>
                          <a:lnTo>
                            <a:pt x="63" y="171"/>
                          </a:lnTo>
                          <a:lnTo>
                            <a:pt x="54" y="189"/>
                          </a:lnTo>
                          <a:lnTo>
                            <a:pt x="54" y="198"/>
                          </a:lnTo>
                          <a:lnTo>
                            <a:pt x="45" y="216"/>
                          </a:lnTo>
                          <a:lnTo>
                            <a:pt x="45" y="225"/>
                          </a:lnTo>
                          <a:lnTo>
                            <a:pt x="36" y="234"/>
                          </a:lnTo>
                          <a:lnTo>
                            <a:pt x="36" y="243"/>
                          </a:lnTo>
                          <a:lnTo>
                            <a:pt x="36" y="225"/>
                          </a:lnTo>
                          <a:lnTo>
                            <a:pt x="27" y="207"/>
                          </a:lnTo>
                          <a:lnTo>
                            <a:pt x="27" y="189"/>
                          </a:lnTo>
                          <a:lnTo>
                            <a:pt x="18" y="171"/>
                          </a:lnTo>
                          <a:lnTo>
                            <a:pt x="18" y="135"/>
                          </a:lnTo>
                          <a:lnTo>
                            <a:pt x="9" y="108"/>
                          </a:lnTo>
                          <a:lnTo>
                            <a:pt x="9" y="63"/>
                          </a:lnTo>
                          <a:lnTo>
                            <a:pt x="0" y="54"/>
                          </a:lnTo>
                          <a:lnTo>
                            <a:pt x="0" y="18"/>
                          </a:lnTo>
                          <a:close/>
                        </a:path>
                      </a:pathLst>
                    </a:custGeom>
                    <a:solidFill>
                      <a:srgbClr val="FFFFFF"/>
                    </a:solidFill>
                    <a:ln cap="flat" cmpd="sng" w="9525">
                      <a:solidFill>
                        <a:srgbClr val="000000"/>
                      </a:solidFill>
                      <a:prstDash val="solid"/>
                      <a:round/>
                      <a:headEnd len="sm" w="sm" type="none"/>
                      <a:tailEnd len="sm" w="sm" type="none"/>
                    </a:ln>
                  </p:spPr>
                </p:sp>
                <p:sp>
                  <p:nvSpPr>
                    <p:cNvPr id="517" name="Google Shape;517;p29"/>
                    <p:cNvSpPr/>
                    <p:nvPr/>
                  </p:nvSpPr>
                  <p:spPr>
                    <a:xfrm>
                      <a:off x="4982400" y="3695760"/>
                      <a:ext cx="118440" cy="91800"/>
                    </a:xfrm>
                    <a:custGeom>
                      <a:rect b="b" l="l" r="r" t="t"/>
                      <a:pathLst>
                        <a:path extrusionOk="0" h="126" w="171">
                          <a:moveTo>
                            <a:pt x="0" y="45"/>
                          </a:moveTo>
                          <a:lnTo>
                            <a:pt x="0" y="81"/>
                          </a:lnTo>
                          <a:lnTo>
                            <a:pt x="27" y="108"/>
                          </a:lnTo>
                          <a:lnTo>
                            <a:pt x="36" y="108"/>
                          </a:lnTo>
                          <a:lnTo>
                            <a:pt x="45" y="117"/>
                          </a:lnTo>
                          <a:lnTo>
                            <a:pt x="63" y="117"/>
                          </a:lnTo>
                          <a:lnTo>
                            <a:pt x="72" y="126"/>
                          </a:lnTo>
                          <a:lnTo>
                            <a:pt x="90" y="126"/>
                          </a:lnTo>
                          <a:lnTo>
                            <a:pt x="90" y="117"/>
                          </a:lnTo>
                          <a:lnTo>
                            <a:pt x="99" y="117"/>
                          </a:lnTo>
                          <a:lnTo>
                            <a:pt x="99" y="108"/>
                          </a:lnTo>
                          <a:lnTo>
                            <a:pt x="108" y="99"/>
                          </a:lnTo>
                          <a:lnTo>
                            <a:pt x="108" y="90"/>
                          </a:lnTo>
                          <a:lnTo>
                            <a:pt x="117" y="81"/>
                          </a:lnTo>
                          <a:lnTo>
                            <a:pt x="144" y="81"/>
                          </a:lnTo>
                          <a:lnTo>
                            <a:pt x="162" y="63"/>
                          </a:lnTo>
                          <a:lnTo>
                            <a:pt x="162" y="45"/>
                          </a:lnTo>
                          <a:lnTo>
                            <a:pt x="171" y="36"/>
                          </a:lnTo>
                          <a:lnTo>
                            <a:pt x="171" y="27"/>
                          </a:lnTo>
                          <a:lnTo>
                            <a:pt x="162" y="27"/>
                          </a:lnTo>
                          <a:lnTo>
                            <a:pt x="162" y="18"/>
                          </a:lnTo>
                          <a:lnTo>
                            <a:pt x="153" y="9"/>
                          </a:lnTo>
                          <a:lnTo>
                            <a:pt x="135" y="9"/>
                          </a:lnTo>
                          <a:lnTo>
                            <a:pt x="108" y="0"/>
                          </a:lnTo>
                          <a:lnTo>
                            <a:pt x="45" y="0"/>
                          </a:lnTo>
                          <a:lnTo>
                            <a:pt x="45" y="9"/>
                          </a:lnTo>
                          <a:lnTo>
                            <a:pt x="36" y="9"/>
                          </a:lnTo>
                          <a:lnTo>
                            <a:pt x="18" y="18"/>
                          </a:lnTo>
                          <a:lnTo>
                            <a:pt x="9" y="27"/>
                          </a:lnTo>
                          <a:lnTo>
                            <a:pt x="9" y="45"/>
                          </a:lnTo>
                          <a:lnTo>
                            <a:pt x="0" y="45"/>
                          </a:lnTo>
                          <a:close/>
                        </a:path>
                      </a:pathLst>
                    </a:custGeom>
                    <a:solidFill>
                      <a:srgbClr val="DDDDDD"/>
                    </a:solidFill>
                    <a:ln cap="flat" cmpd="sng" w="9525">
                      <a:solidFill>
                        <a:srgbClr val="000000"/>
                      </a:solidFill>
                      <a:prstDash val="solid"/>
                      <a:round/>
                      <a:headEnd len="sm" w="sm" type="none"/>
                      <a:tailEnd len="sm" w="sm" type="none"/>
                    </a:ln>
                  </p:spPr>
                </p:sp>
                <p:sp>
                  <p:nvSpPr>
                    <p:cNvPr id="518" name="Google Shape;518;p29"/>
                    <p:cNvSpPr/>
                    <p:nvPr/>
                  </p:nvSpPr>
                  <p:spPr>
                    <a:xfrm>
                      <a:off x="5149440" y="3748680"/>
                      <a:ext cx="110880" cy="70920"/>
                    </a:xfrm>
                    <a:custGeom>
                      <a:rect b="b" l="l" r="r" t="t"/>
                      <a:pathLst>
                        <a:path extrusionOk="0" h="99" w="162">
                          <a:moveTo>
                            <a:pt x="162" y="27"/>
                          </a:moveTo>
                          <a:lnTo>
                            <a:pt x="162" y="18"/>
                          </a:lnTo>
                          <a:lnTo>
                            <a:pt x="153" y="18"/>
                          </a:lnTo>
                          <a:lnTo>
                            <a:pt x="135" y="9"/>
                          </a:lnTo>
                          <a:lnTo>
                            <a:pt x="117" y="9"/>
                          </a:lnTo>
                          <a:lnTo>
                            <a:pt x="108" y="0"/>
                          </a:lnTo>
                          <a:lnTo>
                            <a:pt x="63" y="0"/>
                          </a:lnTo>
                          <a:lnTo>
                            <a:pt x="63" y="9"/>
                          </a:lnTo>
                          <a:lnTo>
                            <a:pt x="54" y="9"/>
                          </a:lnTo>
                          <a:lnTo>
                            <a:pt x="45" y="18"/>
                          </a:lnTo>
                          <a:lnTo>
                            <a:pt x="36" y="18"/>
                          </a:lnTo>
                          <a:lnTo>
                            <a:pt x="36" y="27"/>
                          </a:lnTo>
                          <a:lnTo>
                            <a:pt x="27" y="36"/>
                          </a:lnTo>
                          <a:lnTo>
                            <a:pt x="27" y="54"/>
                          </a:lnTo>
                          <a:lnTo>
                            <a:pt x="18" y="63"/>
                          </a:lnTo>
                          <a:lnTo>
                            <a:pt x="9" y="63"/>
                          </a:lnTo>
                          <a:lnTo>
                            <a:pt x="9" y="72"/>
                          </a:lnTo>
                          <a:lnTo>
                            <a:pt x="0" y="72"/>
                          </a:lnTo>
                          <a:lnTo>
                            <a:pt x="0" y="90"/>
                          </a:lnTo>
                          <a:lnTo>
                            <a:pt x="9" y="99"/>
                          </a:lnTo>
                          <a:lnTo>
                            <a:pt x="18" y="99"/>
                          </a:lnTo>
                          <a:lnTo>
                            <a:pt x="27" y="90"/>
                          </a:lnTo>
                          <a:lnTo>
                            <a:pt x="36" y="90"/>
                          </a:lnTo>
                          <a:lnTo>
                            <a:pt x="45" y="81"/>
                          </a:lnTo>
                          <a:lnTo>
                            <a:pt x="63" y="81"/>
                          </a:lnTo>
                          <a:lnTo>
                            <a:pt x="72" y="72"/>
                          </a:lnTo>
                          <a:lnTo>
                            <a:pt x="90" y="72"/>
                          </a:lnTo>
                          <a:lnTo>
                            <a:pt x="99" y="63"/>
                          </a:lnTo>
                          <a:lnTo>
                            <a:pt x="108" y="63"/>
                          </a:lnTo>
                          <a:lnTo>
                            <a:pt x="126" y="45"/>
                          </a:lnTo>
                          <a:lnTo>
                            <a:pt x="135" y="45"/>
                          </a:lnTo>
                          <a:lnTo>
                            <a:pt x="144" y="36"/>
                          </a:lnTo>
                          <a:lnTo>
                            <a:pt x="153" y="36"/>
                          </a:lnTo>
                          <a:lnTo>
                            <a:pt x="162" y="27"/>
                          </a:lnTo>
                          <a:close/>
                        </a:path>
                      </a:pathLst>
                    </a:custGeom>
                    <a:solidFill>
                      <a:srgbClr val="DDDDDD"/>
                    </a:solidFill>
                    <a:ln cap="flat" cmpd="sng" w="9525">
                      <a:solidFill>
                        <a:srgbClr val="000000"/>
                      </a:solidFill>
                      <a:prstDash val="solid"/>
                      <a:round/>
                      <a:headEnd len="sm" w="sm" type="none"/>
                      <a:tailEnd len="sm" w="sm" type="none"/>
                    </a:ln>
                  </p:spPr>
                </p:sp>
                <p:sp>
                  <p:nvSpPr>
                    <p:cNvPr id="519" name="Google Shape;519;p29"/>
                    <p:cNvSpPr/>
                    <p:nvPr/>
                  </p:nvSpPr>
                  <p:spPr>
                    <a:xfrm>
                      <a:off x="4871160" y="3709440"/>
                      <a:ext cx="105840" cy="78120"/>
                    </a:xfrm>
                    <a:custGeom>
                      <a:rect b="b" l="l" r="r" t="t"/>
                      <a:pathLst>
                        <a:path extrusionOk="0" h="108" w="152">
                          <a:moveTo>
                            <a:pt x="125" y="99"/>
                          </a:moveTo>
                          <a:lnTo>
                            <a:pt x="116" y="99"/>
                          </a:lnTo>
                          <a:lnTo>
                            <a:pt x="108" y="108"/>
                          </a:lnTo>
                          <a:lnTo>
                            <a:pt x="81" y="108"/>
                          </a:lnTo>
                          <a:lnTo>
                            <a:pt x="72" y="99"/>
                          </a:lnTo>
                          <a:lnTo>
                            <a:pt x="63" y="99"/>
                          </a:lnTo>
                          <a:lnTo>
                            <a:pt x="63" y="90"/>
                          </a:lnTo>
                          <a:lnTo>
                            <a:pt x="45" y="81"/>
                          </a:lnTo>
                          <a:lnTo>
                            <a:pt x="36" y="72"/>
                          </a:lnTo>
                          <a:lnTo>
                            <a:pt x="18" y="63"/>
                          </a:lnTo>
                          <a:lnTo>
                            <a:pt x="9" y="54"/>
                          </a:lnTo>
                          <a:lnTo>
                            <a:pt x="9" y="45"/>
                          </a:lnTo>
                          <a:lnTo>
                            <a:pt x="0" y="45"/>
                          </a:lnTo>
                          <a:lnTo>
                            <a:pt x="0" y="27"/>
                          </a:lnTo>
                          <a:lnTo>
                            <a:pt x="18" y="27"/>
                          </a:lnTo>
                          <a:lnTo>
                            <a:pt x="27" y="18"/>
                          </a:lnTo>
                          <a:lnTo>
                            <a:pt x="54" y="18"/>
                          </a:lnTo>
                          <a:lnTo>
                            <a:pt x="54" y="9"/>
                          </a:lnTo>
                          <a:lnTo>
                            <a:pt x="81" y="9"/>
                          </a:lnTo>
                          <a:lnTo>
                            <a:pt x="90" y="0"/>
                          </a:lnTo>
                          <a:lnTo>
                            <a:pt x="125" y="0"/>
                          </a:lnTo>
                          <a:lnTo>
                            <a:pt x="125" y="9"/>
                          </a:lnTo>
                          <a:lnTo>
                            <a:pt x="134" y="9"/>
                          </a:lnTo>
                          <a:lnTo>
                            <a:pt x="143" y="18"/>
                          </a:lnTo>
                          <a:lnTo>
                            <a:pt x="143" y="36"/>
                          </a:lnTo>
                          <a:lnTo>
                            <a:pt x="152" y="45"/>
                          </a:lnTo>
                          <a:lnTo>
                            <a:pt x="152" y="54"/>
                          </a:lnTo>
                          <a:lnTo>
                            <a:pt x="143" y="63"/>
                          </a:lnTo>
                          <a:lnTo>
                            <a:pt x="134" y="81"/>
                          </a:lnTo>
                          <a:lnTo>
                            <a:pt x="125" y="90"/>
                          </a:lnTo>
                          <a:lnTo>
                            <a:pt x="125" y="99"/>
                          </a:lnTo>
                          <a:close/>
                        </a:path>
                      </a:pathLst>
                    </a:custGeom>
                    <a:solidFill>
                      <a:srgbClr val="DDDDDD"/>
                    </a:solidFill>
                    <a:ln cap="flat" cmpd="sng" w="9525">
                      <a:solidFill>
                        <a:srgbClr val="000000"/>
                      </a:solidFill>
                      <a:prstDash val="solid"/>
                      <a:round/>
                      <a:headEnd len="sm" w="sm" type="none"/>
                      <a:tailEnd len="sm" w="sm" type="none"/>
                    </a:ln>
                  </p:spPr>
                </p:sp>
                <p:sp>
                  <p:nvSpPr>
                    <p:cNvPr id="520" name="Google Shape;520;p29"/>
                    <p:cNvSpPr/>
                    <p:nvPr/>
                  </p:nvSpPr>
                  <p:spPr>
                    <a:xfrm>
                      <a:off x="5094360" y="3683160"/>
                      <a:ext cx="99000" cy="51840"/>
                    </a:xfrm>
                    <a:custGeom>
                      <a:rect b="b" l="l" r="r" t="t"/>
                      <a:pathLst>
                        <a:path extrusionOk="0" h="72" w="144">
                          <a:moveTo>
                            <a:pt x="9" y="45"/>
                          </a:moveTo>
                          <a:lnTo>
                            <a:pt x="54" y="45"/>
                          </a:lnTo>
                          <a:lnTo>
                            <a:pt x="63" y="54"/>
                          </a:lnTo>
                          <a:lnTo>
                            <a:pt x="72" y="54"/>
                          </a:lnTo>
                          <a:lnTo>
                            <a:pt x="90" y="63"/>
                          </a:lnTo>
                          <a:lnTo>
                            <a:pt x="99" y="63"/>
                          </a:lnTo>
                          <a:lnTo>
                            <a:pt x="108" y="72"/>
                          </a:lnTo>
                          <a:lnTo>
                            <a:pt x="126" y="72"/>
                          </a:lnTo>
                          <a:lnTo>
                            <a:pt x="135" y="63"/>
                          </a:lnTo>
                          <a:lnTo>
                            <a:pt x="135" y="54"/>
                          </a:lnTo>
                          <a:lnTo>
                            <a:pt x="144" y="45"/>
                          </a:lnTo>
                          <a:lnTo>
                            <a:pt x="144" y="9"/>
                          </a:lnTo>
                          <a:lnTo>
                            <a:pt x="135" y="9"/>
                          </a:lnTo>
                          <a:lnTo>
                            <a:pt x="135" y="0"/>
                          </a:lnTo>
                          <a:lnTo>
                            <a:pt x="9" y="0"/>
                          </a:lnTo>
                          <a:lnTo>
                            <a:pt x="0" y="9"/>
                          </a:lnTo>
                          <a:lnTo>
                            <a:pt x="0" y="27"/>
                          </a:lnTo>
                          <a:lnTo>
                            <a:pt x="9" y="45"/>
                          </a:lnTo>
                          <a:close/>
                        </a:path>
                      </a:pathLst>
                    </a:custGeom>
                    <a:solidFill>
                      <a:srgbClr val="DDDDDD"/>
                    </a:solidFill>
                    <a:ln cap="flat" cmpd="sng" w="9525">
                      <a:solidFill>
                        <a:srgbClr val="000000"/>
                      </a:solidFill>
                      <a:prstDash val="solid"/>
                      <a:round/>
                      <a:headEnd len="sm" w="sm" type="none"/>
                      <a:tailEnd len="sm" w="sm" type="none"/>
                    </a:ln>
                  </p:spPr>
                </p:sp>
                <p:sp>
                  <p:nvSpPr>
                    <p:cNvPr id="521" name="Google Shape;521;p29"/>
                    <p:cNvSpPr/>
                    <p:nvPr/>
                  </p:nvSpPr>
                  <p:spPr>
                    <a:xfrm>
                      <a:off x="5186520" y="3683160"/>
                      <a:ext cx="105840" cy="71280"/>
                    </a:xfrm>
                    <a:custGeom>
                      <a:rect b="b" l="l" r="r" t="t"/>
                      <a:pathLst>
                        <a:path extrusionOk="0" h="99" w="153">
                          <a:moveTo>
                            <a:pt x="153" y="54"/>
                          </a:moveTo>
                          <a:lnTo>
                            <a:pt x="153" y="27"/>
                          </a:lnTo>
                          <a:lnTo>
                            <a:pt x="135" y="9"/>
                          </a:lnTo>
                          <a:lnTo>
                            <a:pt x="126" y="9"/>
                          </a:lnTo>
                          <a:lnTo>
                            <a:pt x="117" y="0"/>
                          </a:lnTo>
                          <a:lnTo>
                            <a:pt x="63" y="0"/>
                          </a:lnTo>
                          <a:lnTo>
                            <a:pt x="54" y="9"/>
                          </a:lnTo>
                          <a:lnTo>
                            <a:pt x="27" y="9"/>
                          </a:lnTo>
                          <a:lnTo>
                            <a:pt x="27" y="18"/>
                          </a:lnTo>
                          <a:lnTo>
                            <a:pt x="18" y="18"/>
                          </a:lnTo>
                          <a:lnTo>
                            <a:pt x="18" y="27"/>
                          </a:lnTo>
                          <a:lnTo>
                            <a:pt x="9" y="36"/>
                          </a:lnTo>
                          <a:lnTo>
                            <a:pt x="9" y="63"/>
                          </a:lnTo>
                          <a:lnTo>
                            <a:pt x="0" y="63"/>
                          </a:lnTo>
                          <a:lnTo>
                            <a:pt x="18" y="81"/>
                          </a:lnTo>
                          <a:lnTo>
                            <a:pt x="27" y="81"/>
                          </a:lnTo>
                          <a:lnTo>
                            <a:pt x="36" y="90"/>
                          </a:lnTo>
                          <a:lnTo>
                            <a:pt x="54" y="90"/>
                          </a:lnTo>
                          <a:lnTo>
                            <a:pt x="81" y="99"/>
                          </a:lnTo>
                          <a:lnTo>
                            <a:pt x="135" y="99"/>
                          </a:lnTo>
                          <a:lnTo>
                            <a:pt x="135" y="90"/>
                          </a:lnTo>
                          <a:lnTo>
                            <a:pt x="144" y="90"/>
                          </a:lnTo>
                          <a:lnTo>
                            <a:pt x="144" y="81"/>
                          </a:lnTo>
                          <a:lnTo>
                            <a:pt x="153" y="72"/>
                          </a:lnTo>
                          <a:lnTo>
                            <a:pt x="153" y="54"/>
                          </a:lnTo>
                          <a:close/>
                        </a:path>
                      </a:pathLst>
                    </a:custGeom>
                    <a:solidFill>
                      <a:srgbClr val="DDDDDD"/>
                    </a:solidFill>
                    <a:ln cap="flat" cmpd="sng" w="9525">
                      <a:solidFill>
                        <a:srgbClr val="000000"/>
                      </a:solidFill>
                      <a:prstDash val="solid"/>
                      <a:round/>
                      <a:headEnd len="sm" w="sm" type="none"/>
                      <a:tailEnd len="sm" w="sm" type="none"/>
                    </a:ln>
                  </p:spPr>
                </p:sp>
                <p:sp>
                  <p:nvSpPr>
                    <p:cNvPr id="522" name="Google Shape;522;p29"/>
                    <p:cNvSpPr/>
                    <p:nvPr/>
                  </p:nvSpPr>
                  <p:spPr>
                    <a:xfrm>
                      <a:off x="4957560" y="3767760"/>
                      <a:ext cx="118440" cy="59760"/>
                    </a:xfrm>
                    <a:custGeom>
                      <a:rect b="b" l="l" r="r" t="t"/>
                      <a:pathLst>
                        <a:path extrusionOk="0" h="81" w="171">
                          <a:moveTo>
                            <a:pt x="162" y="81"/>
                          </a:moveTo>
                          <a:lnTo>
                            <a:pt x="171" y="81"/>
                          </a:lnTo>
                          <a:lnTo>
                            <a:pt x="171" y="63"/>
                          </a:lnTo>
                          <a:lnTo>
                            <a:pt x="162" y="54"/>
                          </a:lnTo>
                          <a:lnTo>
                            <a:pt x="153" y="54"/>
                          </a:lnTo>
                          <a:lnTo>
                            <a:pt x="153" y="45"/>
                          </a:lnTo>
                          <a:lnTo>
                            <a:pt x="144" y="45"/>
                          </a:lnTo>
                          <a:lnTo>
                            <a:pt x="135" y="36"/>
                          </a:lnTo>
                          <a:lnTo>
                            <a:pt x="126" y="36"/>
                          </a:lnTo>
                          <a:lnTo>
                            <a:pt x="117" y="27"/>
                          </a:lnTo>
                          <a:lnTo>
                            <a:pt x="90" y="27"/>
                          </a:lnTo>
                          <a:lnTo>
                            <a:pt x="81" y="18"/>
                          </a:lnTo>
                          <a:lnTo>
                            <a:pt x="63" y="18"/>
                          </a:lnTo>
                          <a:lnTo>
                            <a:pt x="45" y="0"/>
                          </a:lnTo>
                          <a:lnTo>
                            <a:pt x="18" y="0"/>
                          </a:lnTo>
                          <a:lnTo>
                            <a:pt x="18" y="9"/>
                          </a:lnTo>
                          <a:lnTo>
                            <a:pt x="9" y="9"/>
                          </a:lnTo>
                          <a:lnTo>
                            <a:pt x="0" y="18"/>
                          </a:lnTo>
                          <a:lnTo>
                            <a:pt x="0" y="45"/>
                          </a:lnTo>
                          <a:lnTo>
                            <a:pt x="9" y="45"/>
                          </a:lnTo>
                          <a:lnTo>
                            <a:pt x="27" y="54"/>
                          </a:lnTo>
                          <a:lnTo>
                            <a:pt x="45" y="54"/>
                          </a:lnTo>
                          <a:lnTo>
                            <a:pt x="72" y="63"/>
                          </a:lnTo>
                          <a:lnTo>
                            <a:pt x="90" y="63"/>
                          </a:lnTo>
                          <a:lnTo>
                            <a:pt x="108" y="72"/>
                          </a:lnTo>
                          <a:lnTo>
                            <a:pt x="153" y="72"/>
                          </a:lnTo>
                          <a:lnTo>
                            <a:pt x="162" y="81"/>
                          </a:lnTo>
                          <a:close/>
                        </a:path>
                      </a:pathLst>
                    </a:custGeom>
                    <a:solidFill>
                      <a:srgbClr val="DDDDDD"/>
                    </a:solidFill>
                    <a:ln cap="flat" cmpd="sng" w="9525">
                      <a:solidFill>
                        <a:srgbClr val="000000"/>
                      </a:solidFill>
                      <a:prstDash val="solid"/>
                      <a:round/>
                      <a:headEnd len="sm" w="sm" type="none"/>
                      <a:tailEnd len="sm" w="sm" type="none"/>
                    </a:ln>
                  </p:spPr>
                </p:sp>
              </p:grpSp>
              <p:sp>
                <p:nvSpPr>
                  <p:cNvPr id="523" name="Google Shape;523;p29"/>
                  <p:cNvSpPr/>
                  <p:nvPr/>
                </p:nvSpPr>
                <p:spPr>
                  <a:xfrm>
                    <a:off x="4748400" y="3200040"/>
                    <a:ext cx="636481" cy="637200"/>
                  </a:xfrm>
                  <a:custGeom>
                    <a:rect b="b" l="l" r="r" t="t"/>
                    <a:pathLst>
                      <a:path extrusionOk="0" h="871" w="925">
                        <a:moveTo>
                          <a:pt x="332" y="826"/>
                        </a:moveTo>
                        <a:lnTo>
                          <a:pt x="413" y="853"/>
                        </a:lnTo>
                        <a:lnTo>
                          <a:pt x="512" y="853"/>
                        </a:lnTo>
                        <a:lnTo>
                          <a:pt x="602" y="835"/>
                        </a:lnTo>
                        <a:lnTo>
                          <a:pt x="683" y="817"/>
                        </a:lnTo>
                        <a:lnTo>
                          <a:pt x="755" y="781"/>
                        </a:lnTo>
                        <a:lnTo>
                          <a:pt x="809" y="727"/>
                        </a:lnTo>
                        <a:lnTo>
                          <a:pt x="853" y="655"/>
                        </a:lnTo>
                        <a:lnTo>
                          <a:pt x="889" y="584"/>
                        </a:lnTo>
                        <a:lnTo>
                          <a:pt x="907" y="503"/>
                        </a:lnTo>
                        <a:lnTo>
                          <a:pt x="898" y="422"/>
                        </a:lnTo>
                        <a:lnTo>
                          <a:pt x="880" y="341"/>
                        </a:lnTo>
                        <a:lnTo>
                          <a:pt x="853" y="260"/>
                        </a:lnTo>
                        <a:lnTo>
                          <a:pt x="800" y="188"/>
                        </a:lnTo>
                        <a:lnTo>
                          <a:pt x="746" y="135"/>
                        </a:lnTo>
                        <a:lnTo>
                          <a:pt x="674" y="81"/>
                        </a:lnTo>
                        <a:lnTo>
                          <a:pt x="593" y="45"/>
                        </a:lnTo>
                        <a:lnTo>
                          <a:pt x="512" y="18"/>
                        </a:lnTo>
                        <a:lnTo>
                          <a:pt x="413" y="18"/>
                        </a:lnTo>
                        <a:lnTo>
                          <a:pt x="323" y="27"/>
                        </a:lnTo>
                        <a:lnTo>
                          <a:pt x="243" y="45"/>
                        </a:lnTo>
                        <a:lnTo>
                          <a:pt x="180" y="90"/>
                        </a:lnTo>
                        <a:lnTo>
                          <a:pt x="117" y="135"/>
                        </a:lnTo>
                        <a:lnTo>
                          <a:pt x="63" y="206"/>
                        </a:lnTo>
                        <a:lnTo>
                          <a:pt x="36" y="287"/>
                        </a:lnTo>
                        <a:lnTo>
                          <a:pt x="18" y="368"/>
                        </a:lnTo>
                        <a:lnTo>
                          <a:pt x="27" y="449"/>
                        </a:lnTo>
                        <a:lnTo>
                          <a:pt x="45" y="530"/>
                        </a:lnTo>
                        <a:lnTo>
                          <a:pt x="72" y="611"/>
                        </a:lnTo>
                        <a:lnTo>
                          <a:pt x="117" y="673"/>
                        </a:lnTo>
                        <a:lnTo>
                          <a:pt x="180" y="736"/>
                        </a:lnTo>
                        <a:lnTo>
                          <a:pt x="252" y="790"/>
                        </a:lnTo>
                        <a:lnTo>
                          <a:pt x="252" y="808"/>
                        </a:lnTo>
                        <a:lnTo>
                          <a:pt x="180" y="754"/>
                        </a:lnTo>
                        <a:lnTo>
                          <a:pt x="171" y="754"/>
                        </a:lnTo>
                        <a:lnTo>
                          <a:pt x="171" y="745"/>
                        </a:lnTo>
                        <a:lnTo>
                          <a:pt x="108" y="682"/>
                        </a:lnTo>
                        <a:lnTo>
                          <a:pt x="108" y="691"/>
                        </a:lnTo>
                        <a:lnTo>
                          <a:pt x="108" y="682"/>
                        </a:lnTo>
                        <a:lnTo>
                          <a:pt x="54" y="611"/>
                        </a:lnTo>
                        <a:lnTo>
                          <a:pt x="54" y="620"/>
                        </a:lnTo>
                        <a:lnTo>
                          <a:pt x="54" y="611"/>
                        </a:lnTo>
                        <a:lnTo>
                          <a:pt x="27" y="530"/>
                        </a:lnTo>
                        <a:lnTo>
                          <a:pt x="9" y="449"/>
                        </a:lnTo>
                        <a:lnTo>
                          <a:pt x="0" y="368"/>
                        </a:lnTo>
                        <a:lnTo>
                          <a:pt x="18" y="287"/>
                        </a:lnTo>
                        <a:lnTo>
                          <a:pt x="54" y="206"/>
                        </a:lnTo>
                        <a:lnTo>
                          <a:pt x="108" y="135"/>
                        </a:lnTo>
                        <a:lnTo>
                          <a:pt x="108" y="126"/>
                        </a:lnTo>
                        <a:lnTo>
                          <a:pt x="117" y="126"/>
                        </a:lnTo>
                        <a:lnTo>
                          <a:pt x="180" y="72"/>
                        </a:lnTo>
                        <a:lnTo>
                          <a:pt x="171" y="72"/>
                        </a:lnTo>
                        <a:lnTo>
                          <a:pt x="180" y="72"/>
                        </a:lnTo>
                        <a:lnTo>
                          <a:pt x="252" y="27"/>
                        </a:lnTo>
                        <a:lnTo>
                          <a:pt x="243" y="27"/>
                        </a:lnTo>
                        <a:lnTo>
                          <a:pt x="252" y="27"/>
                        </a:lnTo>
                        <a:lnTo>
                          <a:pt x="332" y="9"/>
                        </a:lnTo>
                        <a:lnTo>
                          <a:pt x="413" y="0"/>
                        </a:lnTo>
                        <a:lnTo>
                          <a:pt x="503" y="0"/>
                        </a:lnTo>
                        <a:lnTo>
                          <a:pt x="593" y="27"/>
                        </a:lnTo>
                        <a:lnTo>
                          <a:pt x="674" y="63"/>
                        </a:lnTo>
                        <a:lnTo>
                          <a:pt x="746" y="117"/>
                        </a:lnTo>
                        <a:lnTo>
                          <a:pt x="755" y="117"/>
                        </a:lnTo>
                        <a:lnTo>
                          <a:pt x="755" y="126"/>
                        </a:lnTo>
                        <a:lnTo>
                          <a:pt x="817" y="188"/>
                        </a:lnTo>
                        <a:lnTo>
                          <a:pt x="817" y="179"/>
                        </a:lnTo>
                        <a:lnTo>
                          <a:pt x="817" y="188"/>
                        </a:lnTo>
                        <a:lnTo>
                          <a:pt x="871" y="260"/>
                        </a:lnTo>
                        <a:lnTo>
                          <a:pt x="871" y="251"/>
                        </a:lnTo>
                        <a:lnTo>
                          <a:pt x="871" y="260"/>
                        </a:lnTo>
                        <a:lnTo>
                          <a:pt x="898" y="341"/>
                        </a:lnTo>
                        <a:lnTo>
                          <a:pt x="916" y="422"/>
                        </a:lnTo>
                        <a:lnTo>
                          <a:pt x="925" y="503"/>
                        </a:lnTo>
                        <a:lnTo>
                          <a:pt x="907" y="584"/>
                        </a:lnTo>
                        <a:lnTo>
                          <a:pt x="871" y="664"/>
                        </a:lnTo>
                        <a:lnTo>
                          <a:pt x="826" y="736"/>
                        </a:lnTo>
                        <a:lnTo>
                          <a:pt x="826" y="745"/>
                        </a:lnTo>
                        <a:lnTo>
                          <a:pt x="817" y="745"/>
                        </a:lnTo>
                        <a:lnTo>
                          <a:pt x="755" y="799"/>
                        </a:lnTo>
                        <a:lnTo>
                          <a:pt x="764" y="799"/>
                        </a:lnTo>
                        <a:lnTo>
                          <a:pt x="755" y="799"/>
                        </a:lnTo>
                        <a:lnTo>
                          <a:pt x="683" y="844"/>
                        </a:lnTo>
                        <a:lnTo>
                          <a:pt x="692" y="844"/>
                        </a:lnTo>
                        <a:lnTo>
                          <a:pt x="683" y="844"/>
                        </a:lnTo>
                        <a:lnTo>
                          <a:pt x="602" y="862"/>
                        </a:lnTo>
                        <a:lnTo>
                          <a:pt x="512" y="871"/>
                        </a:lnTo>
                        <a:lnTo>
                          <a:pt x="422" y="871"/>
                        </a:lnTo>
                        <a:lnTo>
                          <a:pt x="332" y="844"/>
                        </a:lnTo>
                        <a:lnTo>
                          <a:pt x="332" y="826"/>
                        </a:lnTo>
                        <a:close/>
                      </a:path>
                    </a:pathLst>
                  </a:custGeom>
                  <a:solidFill>
                    <a:srgbClr val="000000"/>
                  </a:solidFill>
                  <a:ln>
                    <a:noFill/>
                  </a:ln>
                </p:spPr>
              </p:sp>
            </p:grpSp>
            <p:grpSp>
              <p:nvGrpSpPr>
                <p:cNvPr id="524" name="Google Shape;524;p29"/>
                <p:cNvGrpSpPr/>
                <p:nvPr/>
              </p:nvGrpSpPr>
              <p:grpSpPr>
                <a:xfrm>
                  <a:off x="4970520" y="2582640"/>
                  <a:ext cx="148680" cy="1044360"/>
                  <a:chOff x="4970520" y="2582640"/>
                  <a:chExt cx="148680" cy="1044360"/>
                </a:xfrm>
              </p:grpSpPr>
              <p:sp>
                <p:nvSpPr>
                  <p:cNvPr id="525" name="Google Shape;525;p29"/>
                  <p:cNvSpPr/>
                  <p:nvPr/>
                </p:nvSpPr>
                <p:spPr>
                  <a:xfrm>
                    <a:off x="5027040" y="3582000"/>
                    <a:ext cx="42480" cy="45000"/>
                  </a:xfrm>
                  <a:custGeom>
                    <a:rect b="b" l="l" r="r" t="t"/>
                    <a:pathLst>
                      <a:path extrusionOk="0" h="63" w="63">
                        <a:moveTo>
                          <a:pt x="0" y="27"/>
                        </a:moveTo>
                        <a:lnTo>
                          <a:pt x="9" y="9"/>
                        </a:lnTo>
                        <a:lnTo>
                          <a:pt x="36" y="0"/>
                        </a:lnTo>
                        <a:lnTo>
                          <a:pt x="54" y="9"/>
                        </a:lnTo>
                        <a:lnTo>
                          <a:pt x="63" y="27"/>
                        </a:lnTo>
                        <a:lnTo>
                          <a:pt x="54" y="54"/>
                        </a:lnTo>
                        <a:lnTo>
                          <a:pt x="36" y="63"/>
                        </a:lnTo>
                        <a:lnTo>
                          <a:pt x="9" y="54"/>
                        </a:lnTo>
                        <a:lnTo>
                          <a:pt x="0" y="27"/>
                        </a:lnTo>
                        <a:close/>
                      </a:path>
                    </a:pathLst>
                  </a:custGeom>
                  <a:solidFill>
                    <a:srgbClr val="000000"/>
                  </a:solidFill>
                  <a:ln>
                    <a:noFill/>
                  </a:ln>
                </p:spPr>
              </p:sp>
              <p:sp>
                <p:nvSpPr>
                  <p:cNvPr id="526" name="Google Shape;526;p29"/>
                  <p:cNvSpPr/>
                  <p:nvPr/>
                </p:nvSpPr>
                <p:spPr>
                  <a:xfrm>
                    <a:off x="4970520" y="2582640"/>
                    <a:ext cx="148680" cy="1024922"/>
                  </a:xfrm>
                  <a:custGeom>
                    <a:rect b="b" l="l" r="r" t="t"/>
                    <a:pathLst>
                      <a:path extrusionOk="0" h="1402" w="216">
                        <a:moveTo>
                          <a:pt x="117" y="0"/>
                        </a:moveTo>
                        <a:lnTo>
                          <a:pt x="126" y="360"/>
                        </a:lnTo>
                        <a:lnTo>
                          <a:pt x="36" y="414"/>
                        </a:lnTo>
                        <a:lnTo>
                          <a:pt x="216" y="477"/>
                        </a:lnTo>
                        <a:lnTo>
                          <a:pt x="45" y="539"/>
                        </a:lnTo>
                        <a:lnTo>
                          <a:pt x="216" y="593"/>
                        </a:lnTo>
                        <a:lnTo>
                          <a:pt x="45" y="665"/>
                        </a:lnTo>
                        <a:lnTo>
                          <a:pt x="126" y="710"/>
                        </a:lnTo>
                        <a:lnTo>
                          <a:pt x="117" y="1402"/>
                        </a:lnTo>
                        <a:lnTo>
                          <a:pt x="99" y="1402"/>
                        </a:lnTo>
                        <a:lnTo>
                          <a:pt x="99" y="719"/>
                        </a:lnTo>
                        <a:lnTo>
                          <a:pt x="0" y="656"/>
                        </a:lnTo>
                        <a:lnTo>
                          <a:pt x="171" y="602"/>
                        </a:lnTo>
                        <a:lnTo>
                          <a:pt x="0" y="548"/>
                        </a:lnTo>
                        <a:lnTo>
                          <a:pt x="171" y="477"/>
                        </a:lnTo>
                        <a:lnTo>
                          <a:pt x="9" y="423"/>
                        </a:lnTo>
                        <a:lnTo>
                          <a:pt x="99" y="351"/>
                        </a:lnTo>
                        <a:lnTo>
                          <a:pt x="99" y="0"/>
                        </a:lnTo>
                        <a:lnTo>
                          <a:pt x="117" y="0"/>
                        </a:lnTo>
                        <a:close/>
                      </a:path>
                    </a:pathLst>
                  </a:custGeom>
                  <a:solidFill>
                    <a:srgbClr val="000000"/>
                  </a:solidFill>
                  <a:ln>
                    <a:noFill/>
                  </a:ln>
                </p:spPr>
              </p:sp>
            </p:grpSp>
            <p:sp>
              <p:nvSpPr>
                <p:cNvPr id="527" name="Google Shape;527;p29"/>
                <p:cNvSpPr/>
                <p:nvPr/>
              </p:nvSpPr>
              <p:spPr>
                <a:xfrm>
                  <a:off x="6542280" y="3129840"/>
                  <a:ext cx="167400" cy="511919"/>
                </a:xfrm>
                <a:custGeom>
                  <a:rect b="b" l="l" r="r" t="t"/>
                  <a:pathLst>
                    <a:path extrusionOk="0" h="701" w="242">
                      <a:moveTo>
                        <a:pt x="117" y="701"/>
                      </a:moveTo>
                      <a:lnTo>
                        <a:pt x="0" y="539"/>
                      </a:lnTo>
                      <a:lnTo>
                        <a:pt x="72" y="539"/>
                      </a:lnTo>
                      <a:lnTo>
                        <a:pt x="72" y="153"/>
                      </a:lnTo>
                      <a:lnTo>
                        <a:pt x="0" y="153"/>
                      </a:lnTo>
                      <a:lnTo>
                        <a:pt x="117" y="0"/>
                      </a:lnTo>
                      <a:lnTo>
                        <a:pt x="242" y="153"/>
                      </a:lnTo>
                      <a:lnTo>
                        <a:pt x="170" y="153"/>
                      </a:lnTo>
                      <a:lnTo>
                        <a:pt x="170" y="539"/>
                      </a:lnTo>
                      <a:lnTo>
                        <a:pt x="242" y="539"/>
                      </a:lnTo>
                      <a:lnTo>
                        <a:pt x="117" y="701"/>
                      </a:lnTo>
                      <a:close/>
                    </a:path>
                  </a:pathLst>
                </a:custGeom>
                <a:solidFill>
                  <a:srgbClr val="70FFFF"/>
                </a:solidFill>
                <a:ln cap="flat" cmpd="sng" w="9525">
                  <a:solidFill>
                    <a:srgbClr val="000000"/>
                  </a:solidFill>
                  <a:prstDash val="solid"/>
                  <a:round/>
                  <a:headEnd len="sm" w="sm" type="none"/>
                  <a:tailEnd len="sm" w="sm" type="none"/>
                </a:ln>
              </p:spPr>
            </p:sp>
            <p:sp>
              <p:nvSpPr>
                <p:cNvPr id="528" name="Google Shape;528;p29"/>
                <p:cNvSpPr/>
                <p:nvPr/>
              </p:nvSpPr>
              <p:spPr>
                <a:xfrm>
                  <a:off x="6109200" y="2774520"/>
                  <a:ext cx="561900" cy="18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9"/>
                <p:cNvSpPr/>
                <p:nvPr/>
              </p:nvSpPr>
              <p:spPr>
                <a:xfrm>
                  <a:off x="6180480" y="2786400"/>
                  <a:ext cx="1141800" cy="241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400"/>
                    <a:buFont typeface="Calibri"/>
                    <a:buNone/>
                  </a:pPr>
                  <a:r>
                    <a:rPr b="0" i="0" lang="no-NO" sz="1400" u="none" cap="none" strike="noStrike">
                      <a:solidFill>
                        <a:srgbClr val="FF0000"/>
                      </a:solidFill>
                      <a:latin typeface="Calibri"/>
                      <a:ea typeface="Calibri"/>
                      <a:cs typeface="Calibri"/>
                      <a:sym typeface="Calibri"/>
                    </a:rPr>
                    <a:t>R</a:t>
                  </a:r>
                  <a:r>
                    <a:rPr b="0" baseline="-25000" i="0" lang="no-NO" sz="1400" u="none" cap="none" strike="noStrike">
                      <a:solidFill>
                        <a:srgbClr val="FF0000"/>
                      </a:solidFill>
                      <a:latin typeface="Calibri"/>
                      <a:ea typeface="Calibri"/>
                      <a:cs typeface="Calibri"/>
                      <a:sym typeface="Calibri"/>
                    </a:rPr>
                    <a:t>inc</a:t>
                  </a:r>
                  <a:r>
                    <a:rPr b="0" i="0" lang="no-NO" sz="1400" u="none" cap="none" strike="noStrike">
                      <a:solidFill>
                        <a:srgbClr val="FF0000"/>
                      </a:solidFill>
                      <a:latin typeface="Calibri"/>
                      <a:ea typeface="Calibri"/>
                      <a:cs typeface="Calibri"/>
                      <a:sym typeface="Calibri"/>
                    </a:rPr>
                    <a:t> In-canopy</a:t>
                  </a:r>
                  <a:endParaRPr b="0" i="0" sz="1400" u="none" cap="none" strike="noStrike">
                    <a:solidFill>
                      <a:srgbClr val="000000"/>
                    </a:solidFill>
                    <a:latin typeface="Arial"/>
                    <a:ea typeface="Arial"/>
                    <a:cs typeface="Arial"/>
                    <a:sym typeface="Arial"/>
                  </a:endParaRPr>
                </a:p>
              </p:txBody>
            </p:sp>
            <p:sp>
              <p:nvSpPr>
                <p:cNvPr id="530" name="Google Shape;530;p29"/>
                <p:cNvSpPr/>
                <p:nvPr/>
              </p:nvSpPr>
              <p:spPr>
                <a:xfrm>
                  <a:off x="6109200" y="2938320"/>
                  <a:ext cx="744000" cy="21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9"/>
                <p:cNvSpPr/>
                <p:nvPr/>
              </p:nvSpPr>
              <p:spPr>
                <a:xfrm>
                  <a:off x="6295140" y="2972160"/>
                  <a:ext cx="876000" cy="327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400"/>
                    <a:buFont typeface="Calibri"/>
                    <a:buNone/>
                  </a:pPr>
                  <a:r>
                    <a:rPr b="0" i="0" lang="no-NO" sz="1400" u="none" cap="none" strike="noStrike">
                      <a:solidFill>
                        <a:srgbClr val="FF0000"/>
                      </a:solidFill>
                      <a:latin typeface="Calibri"/>
                      <a:ea typeface="Calibri"/>
                      <a:cs typeface="Calibri"/>
                      <a:sym typeface="Calibri"/>
                    </a:rPr>
                    <a:t>resistance</a:t>
                  </a:r>
                  <a:endParaRPr b="0" i="0" sz="1400" u="none" cap="none" strike="noStrike">
                    <a:solidFill>
                      <a:srgbClr val="000000"/>
                    </a:solidFill>
                    <a:latin typeface="Arial"/>
                    <a:ea typeface="Arial"/>
                    <a:cs typeface="Arial"/>
                    <a:sym typeface="Arial"/>
                  </a:endParaRPr>
                </a:p>
              </p:txBody>
            </p:sp>
            <p:sp>
              <p:nvSpPr>
                <p:cNvPr id="532" name="Google Shape;532;p29"/>
                <p:cNvSpPr/>
                <p:nvPr/>
              </p:nvSpPr>
              <p:spPr>
                <a:xfrm>
                  <a:off x="5990400" y="4699440"/>
                  <a:ext cx="42480" cy="45000"/>
                </a:xfrm>
                <a:custGeom>
                  <a:rect b="b" l="l" r="r" t="t"/>
                  <a:pathLst>
                    <a:path extrusionOk="0" h="63" w="63">
                      <a:moveTo>
                        <a:pt x="0" y="27"/>
                      </a:moveTo>
                      <a:lnTo>
                        <a:pt x="9" y="9"/>
                      </a:lnTo>
                      <a:lnTo>
                        <a:pt x="36" y="0"/>
                      </a:lnTo>
                      <a:lnTo>
                        <a:pt x="54" y="9"/>
                      </a:lnTo>
                      <a:lnTo>
                        <a:pt x="63" y="27"/>
                      </a:lnTo>
                      <a:lnTo>
                        <a:pt x="54" y="54"/>
                      </a:lnTo>
                      <a:lnTo>
                        <a:pt x="36" y="63"/>
                      </a:lnTo>
                      <a:lnTo>
                        <a:pt x="9" y="54"/>
                      </a:lnTo>
                      <a:lnTo>
                        <a:pt x="0" y="27"/>
                      </a:lnTo>
                      <a:close/>
                    </a:path>
                  </a:pathLst>
                </a:custGeom>
                <a:solidFill>
                  <a:srgbClr val="000000"/>
                </a:solidFill>
                <a:ln>
                  <a:noFill/>
                </a:ln>
              </p:spPr>
            </p:sp>
            <p:sp>
              <p:nvSpPr>
                <p:cNvPr id="533" name="Google Shape;533;p29"/>
                <p:cNvSpPr/>
                <p:nvPr/>
              </p:nvSpPr>
              <p:spPr>
                <a:xfrm>
                  <a:off x="5938200" y="2778840"/>
                  <a:ext cx="148680" cy="1025279"/>
                </a:xfrm>
                <a:custGeom>
                  <a:rect b="b" l="l" r="r" t="t"/>
                  <a:pathLst>
                    <a:path extrusionOk="0" h="1402" w="216">
                      <a:moveTo>
                        <a:pt x="117" y="0"/>
                      </a:moveTo>
                      <a:lnTo>
                        <a:pt x="126" y="360"/>
                      </a:lnTo>
                      <a:lnTo>
                        <a:pt x="36" y="414"/>
                      </a:lnTo>
                      <a:lnTo>
                        <a:pt x="216" y="477"/>
                      </a:lnTo>
                      <a:lnTo>
                        <a:pt x="45" y="539"/>
                      </a:lnTo>
                      <a:lnTo>
                        <a:pt x="216" y="593"/>
                      </a:lnTo>
                      <a:lnTo>
                        <a:pt x="45" y="665"/>
                      </a:lnTo>
                      <a:lnTo>
                        <a:pt x="126" y="710"/>
                      </a:lnTo>
                      <a:lnTo>
                        <a:pt x="117" y="1402"/>
                      </a:lnTo>
                      <a:lnTo>
                        <a:pt x="99" y="1402"/>
                      </a:lnTo>
                      <a:lnTo>
                        <a:pt x="99" y="719"/>
                      </a:lnTo>
                      <a:lnTo>
                        <a:pt x="0" y="656"/>
                      </a:lnTo>
                      <a:lnTo>
                        <a:pt x="171" y="602"/>
                      </a:lnTo>
                      <a:lnTo>
                        <a:pt x="0" y="548"/>
                      </a:lnTo>
                      <a:lnTo>
                        <a:pt x="171" y="477"/>
                      </a:lnTo>
                      <a:lnTo>
                        <a:pt x="9" y="423"/>
                      </a:lnTo>
                      <a:lnTo>
                        <a:pt x="99" y="351"/>
                      </a:lnTo>
                      <a:lnTo>
                        <a:pt x="99" y="0"/>
                      </a:lnTo>
                      <a:lnTo>
                        <a:pt x="117" y="0"/>
                      </a:lnTo>
                      <a:close/>
                    </a:path>
                  </a:pathLst>
                </a:custGeom>
                <a:solidFill>
                  <a:srgbClr val="000000"/>
                </a:solidFill>
                <a:ln>
                  <a:noFill/>
                </a:ln>
              </p:spPr>
            </p:sp>
            <p:cxnSp>
              <p:nvCxnSpPr>
                <p:cNvPr id="534" name="Google Shape;534;p29"/>
                <p:cNvCxnSpPr/>
                <p:nvPr/>
              </p:nvCxnSpPr>
              <p:spPr>
                <a:xfrm>
                  <a:off x="6012360" y="3691440"/>
                  <a:ext cx="300" cy="1053600"/>
                </a:xfrm>
                <a:prstGeom prst="straightConnector1">
                  <a:avLst/>
                </a:prstGeom>
                <a:noFill/>
                <a:ln cap="flat" cmpd="sng" w="19075">
                  <a:solidFill>
                    <a:srgbClr val="EEECE1"/>
                  </a:solidFill>
                  <a:prstDash val="solid"/>
                  <a:round/>
                  <a:headEnd len="sm" w="sm" type="none"/>
                  <a:tailEnd len="sm" w="sm" type="none"/>
                </a:ln>
              </p:spPr>
            </p:cxnSp>
            <p:cxnSp>
              <p:nvCxnSpPr>
                <p:cNvPr id="535" name="Google Shape;535;p29"/>
                <p:cNvCxnSpPr/>
                <p:nvPr/>
              </p:nvCxnSpPr>
              <p:spPr>
                <a:xfrm flipH="1" rot="10800000">
                  <a:off x="6012360" y="1795680"/>
                  <a:ext cx="300" cy="982800"/>
                </a:xfrm>
                <a:prstGeom prst="straightConnector1">
                  <a:avLst/>
                </a:prstGeom>
                <a:noFill/>
                <a:ln cap="flat" cmpd="sng" w="19075">
                  <a:solidFill>
                    <a:srgbClr val="EEECE1"/>
                  </a:solidFill>
                  <a:prstDash val="solid"/>
                  <a:round/>
                  <a:headEnd len="sm" w="sm" type="none"/>
                  <a:tailEnd len="sm" w="sm" type="none"/>
                </a:ln>
              </p:spPr>
            </p:cxnSp>
            <p:grpSp>
              <p:nvGrpSpPr>
                <p:cNvPr id="536" name="Google Shape;536;p29"/>
                <p:cNvGrpSpPr/>
                <p:nvPr/>
              </p:nvGrpSpPr>
              <p:grpSpPr>
                <a:xfrm>
                  <a:off x="5813640" y="4588200"/>
                  <a:ext cx="1508520" cy="739740"/>
                  <a:chOff x="5813640" y="4588200"/>
                  <a:chExt cx="1508520" cy="739740"/>
                </a:xfrm>
              </p:grpSpPr>
              <p:sp>
                <p:nvSpPr>
                  <p:cNvPr id="537" name="Google Shape;537;p29"/>
                  <p:cNvSpPr/>
                  <p:nvPr/>
                </p:nvSpPr>
                <p:spPr>
                  <a:xfrm>
                    <a:off x="5813640" y="4588200"/>
                    <a:ext cx="139800" cy="304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2000"/>
                      <a:buFont typeface="Noto Sans Symbols"/>
                      <a:buNone/>
                    </a:pPr>
                    <a:r>
                      <a:rPr b="0" i="0" lang="no-NO" sz="2000" u="none" cap="none" strike="noStrike">
                        <a:solidFill>
                          <a:srgbClr val="FF0000"/>
                        </a:solidFill>
                        <a:latin typeface="Noto Sans Symbols"/>
                        <a:ea typeface="Noto Sans Symbols"/>
                        <a:cs typeface="Noto Sans Symbols"/>
                        <a:sym typeface="Noto Sans Symbols"/>
                      </a:rPr>
                      <a:t>χ</a:t>
                    </a:r>
                    <a:endParaRPr b="0" i="0" sz="2000" u="none" cap="none" strike="noStrike">
                      <a:solidFill>
                        <a:srgbClr val="000000"/>
                      </a:solidFill>
                      <a:latin typeface="Arial"/>
                      <a:ea typeface="Arial"/>
                      <a:cs typeface="Arial"/>
                      <a:sym typeface="Arial"/>
                    </a:endParaRPr>
                  </a:p>
                </p:txBody>
              </p:sp>
              <p:sp>
                <p:nvSpPr>
                  <p:cNvPr id="538" name="Google Shape;538;p29"/>
                  <p:cNvSpPr/>
                  <p:nvPr/>
                </p:nvSpPr>
                <p:spPr>
                  <a:xfrm>
                    <a:off x="5969880" y="4769640"/>
                    <a:ext cx="173400" cy="244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9"/>
                  <p:cNvSpPr/>
                  <p:nvPr/>
                </p:nvSpPr>
                <p:spPr>
                  <a:xfrm>
                    <a:off x="5974200" y="4778280"/>
                    <a:ext cx="48300" cy="243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600"/>
                      <a:buFont typeface="Calibri"/>
                      <a:buNone/>
                    </a:pPr>
                    <a:r>
                      <a:rPr b="0" i="0" lang="no-NO" sz="1600" u="none" cap="none" strike="noStrike">
                        <a:solidFill>
                          <a:srgbClr val="FF0000"/>
                        </a:solidFill>
                        <a:latin typeface="Calibri"/>
                        <a:ea typeface="Calibri"/>
                        <a:cs typeface="Calibri"/>
                        <a:sym typeface="Calibri"/>
                      </a:rPr>
                      <a:t>l</a:t>
                    </a:r>
                    <a:endParaRPr b="0" i="0" sz="1600" u="none" cap="none" strike="noStrike">
                      <a:solidFill>
                        <a:srgbClr val="000000"/>
                      </a:solidFill>
                      <a:latin typeface="Arial"/>
                      <a:ea typeface="Arial"/>
                      <a:cs typeface="Arial"/>
                      <a:sym typeface="Arial"/>
                    </a:endParaRPr>
                  </a:p>
                </p:txBody>
              </p:sp>
              <p:sp>
                <p:nvSpPr>
                  <p:cNvPr id="540" name="Google Shape;540;p29"/>
                  <p:cNvSpPr/>
                  <p:nvPr/>
                </p:nvSpPr>
                <p:spPr>
                  <a:xfrm>
                    <a:off x="6056640" y="4724640"/>
                    <a:ext cx="925200" cy="56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29"/>
                  <p:cNvSpPr/>
                  <p:nvPr/>
                </p:nvSpPr>
                <p:spPr>
                  <a:xfrm>
                    <a:off x="6071400" y="4736160"/>
                    <a:ext cx="9213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400"/>
                      <a:buFont typeface="Calibri"/>
                      <a:buNone/>
                    </a:pPr>
                    <a:r>
                      <a:rPr b="0" i="0" lang="no-NO" sz="1400" u="none" cap="none" strike="noStrike">
                        <a:solidFill>
                          <a:srgbClr val="FF0000"/>
                        </a:solidFill>
                        <a:latin typeface="Calibri"/>
                        <a:ea typeface="Calibri"/>
                        <a:cs typeface="Calibri"/>
                        <a:sym typeface="Calibri"/>
                      </a:rPr>
                      <a:t>soil </a:t>
                    </a:r>
                    <a:endParaRPr b="0" i="0" sz="1400" u="none" cap="none" strike="noStrike">
                      <a:solidFill>
                        <a:srgbClr val="000000"/>
                      </a:solidFill>
                      <a:latin typeface="Arial"/>
                      <a:ea typeface="Arial"/>
                      <a:cs typeface="Arial"/>
                      <a:sym typeface="Arial"/>
                    </a:endParaRPr>
                  </a:p>
                </p:txBody>
              </p:sp>
              <p:sp>
                <p:nvSpPr>
                  <p:cNvPr id="542" name="Google Shape;542;p29"/>
                  <p:cNvSpPr/>
                  <p:nvPr/>
                </p:nvSpPr>
                <p:spPr>
                  <a:xfrm>
                    <a:off x="6095160" y="4925160"/>
                    <a:ext cx="12270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400"/>
                      <a:buFont typeface="Calibri"/>
                      <a:buNone/>
                    </a:pPr>
                    <a:r>
                      <a:rPr b="0" i="0" lang="no-NO" sz="1400" u="none" cap="none" strike="noStrike">
                        <a:solidFill>
                          <a:srgbClr val="FF0000"/>
                        </a:solidFill>
                        <a:latin typeface="Calibri"/>
                        <a:ea typeface="Calibri"/>
                        <a:cs typeface="Calibri"/>
                        <a:sym typeface="Calibri"/>
                      </a:rPr>
                      <a:t>compensation</a:t>
                    </a:r>
                    <a:endParaRPr b="0" i="0" sz="1400" u="none" cap="none" strike="noStrike">
                      <a:solidFill>
                        <a:srgbClr val="000000"/>
                      </a:solidFill>
                      <a:latin typeface="Arial"/>
                      <a:ea typeface="Arial"/>
                      <a:cs typeface="Arial"/>
                      <a:sym typeface="Arial"/>
                    </a:endParaRPr>
                  </a:p>
                </p:txBody>
              </p:sp>
              <p:sp>
                <p:nvSpPr>
                  <p:cNvPr id="543" name="Google Shape;543;p29"/>
                  <p:cNvSpPr/>
                  <p:nvPr/>
                </p:nvSpPr>
                <p:spPr>
                  <a:xfrm>
                    <a:off x="6058440" y="5115240"/>
                    <a:ext cx="6303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400"/>
                      <a:buFont typeface="Calibri"/>
                      <a:buNone/>
                    </a:pPr>
                    <a:r>
                      <a:rPr b="0" i="0" lang="no-NO" sz="1400" u="none" cap="none" strike="noStrike">
                        <a:solidFill>
                          <a:srgbClr val="FF0000"/>
                        </a:solidFill>
                        <a:latin typeface="Calibri"/>
                        <a:ea typeface="Calibri"/>
                        <a:cs typeface="Calibri"/>
                        <a:sym typeface="Calibri"/>
                      </a:rPr>
                      <a:t>point</a:t>
                    </a:r>
                    <a:endParaRPr b="0" i="0" sz="1400" u="none" cap="none" strike="noStrike">
                      <a:solidFill>
                        <a:srgbClr val="000000"/>
                      </a:solidFill>
                      <a:latin typeface="Arial"/>
                      <a:ea typeface="Arial"/>
                      <a:cs typeface="Arial"/>
                      <a:sym typeface="Arial"/>
                    </a:endParaRPr>
                  </a:p>
                </p:txBody>
              </p:sp>
            </p:grpSp>
            <p:sp>
              <p:nvSpPr>
                <p:cNvPr id="544" name="Google Shape;544;p29"/>
                <p:cNvSpPr/>
                <p:nvPr/>
              </p:nvSpPr>
              <p:spPr>
                <a:xfrm>
                  <a:off x="1621080" y="4731840"/>
                  <a:ext cx="1946400" cy="2721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FF"/>
                    </a:buClr>
                    <a:buSzPts val="1200"/>
                    <a:buFont typeface="Calibri"/>
                    <a:buNone/>
                  </a:pPr>
                  <a:r>
                    <a:rPr b="0" i="0" lang="no-NO" sz="1200" u="none" cap="none" strike="noStrike">
                      <a:solidFill>
                        <a:srgbClr val="0000FF"/>
                      </a:solidFill>
                      <a:latin typeface="Calibri"/>
                      <a:ea typeface="Calibri"/>
                      <a:cs typeface="Calibri"/>
                      <a:sym typeface="Calibri"/>
                    </a:rPr>
                    <a:t>Nemitz et al. 2000</a:t>
                  </a:r>
                  <a:endParaRPr b="0" i="0" sz="1200" u="none" cap="none" strike="noStrike">
                    <a:solidFill>
                      <a:srgbClr val="000000"/>
                    </a:solidFill>
                    <a:latin typeface="Arial"/>
                    <a:ea typeface="Arial"/>
                    <a:cs typeface="Arial"/>
                    <a:sym typeface="Arial"/>
                  </a:endParaRPr>
                </a:p>
              </p:txBody>
            </p:sp>
          </p:grpSp>
        </p:grpSp>
      </p:grpSp>
      <p:sp>
        <p:nvSpPr>
          <p:cNvPr id="545" name="Google Shape;545;p29"/>
          <p:cNvSpPr/>
          <p:nvPr/>
        </p:nvSpPr>
        <p:spPr>
          <a:xfrm>
            <a:off x="5883480" y="709200"/>
            <a:ext cx="3025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no-NO" sz="1400" u="none" cap="none" strike="noStrike">
                <a:solidFill>
                  <a:srgbClr val="000000"/>
                </a:solidFill>
                <a:latin typeface="Arial"/>
                <a:ea typeface="Arial"/>
                <a:cs typeface="Arial"/>
                <a:sym typeface="Arial"/>
              </a:rPr>
              <a:t>David Simpson &amp; Roy Wichink Kruit</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Google Shape;550;p30"/>
          <p:cNvSpPr/>
          <p:nvPr/>
        </p:nvSpPr>
        <p:spPr>
          <a:xfrm>
            <a:off x="1912620" y="194842"/>
            <a:ext cx="53208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78B99"/>
              </a:buClr>
              <a:buSzPts val="700"/>
              <a:buFont typeface="Arial"/>
              <a:buNone/>
            </a:pPr>
            <a:r>
              <a:rPr b="1" i="0" lang="no-NO" sz="2800" u="none" cap="none" strike="noStrike">
                <a:solidFill>
                  <a:srgbClr val="278B99"/>
                </a:solidFill>
                <a:latin typeface="Arial"/>
                <a:ea typeface="Arial"/>
                <a:cs typeface="Arial"/>
                <a:sym typeface="Arial"/>
              </a:rPr>
              <a:t>Towards Bi-Directional NH</a:t>
            </a:r>
            <a:r>
              <a:rPr b="1" baseline="-25000" i="0" lang="no-NO" sz="2800" u="none" cap="none" strike="noStrike">
                <a:solidFill>
                  <a:srgbClr val="278B99"/>
                </a:solidFill>
                <a:latin typeface="Arial"/>
                <a:ea typeface="Arial"/>
                <a:cs typeface="Arial"/>
                <a:sym typeface="Arial"/>
              </a:rPr>
              <a:t>3</a:t>
            </a:r>
            <a:r>
              <a:rPr b="1" i="0" lang="no-NO" sz="2800" u="none" cap="none" strike="noStrike">
                <a:solidFill>
                  <a:srgbClr val="278B99"/>
                </a:solidFill>
                <a:latin typeface="Arial"/>
                <a:ea typeface="Arial"/>
                <a:cs typeface="Arial"/>
                <a:sym typeface="Arial"/>
              </a:rPr>
              <a:t> </a:t>
            </a:r>
            <a:endParaRPr b="1" i="0" sz="2800" u="none" cap="none" strike="noStrike">
              <a:solidFill>
                <a:srgbClr val="278B99"/>
              </a:solidFill>
              <a:latin typeface="Arial"/>
              <a:ea typeface="Arial"/>
              <a:cs typeface="Arial"/>
              <a:sym typeface="Arial"/>
            </a:endParaRPr>
          </a:p>
        </p:txBody>
      </p:sp>
      <p:pic>
        <p:nvPicPr>
          <p:cNvPr id="551" name="Google Shape;551;p30"/>
          <p:cNvPicPr preferRelativeResize="0"/>
          <p:nvPr/>
        </p:nvPicPr>
        <p:blipFill rotWithShape="1">
          <a:blip r:embed="rId3">
            <a:alphaModFix/>
          </a:blip>
          <a:srcRect b="20116" l="7711" r="15934" t="15694"/>
          <a:stretch/>
        </p:blipFill>
        <p:spPr>
          <a:xfrm>
            <a:off x="7812000" y="6312183"/>
            <a:ext cx="1296000" cy="498291"/>
          </a:xfrm>
          <a:prstGeom prst="rect">
            <a:avLst/>
          </a:prstGeom>
          <a:noFill/>
          <a:ln>
            <a:noFill/>
          </a:ln>
        </p:spPr>
      </p:pic>
      <p:sp>
        <p:nvSpPr>
          <p:cNvPr id="552" name="Google Shape;552;p30"/>
          <p:cNvSpPr txBox="1"/>
          <p:nvPr/>
        </p:nvSpPr>
        <p:spPr>
          <a:xfrm>
            <a:off x="1026483" y="941753"/>
            <a:ext cx="7372800" cy="569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110"/>
              <a:buFont typeface="Arial"/>
              <a:buNone/>
            </a:pPr>
            <a:r>
              <a:rPr b="0" i="0" lang="no-NO" sz="2110" u="none" cap="none" strike="noStrike">
                <a:solidFill>
                  <a:srgbClr val="000000"/>
                </a:solidFill>
                <a:latin typeface="Arial"/>
                <a:ea typeface="Arial"/>
                <a:cs typeface="Arial"/>
                <a:sym typeface="Arial"/>
              </a:rPr>
              <a:t>On-going work:</a:t>
            </a:r>
            <a:endParaRPr/>
          </a:p>
          <a:p>
            <a:pPr indent="0" lvl="0" marL="0" marR="0" rtl="0" algn="l">
              <a:lnSpc>
                <a:spcPct val="100000"/>
              </a:lnSpc>
              <a:spcBef>
                <a:spcPts val="1200"/>
              </a:spcBef>
              <a:spcAft>
                <a:spcPts val="0"/>
              </a:spcAft>
              <a:buClr>
                <a:srgbClr val="000000"/>
              </a:buClr>
              <a:buSzPts val="2110"/>
              <a:buFont typeface="Arial"/>
              <a:buNone/>
            </a:pPr>
            <a:r>
              <a:rPr b="0" i="0" lang="no-NO" sz="2110" u="none" cap="none" strike="noStrike">
                <a:solidFill>
                  <a:srgbClr val="000000"/>
                </a:solidFill>
                <a:latin typeface="Arial"/>
                <a:ea typeface="Arial"/>
                <a:cs typeface="Arial"/>
                <a:sym typeface="Arial"/>
              </a:rPr>
              <a:t>NH3 contributions, from ’above’ (left) and ’below’ (right)</a:t>
            </a:r>
            <a:endParaRPr b="0" i="0" sz="2110" u="none" cap="none" strike="noStrike">
              <a:solidFill>
                <a:srgbClr val="000000"/>
              </a:solidFill>
              <a:latin typeface="Arial"/>
              <a:ea typeface="Arial"/>
              <a:cs typeface="Arial"/>
              <a:sym typeface="Arial"/>
            </a:endParaRPr>
          </a:p>
        </p:txBody>
      </p:sp>
      <p:pic>
        <p:nvPicPr>
          <p:cNvPr id="553" name="Google Shape;553;p30"/>
          <p:cNvPicPr preferRelativeResize="0"/>
          <p:nvPr/>
        </p:nvPicPr>
        <p:blipFill rotWithShape="1">
          <a:blip r:embed="rId4">
            <a:alphaModFix/>
          </a:blip>
          <a:srcRect b="0" l="0" r="0" t="0"/>
          <a:stretch/>
        </p:blipFill>
        <p:spPr>
          <a:xfrm>
            <a:off x="99914" y="1973507"/>
            <a:ext cx="4390921" cy="3473280"/>
          </a:xfrm>
          <a:prstGeom prst="rect">
            <a:avLst/>
          </a:prstGeom>
          <a:noFill/>
          <a:ln>
            <a:noFill/>
          </a:ln>
        </p:spPr>
      </p:pic>
      <p:pic>
        <p:nvPicPr>
          <p:cNvPr id="554" name="Google Shape;554;p30"/>
          <p:cNvPicPr preferRelativeResize="0"/>
          <p:nvPr/>
        </p:nvPicPr>
        <p:blipFill rotWithShape="1">
          <a:blip r:embed="rId5">
            <a:alphaModFix/>
          </a:blip>
          <a:srcRect b="0" l="0" r="0" t="0"/>
          <a:stretch/>
        </p:blipFill>
        <p:spPr>
          <a:xfrm>
            <a:off x="4587314" y="1999787"/>
            <a:ext cx="4369320" cy="3456000"/>
          </a:xfrm>
          <a:prstGeom prst="rect">
            <a:avLst/>
          </a:prstGeom>
          <a:noFill/>
          <a:ln>
            <a:noFill/>
          </a:ln>
        </p:spPr>
      </p:pic>
      <p:sp>
        <p:nvSpPr>
          <p:cNvPr id="555" name="Google Shape;555;p30"/>
          <p:cNvSpPr txBox="1"/>
          <p:nvPr/>
        </p:nvSpPr>
        <p:spPr>
          <a:xfrm>
            <a:off x="1294844" y="5743023"/>
            <a:ext cx="5938500" cy="569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110"/>
              <a:buFont typeface="Arial"/>
              <a:buNone/>
            </a:pPr>
            <a:r>
              <a:rPr b="0" i="0" lang="no-NO" sz="2110" u="none" cap="none" strike="noStrike">
                <a:solidFill>
                  <a:srgbClr val="000000"/>
                </a:solidFill>
                <a:latin typeface="Arial"/>
                <a:ea typeface="Arial"/>
                <a:cs typeface="Arial"/>
                <a:sym typeface="Arial"/>
              </a:rPr>
              <a:t>Courtesy of David Simpson &amp; Roy Wichink Kruit</a:t>
            </a:r>
            <a:endParaRPr b="0" i="0" sz="211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Google Shape;560;p31"/>
          <p:cNvSpPr/>
          <p:nvPr/>
        </p:nvSpPr>
        <p:spPr>
          <a:xfrm>
            <a:off x="619906" y="157075"/>
            <a:ext cx="83235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78B99"/>
              </a:buClr>
              <a:buSzPts val="700"/>
              <a:buFont typeface="Arial"/>
              <a:buNone/>
            </a:pPr>
            <a:r>
              <a:rPr b="1" lang="no-NO" sz="2800">
                <a:solidFill>
                  <a:srgbClr val="278B99"/>
                </a:solidFill>
              </a:rPr>
              <a:t>SIA formation &amp; </a:t>
            </a:r>
            <a:r>
              <a:rPr b="1" i="0" lang="no-NO" sz="2800" u="none" cap="none" strike="noStrike">
                <a:solidFill>
                  <a:srgbClr val="278B99"/>
                </a:solidFill>
                <a:latin typeface="Arial"/>
                <a:ea typeface="Arial"/>
                <a:cs typeface="Arial"/>
                <a:sym typeface="Arial"/>
              </a:rPr>
              <a:t>Gas-aerosol partitioning</a:t>
            </a:r>
            <a:endParaRPr b="1" i="0" sz="2800" u="none" cap="none" strike="noStrike">
              <a:solidFill>
                <a:srgbClr val="278B99"/>
              </a:solidFill>
              <a:latin typeface="Arial"/>
              <a:ea typeface="Arial"/>
              <a:cs typeface="Arial"/>
              <a:sym typeface="Arial"/>
            </a:endParaRPr>
          </a:p>
        </p:txBody>
      </p:sp>
      <p:pic>
        <p:nvPicPr>
          <p:cNvPr id="561" name="Google Shape;561;p31"/>
          <p:cNvPicPr preferRelativeResize="0"/>
          <p:nvPr/>
        </p:nvPicPr>
        <p:blipFill rotWithShape="1">
          <a:blip r:embed="rId3">
            <a:alphaModFix/>
          </a:blip>
          <a:srcRect b="20116" l="7712" r="15932" t="15695"/>
          <a:stretch/>
        </p:blipFill>
        <p:spPr>
          <a:xfrm>
            <a:off x="7812000" y="6312183"/>
            <a:ext cx="1296000" cy="498291"/>
          </a:xfrm>
          <a:prstGeom prst="rect">
            <a:avLst/>
          </a:prstGeom>
          <a:noFill/>
          <a:ln>
            <a:noFill/>
          </a:ln>
        </p:spPr>
      </p:pic>
      <p:pic>
        <p:nvPicPr>
          <p:cNvPr id="562" name="Google Shape;562;p31"/>
          <p:cNvPicPr preferRelativeResize="0"/>
          <p:nvPr/>
        </p:nvPicPr>
        <p:blipFill rotWithShape="1">
          <a:blip r:embed="rId4">
            <a:alphaModFix/>
          </a:blip>
          <a:srcRect b="12123" l="0" r="1604" t="0"/>
          <a:stretch/>
        </p:blipFill>
        <p:spPr>
          <a:xfrm>
            <a:off x="2776944" y="814067"/>
            <a:ext cx="5668020" cy="3796609"/>
          </a:xfrm>
          <a:prstGeom prst="rect">
            <a:avLst/>
          </a:prstGeom>
          <a:noFill/>
          <a:ln>
            <a:noFill/>
          </a:ln>
        </p:spPr>
      </p:pic>
      <p:sp>
        <p:nvSpPr>
          <p:cNvPr id="563" name="Google Shape;563;p31"/>
          <p:cNvSpPr txBox="1"/>
          <p:nvPr/>
        </p:nvSpPr>
        <p:spPr>
          <a:xfrm>
            <a:off x="327947" y="4744481"/>
            <a:ext cx="8488200" cy="1708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no-NO" sz="1600" u="none" cap="none" strike="noStrike">
                <a:solidFill>
                  <a:srgbClr val="000000"/>
                </a:solidFill>
                <a:latin typeface="Arial"/>
                <a:ea typeface="Arial"/>
                <a:cs typeface="Arial"/>
                <a:sym typeface="Arial"/>
              </a:rPr>
              <a:t>Thermodynamic equilibrium schemes for sulphate-nitrate-ammonium-water system </a:t>
            </a:r>
            <a:endParaRPr/>
          </a:p>
          <a:p>
            <a:pPr indent="0" lvl="0" marL="0" marR="0" rtl="0" algn="l">
              <a:lnSpc>
                <a:spcPct val="100000"/>
              </a:lnSpc>
              <a:spcBef>
                <a:spcPts val="1200"/>
              </a:spcBef>
              <a:spcAft>
                <a:spcPts val="0"/>
              </a:spcAft>
              <a:buClr>
                <a:srgbClr val="000000"/>
              </a:buClr>
              <a:buSzPts val="1600"/>
              <a:buFont typeface="Arial"/>
              <a:buNone/>
            </a:pPr>
            <a:r>
              <a:rPr b="1" i="0" lang="no-NO" sz="1600" u="none" cap="none" strike="noStrike">
                <a:solidFill>
                  <a:srgbClr val="000000"/>
                </a:solidFill>
                <a:latin typeface="Arial"/>
                <a:ea typeface="Arial"/>
                <a:cs typeface="Arial"/>
                <a:sym typeface="Arial"/>
              </a:rPr>
              <a:t>«Old» EMEP scheme</a:t>
            </a:r>
            <a:r>
              <a:rPr b="0" i="0" lang="no-NO" sz="1600" u="none" cap="none" strike="noStrike">
                <a:solidFill>
                  <a:srgbClr val="000000"/>
                </a:solidFill>
                <a:latin typeface="Arial"/>
                <a:ea typeface="Arial"/>
                <a:cs typeface="Arial"/>
                <a:sym typeface="Arial"/>
              </a:rPr>
              <a:t>:              (NH</a:t>
            </a:r>
            <a:r>
              <a:rPr b="0" baseline="-25000" i="0" lang="no-NO" sz="1600" u="none" cap="none" strike="noStrike">
                <a:solidFill>
                  <a:srgbClr val="000000"/>
                </a:solidFill>
                <a:latin typeface="Arial"/>
                <a:ea typeface="Arial"/>
                <a:cs typeface="Arial"/>
                <a:sym typeface="Arial"/>
              </a:rPr>
              <a:t>4</a:t>
            </a:r>
            <a:r>
              <a:rPr b="0" i="0" lang="no-NO" sz="1600" u="none" cap="none" strike="noStrike">
                <a:solidFill>
                  <a:srgbClr val="000000"/>
                </a:solidFill>
                <a:latin typeface="Arial"/>
                <a:ea typeface="Arial"/>
                <a:cs typeface="Arial"/>
                <a:sym typeface="Arial"/>
              </a:rPr>
              <a:t>)</a:t>
            </a:r>
            <a:r>
              <a:rPr b="0" baseline="-25000" i="0" lang="no-NO" sz="1600" u="none" cap="none" strike="noStrike">
                <a:solidFill>
                  <a:srgbClr val="000000"/>
                </a:solidFill>
                <a:latin typeface="Arial"/>
                <a:ea typeface="Arial"/>
                <a:cs typeface="Arial"/>
                <a:sym typeface="Arial"/>
              </a:rPr>
              <a:t>1.5</a:t>
            </a:r>
            <a:r>
              <a:rPr b="0" i="0" lang="no-NO" sz="1600" u="none" cap="none" strike="noStrike">
                <a:solidFill>
                  <a:srgbClr val="000000"/>
                </a:solidFill>
                <a:latin typeface="Arial"/>
                <a:ea typeface="Arial"/>
                <a:cs typeface="Arial"/>
                <a:sym typeface="Arial"/>
              </a:rPr>
              <a:t> SO</a:t>
            </a:r>
            <a:r>
              <a:rPr b="0" baseline="-25000" i="0" lang="no-NO" sz="1600" u="none" cap="none" strike="noStrike">
                <a:solidFill>
                  <a:srgbClr val="000000"/>
                </a:solidFill>
                <a:latin typeface="Arial"/>
                <a:ea typeface="Arial"/>
                <a:cs typeface="Arial"/>
                <a:sym typeface="Arial"/>
              </a:rPr>
              <a:t>4 </a:t>
            </a:r>
            <a:r>
              <a:rPr b="0" i="0" lang="no-NO" sz="1600" u="none" cap="none" strike="noStrike">
                <a:solidFill>
                  <a:srgbClr val="000000"/>
                </a:solidFill>
                <a:latin typeface="Arial"/>
                <a:ea typeface="Arial"/>
                <a:cs typeface="Arial"/>
                <a:sym typeface="Arial"/>
              </a:rPr>
              <a:t>,      simplified Kp = f(Rh, T) </a:t>
            </a:r>
            <a:endParaRPr/>
          </a:p>
          <a:p>
            <a:pPr indent="0" lvl="0" marL="0" marR="0" rtl="0" algn="l">
              <a:lnSpc>
                <a:spcPct val="100000"/>
              </a:lnSpc>
              <a:spcBef>
                <a:spcPts val="600"/>
              </a:spcBef>
              <a:spcAft>
                <a:spcPts val="0"/>
              </a:spcAft>
              <a:buClr>
                <a:srgbClr val="000000"/>
              </a:buClr>
              <a:buSzPts val="1600"/>
              <a:buFont typeface="Arial"/>
              <a:buNone/>
            </a:pPr>
            <a:r>
              <a:rPr b="1" i="0" lang="no-NO" sz="1600" u="none" cap="none" strike="noStrike">
                <a:solidFill>
                  <a:srgbClr val="000000"/>
                </a:solidFill>
                <a:latin typeface="Arial"/>
                <a:ea typeface="Arial"/>
                <a:cs typeface="Arial"/>
                <a:sym typeface="Arial"/>
              </a:rPr>
              <a:t>MARS (ARES)</a:t>
            </a:r>
            <a:r>
              <a:rPr b="0" i="0" lang="no-NO" sz="1600" u="none" cap="none" strike="noStrike">
                <a:solidFill>
                  <a:srgbClr val="000000"/>
                </a:solidFill>
                <a:latin typeface="Arial"/>
                <a:ea typeface="Arial"/>
                <a:cs typeface="Arial"/>
                <a:sym typeface="Arial"/>
              </a:rPr>
              <a:t>:                          two regimes for NH</a:t>
            </a:r>
            <a:r>
              <a:rPr b="0" baseline="-25000" i="0" lang="no-NO" sz="1600" u="none" cap="none" strike="noStrike">
                <a:solidFill>
                  <a:srgbClr val="000000"/>
                </a:solidFill>
                <a:latin typeface="Arial"/>
                <a:ea typeface="Arial"/>
                <a:cs typeface="Arial"/>
                <a:sym typeface="Arial"/>
              </a:rPr>
              <a:t>4</a:t>
            </a:r>
            <a:r>
              <a:rPr b="0" i="0" lang="no-NO" sz="1600" u="none" cap="none" strike="noStrike">
                <a:solidFill>
                  <a:srgbClr val="000000"/>
                </a:solidFill>
                <a:latin typeface="Arial"/>
                <a:ea typeface="Arial"/>
                <a:cs typeface="Arial"/>
                <a:sym typeface="Arial"/>
              </a:rPr>
              <a:t> /SO</a:t>
            </a:r>
            <a:r>
              <a:rPr b="0" baseline="-25000" i="0" lang="no-NO" sz="1600" u="none" cap="none" strike="noStrike">
                <a:solidFill>
                  <a:srgbClr val="000000"/>
                </a:solidFill>
                <a:latin typeface="Arial"/>
                <a:ea typeface="Arial"/>
                <a:cs typeface="Arial"/>
                <a:sym typeface="Arial"/>
              </a:rPr>
              <a:t>4</a:t>
            </a:r>
            <a:r>
              <a:rPr b="0" i="0" lang="no-NO" sz="1600" u="none" cap="none" strike="noStrike">
                <a:solidFill>
                  <a:srgbClr val="000000"/>
                </a:solidFill>
                <a:latin typeface="Arial"/>
                <a:ea typeface="Arial"/>
                <a:cs typeface="Arial"/>
                <a:sym typeface="Arial"/>
              </a:rPr>
              <a:t>, metastable aqueous aerosol</a:t>
            </a:r>
            <a:endParaRPr/>
          </a:p>
          <a:p>
            <a:pPr indent="0" lvl="0" marL="0" marR="0" rtl="0" algn="l">
              <a:lnSpc>
                <a:spcPct val="100000"/>
              </a:lnSpc>
              <a:spcBef>
                <a:spcPts val="600"/>
              </a:spcBef>
              <a:spcAft>
                <a:spcPts val="0"/>
              </a:spcAft>
              <a:buClr>
                <a:srgbClr val="000000"/>
              </a:buClr>
              <a:buSzPts val="1600"/>
              <a:buFont typeface="Arial"/>
              <a:buNone/>
            </a:pPr>
            <a:r>
              <a:rPr b="1" i="0" lang="no-NO" sz="1600" u="none" cap="none" strike="noStrike">
                <a:solidFill>
                  <a:srgbClr val="000000"/>
                </a:solidFill>
                <a:latin typeface="Arial"/>
                <a:ea typeface="Arial"/>
                <a:cs typeface="Arial"/>
                <a:sym typeface="Arial"/>
              </a:rPr>
              <a:t>EQSAM-3</a:t>
            </a:r>
            <a:r>
              <a:rPr b="0" i="0" lang="no-NO" sz="1600" u="none" cap="none" strike="noStrike">
                <a:solidFill>
                  <a:srgbClr val="000000"/>
                </a:solidFill>
                <a:latin typeface="Arial"/>
                <a:ea typeface="Arial"/>
                <a:cs typeface="Arial"/>
                <a:sym typeface="Arial"/>
              </a:rPr>
              <a:t>:                                 parameterized version of ISORROPIA</a:t>
            </a:r>
            <a:endParaRPr/>
          </a:p>
          <a:p>
            <a:pPr indent="0" lvl="0" marL="0" marR="0" rtl="0" algn="l">
              <a:lnSpc>
                <a:spcPct val="100000"/>
              </a:lnSpc>
              <a:spcBef>
                <a:spcPts val="600"/>
              </a:spcBef>
              <a:spcAft>
                <a:spcPts val="0"/>
              </a:spcAft>
              <a:buClr>
                <a:srgbClr val="0070C0"/>
              </a:buClr>
              <a:buSzPts val="1600"/>
              <a:buFont typeface="Arial"/>
              <a:buNone/>
            </a:pPr>
            <a:r>
              <a:rPr b="1" i="0" lang="no-NO" sz="2000" u="none" cap="none" strike="noStrike">
                <a:solidFill>
                  <a:srgbClr val="0070C0"/>
                </a:solidFill>
                <a:latin typeface="Arial"/>
                <a:ea typeface="Arial"/>
                <a:cs typeface="Arial"/>
                <a:sym typeface="Arial"/>
              </a:rPr>
              <a:t>EQSAM4clim</a:t>
            </a:r>
            <a:r>
              <a:rPr b="0" i="0" lang="no-NO" sz="2000" u="none" cap="none" strike="noStrike">
                <a:solidFill>
                  <a:srgbClr val="0070C0"/>
                </a:solidFill>
                <a:latin typeface="Arial"/>
                <a:ea typeface="Arial"/>
                <a:cs typeface="Arial"/>
                <a:sym typeface="Arial"/>
              </a:rPr>
              <a:t>:                 most recent version</a:t>
            </a:r>
            <a:endParaRPr b="0" i="0" sz="2000" u="none" cap="none" strike="noStrike">
              <a:solidFill>
                <a:srgbClr val="0070C0"/>
              </a:solidFill>
              <a:latin typeface="Arial"/>
              <a:ea typeface="Arial"/>
              <a:cs typeface="Arial"/>
              <a:sym typeface="Aria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Google Shape;568;p32"/>
          <p:cNvSpPr/>
          <p:nvPr/>
        </p:nvSpPr>
        <p:spPr>
          <a:xfrm>
            <a:off x="1645457" y="185117"/>
            <a:ext cx="53208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78B99"/>
              </a:buClr>
              <a:buSzPts val="700"/>
              <a:buFont typeface="Arial"/>
              <a:buNone/>
            </a:pPr>
            <a:r>
              <a:rPr b="1" i="0" lang="no-NO" sz="2800" u="none" cap="none" strike="noStrike">
                <a:solidFill>
                  <a:srgbClr val="278B99"/>
                </a:solidFill>
                <a:latin typeface="Arial"/>
                <a:ea typeface="Arial"/>
                <a:cs typeface="Arial"/>
                <a:sym typeface="Arial"/>
              </a:rPr>
              <a:t>EQSAM4clim </a:t>
            </a:r>
            <a:endParaRPr b="1" i="0" sz="2800" u="none" cap="none" strike="noStrike">
              <a:solidFill>
                <a:srgbClr val="278B99"/>
              </a:solidFill>
              <a:latin typeface="Arial"/>
              <a:ea typeface="Arial"/>
              <a:cs typeface="Arial"/>
              <a:sym typeface="Arial"/>
            </a:endParaRPr>
          </a:p>
        </p:txBody>
      </p:sp>
      <p:pic>
        <p:nvPicPr>
          <p:cNvPr id="569" name="Google Shape;569;p32"/>
          <p:cNvPicPr preferRelativeResize="0"/>
          <p:nvPr/>
        </p:nvPicPr>
        <p:blipFill rotWithShape="1">
          <a:blip r:embed="rId3">
            <a:alphaModFix/>
          </a:blip>
          <a:srcRect b="20116" l="7712" r="15932" t="15695"/>
          <a:stretch/>
        </p:blipFill>
        <p:spPr>
          <a:xfrm>
            <a:off x="7812000" y="6312183"/>
            <a:ext cx="1296000" cy="498291"/>
          </a:xfrm>
          <a:prstGeom prst="rect">
            <a:avLst/>
          </a:prstGeom>
          <a:noFill/>
          <a:ln>
            <a:noFill/>
          </a:ln>
        </p:spPr>
      </p:pic>
      <p:pic>
        <p:nvPicPr>
          <p:cNvPr id="570" name="Google Shape;570;p32"/>
          <p:cNvPicPr preferRelativeResize="0"/>
          <p:nvPr/>
        </p:nvPicPr>
        <p:blipFill rotWithShape="1">
          <a:blip r:embed="rId4">
            <a:alphaModFix/>
          </a:blip>
          <a:srcRect b="0" l="0" r="0" t="0"/>
          <a:stretch/>
        </p:blipFill>
        <p:spPr>
          <a:xfrm>
            <a:off x="1092125" y="708325"/>
            <a:ext cx="5874125" cy="3962700"/>
          </a:xfrm>
          <a:prstGeom prst="rect">
            <a:avLst/>
          </a:prstGeom>
          <a:noFill/>
          <a:ln>
            <a:noFill/>
          </a:ln>
        </p:spPr>
      </p:pic>
      <p:sp>
        <p:nvSpPr>
          <p:cNvPr id="571" name="Google Shape;571;p32"/>
          <p:cNvSpPr txBox="1"/>
          <p:nvPr/>
        </p:nvSpPr>
        <p:spPr>
          <a:xfrm>
            <a:off x="113700" y="4798150"/>
            <a:ext cx="9030300" cy="181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no-NO" sz="2000"/>
              <a:t>Implemented in the EMEP MSC-W model, i</a:t>
            </a:r>
            <a:r>
              <a:rPr b="0" i="0" lang="no-NO" sz="2000" u="none" cap="none" strike="noStrike">
                <a:solidFill>
                  <a:srgbClr val="000000"/>
                </a:solidFill>
                <a:latin typeface="Arial"/>
                <a:ea typeface="Arial"/>
                <a:cs typeface="Arial"/>
                <a:sym typeface="Arial"/>
              </a:rPr>
              <a:t>n close cooperation with Swen Metzger</a:t>
            </a:r>
            <a:r>
              <a:rPr b="0" i="0" lang="no-NO" sz="1600" u="none" cap="none" strike="noStrike">
                <a:solidFill>
                  <a:srgbClr val="000000"/>
                </a:solidFill>
                <a:latin typeface="Arial"/>
                <a:ea typeface="Arial"/>
                <a:cs typeface="Arial"/>
                <a:sym typeface="Arial"/>
              </a:rPr>
              <a:t> </a:t>
            </a:r>
            <a:r>
              <a:rPr lang="no-NO" sz="1600">
                <a:solidFill>
                  <a:schemeClr val="dk1"/>
                </a:solidFill>
              </a:rPr>
              <a:t>( </a:t>
            </a:r>
            <a:r>
              <a:rPr lang="no-NO" u="sng">
                <a:solidFill>
                  <a:schemeClr val="hlink"/>
                </a:solidFill>
                <a:hlinkClick r:id="rId5"/>
              </a:rPr>
              <a:t>www.researchconcepts.io</a:t>
            </a:r>
            <a:r>
              <a:rPr lang="no-NO"/>
              <a:t>, </a:t>
            </a:r>
            <a:r>
              <a:rPr lang="no-NO" sz="1600" u="sng">
                <a:solidFill>
                  <a:schemeClr val="hlink"/>
                </a:solidFill>
                <a:hlinkClick r:id="rId6"/>
              </a:rPr>
              <a:t>www.eco-serve.de</a:t>
            </a:r>
            <a:r>
              <a:rPr lang="no-NO" sz="1600">
                <a:solidFill>
                  <a:schemeClr val="dk1"/>
                </a:solidFill>
              </a:rPr>
              <a:t>)</a:t>
            </a:r>
            <a:endParaRPr sz="1600">
              <a:solidFill>
                <a:schemeClr val="dk1"/>
              </a:solidFill>
            </a:endParaRPr>
          </a:p>
          <a:p>
            <a:pPr indent="0" lvl="0" marL="0" marR="0" rtl="0" algn="l">
              <a:lnSpc>
                <a:spcPct val="100000"/>
              </a:lnSpc>
              <a:spcBef>
                <a:spcPts val="1000"/>
              </a:spcBef>
              <a:spcAft>
                <a:spcPts val="0"/>
              </a:spcAft>
              <a:buClr>
                <a:srgbClr val="000000"/>
              </a:buClr>
              <a:buSzPts val="1400"/>
              <a:buFont typeface="Arial"/>
              <a:buNone/>
            </a:pPr>
            <a:r>
              <a:rPr b="0" i="0" lang="no-NO" sz="2000" u="none" cap="none" strike="noStrike">
                <a:solidFill>
                  <a:srgbClr val="000000"/>
                </a:solidFill>
                <a:latin typeface="Arial"/>
                <a:ea typeface="Arial"/>
                <a:cs typeface="Arial"/>
                <a:sym typeface="Arial"/>
              </a:rPr>
              <a:t>Thoroughly compared </a:t>
            </a:r>
            <a:r>
              <a:rPr lang="no-NO" sz="2000"/>
              <a:t>against</a:t>
            </a:r>
            <a:r>
              <a:rPr b="0" i="0" lang="no-NO" sz="2000" u="none" cap="none" strike="noStrike">
                <a:solidFill>
                  <a:srgbClr val="000000"/>
                </a:solidFill>
                <a:latin typeface="Arial"/>
                <a:ea typeface="Arial"/>
                <a:cs typeface="Arial"/>
                <a:sym typeface="Arial"/>
              </a:rPr>
              <a:t> ISORROPIA</a:t>
            </a:r>
            <a:r>
              <a:rPr lang="no-NO" sz="2000"/>
              <a:t>, </a:t>
            </a:r>
            <a:r>
              <a:rPr b="0" i="0" lang="no-NO" sz="2000" u="none" cap="none" strike="noStrike">
                <a:solidFill>
                  <a:srgbClr val="000000"/>
                </a:solidFill>
                <a:latin typeface="Arial"/>
                <a:ea typeface="Arial"/>
                <a:cs typeface="Arial"/>
                <a:sym typeface="Arial"/>
              </a:rPr>
              <a:t>evaluated with in-situ and satellite observation</a:t>
            </a:r>
            <a:r>
              <a:rPr lang="no-NO" sz="2000"/>
              <a:t>s (AOD) on global scale (Metzger et al., ACP (2018, 2016, 2012, 2006)</a:t>
            </a:r>
            <a:endParaRPr b="0" i="0" sz="2000" u="none" cap="none" strike="noStrike">
              <a:solidFill>
                <a:srgbClr val="000000"/>
              </a:solidFill>
              <a:latin typeface="Arial"/>
              <a:ea typeface="Arial"/>
              <a:cs typeface="Arial"/>
              <a:sym typeface="Arial"/>
            </a:endParaRPr>
          </a:p>
        </p:txBody>
      </p:sp>
      <p:pic>
        <p:nvPicPr>
          <p:cNvPr id="572" name="Google Shape;572;p32"/>
          <p:cNvPicPr preferRelativeResize="0"/>
          <p:nvPr/>
        </p:nvPicPr>
        <p:blipFill>
          <a:blip r:embed="rId7">
            <a:alphaModFix/>
          </a:blip>
          <a:stretch>
            <a:fillRect/>
          </a:stretch>
        </p:blipFill>
        <p:spPr>
          <a:xfrm>
            <a:off x="7331850" y="126775"/>
            <a:ext cx="1690975" cy="1304576"/>
          </a:xfrm>
          <a:prstGeom prst="rect">
            <a:avLst/>
          </a:prstGeom>
          <a:noFill/>
          <a:ln>
            <a:noFill/>
          </a:ln>
        </p:spPr>
      </p:pic>
      <p:pic>
        <p:nvPicPr>
          <p:cNvPr id="573" name="Google Shape;573;p32"/>
          <p:cNvPicPr preferRelativeResize="0"/>
          <p:nvPr/>
        </p:nvPicPr>
        <p:blipFill>
          <a:blip r:embed="rId8">
            <a:alphaModFix/>
          </a:blip>
          <a:stretch>
            <a:fillRect/>
          </a:stretch>
        </p:blipFill>
        <p:spPr>
          <a:xfrm>
            <a:off x="7489801" y="126772"/>
            <a:ext cx="1533023" cy="1182728"/>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sp>
        <p:nvSpPr>
          <p:cNvPr id="578" name="Google Shape;578;p33"/>
          <p:cNvSpPr/>
          <p:nvPr/>
        </p:nvSpPr>
        <p:spPr>
          <a:xfrm>
            <a:off x="65575" y="97850"/>
            <a:ext cx="79854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78B99"/>
              </a:buClr>
              <a:buSzPts val="700"/>
              <a:buFont typeface="Arial"/>
              <a:buNone/>
            </a:pPr>
            <a:r>
              <a:rPr b="1" lang="no-NO" sz="2800">
                <a:solidFill>
                  <a:srgbClr val="278B99"/>
                </a:solidFill>
              </a:rPr>
              <a:t>Testing EQSAM4clim for 2016 </a:t>
            </a:r>
            <a:endParaRPr b="1" i="0" sz="2800" u="none" cap="none" strike="noStrike">
              <a:solidFill>
                <a:srgbClr val="278B99"/>
              </a:solidFill>
              <a:latin typeface="Arial"/>
              <a:ea typeface="Arial"/>
              <a:cs typeface="Arial"/>
              <a:sym typeface="Arial"/>
            </a:endParaRPr>
          </a:p>
        </p:txBody>
      </p:sp>
      <p:pic>
        <p:nvPicPr>
          <p:cNvPr id="579" name="Google Shape;579;p33"/>
          <p:cNvPicPr preferRelativeResize="0"/>
          <p:nvPr/>
        </p:nvPicPr>
        <p:blipFill rotWithShape="1">
          <a:blip r:embed="rId3">
            <a:alphaModFix/>
          </a:blip>
          <a:srcRect b="16689" l="2979" r="4925" t="8035"/>
          <a:stretch/>
        </p:blipFill>
        <p:spPr>
          <a:xfrm>
            <a:off x="3764900" y="517920"/>
            <a:ext cx="2610250" cy="2023004"/>
          </a:xfrm>
          <a:prstGeom prst="rect">
            <a:avLst/>
          </a:prstGeom>
          <a:noFill/>
          <a:ln>
            <a:noFill/>
          </a:ln>
        </p:spPr>
      </p:pic>
      <p:pic>
        <p:nvPicPr>
          <p:cNvPr id="580" name="Google Shape;580;p33"/>
          <p:cNvPicPr preferRelativeResize="0"/>
          <p:nvPr/>
        </p:nvPicPr>
        <p:blipFill rotWithShape="1">
          <a:blip r:embed="rId4">
            <a:alphaModFix/>
          </a:blip>
          <a:srcRect b="20116" l="7712" r="15932" t="15695"/>
          <a:stretch/>
        </p:blipFill>
        <p:spPr>
          <a:xfrm>
            <a:off x="7812000" y="6312183"/>
            <a:ext cx="1296000" cy="498291"/>
          </a:xfrm>
          <a:prstGeom prst="rect">
            <a:avLst/>
          </a:prstGeom>
          <a:noFill/>
          <a:ln>
            <a:noFill/>
          </a:ln>
        </p:spPr>
      </p:pic>
      <p:graphicFrame>
        <p:nvGraphicFramePr>
          <p:cNvPr id="581" name="Google Shape;581;p33"/>
          <p:cNvGraphicFramePr/>
          <p:nvPr/>
        </p:nvGraphicFramePr>
        <p:xfrm>
          <a:off x="213379" y="4648297"/>
          <a:ext cx="3000000" cy="3000000"/>
        </p:xfrm>
        <a:graphic>
          <a:graphicData uri="http://schemas.openxmlformats.org/drawingml/2006/table">
            <a:tbl>
              <a:tblPr bandRow="1" firstRow="1">
                <a:noFill/>
                <a:tableStyleId>{401C5E71-9B76-4C7F-8394-04C3739FD3F1}</a:tableStyleId>
              </a:tblPr>
              <a:tblGrid>
                <a:gridCol w="842675"/>
                <a:gridCol w="742275"/>
                <a:gridCol w="792475"/>
                <a:gridCol w="792475"/>
                <a:gridCol w="792475"/>
                <a:gridCol w="792475"/>
                <a:gridCol w="792475"/>
                <a:gridCol w="792475"/>
                <a:gridCol w="792475"/>
                <a:gridCol w="792475"/>
                <a:gridCol w="792475"/>
              </a:tblGrid>
              <a:tr h="37085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gridSpan="3">
                  <a:txBody>
                    <a:bodyPr>
                      <a:noAutofit/>
                    </a:bodyPr>
                    <a:lstStyle/>
                    <a:p>
                      <a:pPr indent="0" lvl="0" marL="0" marR="0" rtl="0" algn="ctr">
                        <a:lnSpc>
                          <a:spcPct val="100000"/>
                        </a:lnSpc>
                        <a:spcBef>
                          <a:spcPts val="0"/>
                        </a:spcBef>
                        <a:spcAft>
                          <a:spcPts val="0"/>
                        </a:spcAft>
                        <a:buClr>
                          <a:srgbClr val="000000"/>
                        </a:buClr>
                        <a:buSzPts val="1600"/>
                        <a:buFont typeface="Arial"/>
                        <a:buNone/>
                      </a:pPr>
                      <a:r>
                        <a:rPr lang="no-NO" sz="1600" u="none" cap="none" strike="noStrike"/>
                        <a:t>NO3</a:t>
                      </a:r>
                      <a:endParaRPr sz="1600" u="none" cap="none" strike="noStrike"/>
                    </a:p>
                  </a:txBody>
                  <a:tcPr marT="45725" marB="45725" marR="91450" marL="91450"/>
                </a:tc>
                <a:tc hMerge="1"/>
                <a:tc hMerge="1"/>
                <a:tc gridSpan="3">
                  <a:txBody>
                    <a:bodyPr>
                      <a:noAutofit/>
                    </a:bodyPr>
                    <a:lstStyle/>
                    <a:p>
                      <a:pPr indent="0" lvl="0" marL="0" marR="0" rtl="0" algn="ctr">
                        <a:lnSpc>
                          <a:spcPct val="100000"/>
                        </a:lnSpc>
                        <a:spcBef>
                          <a:spcPts val="0"/>
                        </a:spcBef>
                        <a:spcAft>
                          <a:spcPts val="0"/>
                        </a:spcAft>
                        <a:buClr>
                          <a:srgbClr val="000000"/>
                        </a:buClr>
                        <a:buSzPts val="1600"/>
                        <a:buFont typeface="Arial"/>
                        <a:buNone/>
                      </a:pPr>
                      <a:r>
                        <a:rPr lang="no-NO" sz="1600" u="none" cap="none" strike="noStrike"/>
                        <a:t>NH4</a:t>
                      </a:r>
                      <a:endParaRPr sz="1600" u="none" cap="none" strike="noStrike"/>
                    </a:p>
                  </a:txBody>
                  <a:tcPr marT="45725" marB="45725" marR="91450" marL="91450"/>
                </a:tc>
                <a:tc hMerge="1"/>
                <a:tc hMerge="1"/>
                <a:tc>
                  <a:txBody>
                    <a:bodyPr>
                      <a:noAutofit/>
                    </a:bodyPr>
                    <a:lstStyle/>
                    <a:p>
                      <a:pPr indent="0" lvl="0" marL="0" marR="0" rtl="0" algn="l">
                        <a:lnSpc>
                          <a:spcPct val="100000"/>
                        </a:lnSpc>
                        <a:spcBef>
                          <a:spcPts val="0"/>
                        </a:spcBef>
                        <a:spcAft>
                          <a:spcPts val="0"/>
                        </a:spcAft>
                        <a:buClr>
                          <a:srgbClr val="000000"/>
                        </a:buClr>
                        <a:buSzPts val="1600"/>
                        <a:buFont typeface="Arial"/>
                        <a:buNone/>
                      </a:pPr>
                      <a:r>
                        <a:rPr lang="no-NO" sz="1600" u="none" cap="none" strike="noStrike"/>
                        <a:t>HNO3</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1600"/>
                        <a:buFont typeface="Arial"/>
                        <a:buNone/>
                      </a:pPr>
                      <a:r>
                        <a:rPr lang="no-NO" sz="1600" u="none" cap="none" strike="noStrike"/>
                        <a:t>NH3</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1600"/>
                        <a:buFont typeface="Arial"/>
                        <a:buNone/>
                      </a:pPr>
                      <a:r>
                        <a:rPr lang="no-NO" sz="1600" u="none" cap="none" strike="noStrike"/>
                        <a:t>PM10</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1600"/>
                        <a:buFont typeface="Arial"/>
                        <a:buNone/>
                      </a:pPr>
                      <a:r>
                        <a:rPr lang="no-NO" sz="1600" u="none" cap="none" strike="noStrike"/>
                        <a:t>PM2.5</a:t>
                      </a:r>
                      <a:endParaRPr sz="1600" u="none" cap="none" strike="noStrike"/>
                    </a:p>
                  </a:txBody>
                  <a:tcPr marT="45725" marB="45725" marR="91450" marL="91450"/>
                </a:tc>
              </a:tr>
              <a:tr h="37085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Bias-y</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R-y</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IOA-yd</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Bias-y</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R-y</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IOA-yd</a:t>
                      </a:r>
                      <a:endParaRPr sz="1400" u="none" cap="none" strike="noStrike"/>
                    </a:p>
                  </a:txBody>
                  <a:tcPr marT="45725" marB="45725" marR="91450" marL="91450"/>
                </a:tc>
                <a:tc gridSpan="4">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Bias-y (%)</a:t>
                      </a:r>
                      <a:endParaRPr sz="1400" u="none" cap="none" strike="noStrike"/>
                    </a:p>
                  </a:txBody>
                  <a:tcPr marT="45725" marB="45725" marR="91450" marL="91450"/>
                </a:tc>
                <a:tc hMerge="1"/>
                <a:tc hMerge="1"/>
                <a:tc hMerge="1"/>
              </a:tr>
              <a:tr h="37085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no-NO"/>
                        <a:t>MARS</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9 %</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0.82</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0.89</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-12 %</a:t>
                      </a:r>
                      <a:endParaRPr/>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0.65</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0.80</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-22</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66</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-17</a:t>
                      </a:r>
                      <a:endParaRPr sz="14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-14</a:t>
                      </a:r>
                      <a:endParaRPr sz="1400" u="none" cap="none" strike="noStrike"/>
                    </a:p>
                  </a:txBody>
                  <a:tcPr marT="45725" marB="45725" marR="91450" marL="91450"/>
                </a:tc>
              </a:tr>
              <a:tr h="37085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no-NO" sz="1400" u="none" cap="none" strike="noStrike"/>
                        <a:t>Eq4clim</a:t>
                      </a:r>
                      <a:endParaRPr sz="1400" u="none" cap="none" strike="noStrike"/>
                    </a:p>
                  </a:txBody>
                  <a:tcPr marT="45725" marB="45725" marR="91450" marL="91450">
                    <a:lnB cap="flat" cmpd="sng" w="127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5 %</a:t>
                      </a:r>
                      <a:endParaRPr/>
                    </a:p>
                  </a:txBody>
                  <a:tcPr marT="45725" marB="45725" marR="91450" marL="91450">
                    <a:lnB cap="flat" cmpd="sng" w="127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0.83</a:t>
                      </a:r>
                      <a:endParaRPr sz="1400" u="none" cap="none" strike="noStrike"/>
                    </a:p>
                  </a:txBody>
                  <a:tcPr marT="45725" marB="45725" marR="91450" marL="91450">
                    <a:lnB cap="flat" cmpd="sng" w="127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0.90</a:t>
                      </a:r>
                      <a:endParaRPr sz="1400" u="none" cap="none" strike="noStrike"/>
                    </a:p>
                  </a:txBody>
                  <a:tcPr marT="45725" marB="45725" marR="91450" marL="91450">
                    <a:lnB cap="flat" cmpd="sng" w="127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-14 %</a:t>
                      </a:r>
                      <a:endParaRPr sz="1400" u="none" cap="none" strike="noStrike"/>
                    </a:p>
                  </a:txBody>
                  <a:tcPr marT="45725" marB="45725" marR="91450" marL="91450">
                    <a:lnB cap="flat" cmpd="sng" w="127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0.64</a:t>
                      </a:r>
                      <a:endParaRPr sz="1400" u="none" cap="none" strike="noStrike"/>
                    </a:p>
                  </a:txBody>
                  <a:tcPr marT="45725" marB="45725" marR="91450" marL="91450">
                    <a:lnB cap="flat" cmpd="sng" w="127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0.79</a:t>
                      </a:r>
                      <a:endParaRPr sz="1400" u="none" cap="none" strike="noStrike"/>
                    </a:p>
                  </a:txBody>
                  <a:tcPr marT="45725" marB="45725" marR="91450" marL="91450">
                    <a:lnB cap="flat" cmpd="sng" w="127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-30</a:t>
                      </a:r>
                      <a:endParaRPr sz="1400" u="none" cap="none" strike="noStrike"/>
                    </a:p>
                  </a:txBody>
                  <a:tcPr marT="45725" marB="45725" marR="91450" marL="91450">
                    <a:lnB cap="flat" cmpd="sng" w="127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73</a:t>
                      </a:r>
                      <a:endParaRPr sz="1400" u="none" cap="none" strike="noStrike"/>
                    </a:p>
                  </a:txBody>
                  <a:tcPr marT="45725" marB="45725" marR="91450" marL="91450">
                    <a:lnB cap="flat" cmpd="sng" w="127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-24</a:t>
                      </a:r>
                      <a:endParaRPr sz="1400" u="none" cap="none" strike="noStrike"/>
                    </a:p>
                  </a:txBody>
                  <a:tcPr marT="45725" marB="45725" marR="91450" marL="91450">
                    <a:lnB cap="flat" cmpd="sng" w="127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-20</a:t>
                      </a:r>
                      <a:endParaRPr sz="1400" u="none" cap="none" strike="noStrike"/>
                    </a:p>
                  </a:txBody>
                  <a:tcPr marT="45725" marB="45725" marR="91450" marL="91450">
                    <a:lnB cap="flat" cmpd="sng" w="12700">
                      <a:solidFill>
                        <a:schemeClr val="lt1"/>
                      </a:solidFill>
                      <a:prstDash val="solid"/>
                      <a:round/>
                      <a:headEnd len="sm" w="sm" type="none"/>
                      <a:tailEnd len="sm" w="sm" type="none"/>
                    </a:lnB>
                  </a:tcPr>
                </a:tc>
              </a:tr>
              <a:tr h="37085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no-NO" sz="1400" u="none" cap="none" strike="noStrike"/>
                        <a:t>Rep18</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13 %</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0.83</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0.90</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-11 %</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0.65</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0.80</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-31</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68</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-22</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no-NO" sz="1400" u="none" cap="none" strike="noStrike"/>
                        <a:t>-18</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
        <p:nvSpPr>
          <p:cNvPr id="582" name="Google Shape;582;p33"/>
          <p:cNvSpPr txBox="1"/>
          <p:nvPr/>
        </p:nvSpPr>
        <p:spPr>
          <a:xfrm>
            <a:off x="5596303" y="6502708"/>
            <a:ext cx="2396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no-NO" sz="1400" u="none" cap="none" strike="noStrike">
                <a:solidFill>
                  <a:srgbClr val="000000"/>
                </a:solidFill>
                <a:latin typeface="Arial"/>
                <a:ea typeface="Arial"/>
                <a:cs typeface="Arial"/>
                <a:sym typeface="Arial"/>
              </a:rPr>
              <a:t>y – yearly,  d - daily</a:t>
            </a:r>
            <a:endParaRPr b="0" i="0" sz="1400" u="none" cap="none" strike="noStrike">
              <a:solidFill>
                <a:srgbClr val="000000"/>
              </a:solidFill>
              <a:latin typeface="Arial"/>
              <a:ea typeface="Arial"/>
              <a:cs typeface="Arial"/>
              <a:sym typeface="Arial"/>
            </a:endParaRPr>
          </a:p>
        </p:txBody>
      </p:sp>
      <p:cxnSp>
        <p:nvCxnSpPr>
          <p:cNvPr id="583" name="Google Shape;583;p33"/>
          <p:cNvCxnSpPr/>
          <p:nvPr/>
        </p:nvCxnSpPr>
        <p:spPr>
          <a:xfrm>
            <a:off x="5704166" y="4705090"/>
            <a:ext cx="0" cy="1797600"/>
          </a:xfrm>
          <a:prstGeom prst="straightConnector1">
            <a:avLst/>
          </a:prstGeom>
          <a:noFill/>
          <a:ln cap="flat" cmpd="sng" w="38100">
            <a:solidFill>
              <a:srgbClr val="7F7F7F"/>
            </a:solidFill>
            <a:prstDash val="solid"/>
            <a:round/>
            <a:headEnd len="sm" w="sm" type="none"/>
            <a:tailEnd len="sm" w="sm" type="none"/>
          </a:ln>
        </p:spPr>
      </p:cxnSp>
      <p:cxnSp>
        <p:nvCxnSpPr>
          <p:cNvPr id="584" name="Google Shape;584;p33"/>
          <p:cNvCxnSpPr/>
          <p:nvPr/>
        </p:nvCxnSpPr>
        <p:spPr>
          <a:xfrm>
            <a:off x="5760702" y="4705090"/>
            <a:ext cx="0" cy="1797600"/>
          </a:xfrm>
          <a:prstGeom prst="straightConnector1">
            <a:avLst/>
          </a:prstGeom>
          <a:noFill/>
          <a:ln cap="flat" cmpd="sng" w="38100">
            <a:solidFill>
              <a:srgbClr val="7F7F7F"/>
            </a:solidFill>
            <a:prstDash val="solid"/>
            <a:round/>
            <a:headEnd len="sm" w="sm" type="none"/>
            <a:tailEnd len="sm" w="sm" type="none"/>
          </a:ln>
        </p:spPr>
      </p:cxnSp>
      <p:pic>
        <p:nvPicPr>
          <p:cNvPr id="585" name="Google Shape;585;p33"/>
          <p:cNvPicPr preferRelativeResize="0"/>
          <p:nvPr/>
        </p:nvPicPr>
        <p:blipFill rotWithShape="1">
          <a:blip r:embed="rId5">
            <a:alphaModFix/>
          </a:blip>
          <a:srcRect b="15329" l="0" r="3762" t="6855"/>
          <a:stretch/>
        </p:blipFill>
        <p:spPr>
          <a:xfrm>
            <a:off x="3687300" y="2356325"/>
            <a:ext cx="2683725" cy="2169974"/>
          </a:xfrm>
          <a:prstGeom prst="rect">
            <a:avLst/>
          </a:prstGeom>
          <a:noFill/>
          <a:ln>
            <a:noFill/>
          </a:ln>
        </p:spPr>
      </p:pic>
      <p:pic>
        <p:nvPicPr>
          <p:cNvPr id="586" name="Google Shape;586;p33"/>
          <p:cNvPicPr preferRelativeResize="0"/>
          <p:nvPr/>
        </p:nvPicPr>
        <p:blipFill rotWithShape="1">
          <a:blip r:embed="rId6">
            <a:alphaModFix/>
          </a:blip>
          <a:srcRect b="14119" l="0" r="3474" t="8216"/>
          <a:stretch/>
        </p:blipFill>
        <p:spPr>
          <a:xfrm>
            <a:off x="6290625" y="454467"/>
            <a:ext cx="2683725" cy="2159409"/>
          </a:xfrm>
          <a:prstGeom prst="rect">
            <a:avLst/>
          </a:prstGeom>
          <a:noFill/>
          <a:ln>
            <a:noFill/>
          </a:ln>
        </p:spPr>
      </p:pic>
      <p:pic>
        <p:nvPicPr>
          <p:cNvPr id="587" name="Google Shape;587;p33"/>
          <p:cNvPicPr preferRelativeResize="0"/>
          <p:nvPr/>
        </p:nvPicPr>
        <p:blipFill rotWithShape="1">
          <a:blip r:embed="rId7">
            <a:alphaModFix/>
          </a:blip>
          <a:srcRect b="15417" l="0" r="4507" t="8484"/>
          <a:stretch/>
        </p:blipFill>
        <p:spPr>
          <a:xfrm>
            <a:off x="6290625" y="2434112"/>
            <a:ext cx="2610248" cy="2079949"/>
          </a:xfrm>
          <a:prstGeom prst="rect">
            <a:avLst/>
          </a:prstGeom>
          <a:noFill/>
          <a:ln>
            <a:noFill/>
          </a:ln>
        </p:spPr>
      </p:pic>
      <p:pic>
        <p:nvPicPr>
          <p:cNvPr id="588" name="Google Shape;588;p33"/>
          <p:cNvPicPr preferRelativeResize="0"/>
          <p:nvPr/>
        </p:nvPicPr>
        <p:blipFill rotWithShape="1">
          <a:blip r:embed="rId8">
            <a:alphaModFix/>
          </a:blip>
          <a:srcRect b="16788" l="761" r="4109" t="7995"/>
          <a:stretch/>
        </p:blipFill>
        <p:spPr>
          <a:xfrm>
            <a:off x="1222200" y="529135"/>
            <a:ext cx="2683725" cy="2011791"/>
          </a:xfrm>
          <a:prstGeom prst="rect">
            <a:avLst/>
          </a:prstGeom>
          <a:noFill/>
          <a:ln>
            <a:noFill/>
          </a:ln>
        </p:spPr>
      </p:pic>
      <p:pic>
        <p:nvPicPr>
          <p:cNvPr id="589" name="Google Shape;589;p33"/>
          <p:cNvPicPr preferRelativeResize="0"/>
          <p:nvPr/>
        </p:nvPicPr>
        <p:blipFill rotWithShape="1">
          <a:blip r:embed="rId9">
            <a:alphaModFix/>
          </a:blip>
          <a:srcRect b="15297" l="0" r="5784" t="5482"/>
          <a:stretch/>
        </p:blipFill>
        <p:spPr>
          <a:xfrm>
            <a:off x="1154650" y="2376577"/>
            <a:ext cx="2610250" cy="219498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Google Shape;594;p34"/>
          <p:cNvSpPr/>
          <p:nvPr/>
        </p:nvSpPr>
        <p:spPr>
          <a:xfrm>
            <a:off x="1267925" y="272450"/>
            <a:ext cx="73041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78B99"/>
              </a:buClr>
              <a:buSzPts val="700"/>
              <a:buFont typeface="Arial"/>
              <a:buNone/>
            </a:pPr>
            <a:r>
              <a:rPr b="1" i="0" lang="no-NO" sz="2800" u="none" cap="none" strike="noStrike">
                <a:solidFill>
                  <a:srgbClr val="278B99"/>
                </a:solidFill>
                <a:latin typeface="Arial"/>
                <a:ea typeface="Arial"/>
                <a:cs typeface="Arial"/>
                <a:sym typeface="Arial"/>
              </a:rPr>
              <a:t>EQSAM</a:t>
            </a:r>
            <a:r>
              <a:rPr b="1" lang="no-NO" sz="2800">
                <a:solidFill>
                  <a:srgbClr val="278B99"/>
                </a:solidFill>
              </a:rPr>
              <a:t>4clim                        MARS</a:t>
            </a:r>
            <a:endParaRPr b="1" i="0" sz="2800" u="none" cap="none" strike="noStrike">
              <a:solidFill>
                <a:srgbClr val="278B99"/>
              </a:solidFill>
              <a:latin typeface="Arial"/>
              <a:ea typeface="Arial"/>
              <a:cs typeface="Arial"/>
              <a:sym typeface="Arial"/>
            </a:endParaRPr>
          </a:p>
        </p:txBody>
      </p:sp>
      <p:pic>
        <p:nvPicPr>
          <p:cNvPr id="595" name="Google Shape;595;p34"/>
          <p:cNvPicPr preferRelativeResize="0"/>
          <p:nvPr/>
        </p:nvPicPr>
        <p:blipFill rotWithShape="1">
          <a:blip r:embed="rId3">
            <a:alphaModFix/>
          </a:blip>
          <a:srcRect b="20116" l="7712" r="15932" t="15695"/>
          <a:stretch/>
        </p:blipFill>
        <p:spPr>
          <a:xfrm>
            <a:off x="7848000" y="6477083"/>
            <a:ext cx="1296000" cy="498291"/>
          </a:xfrm>
          <a:prstGeom prst="rect">
            <a:avLst/>
          </a:prstGeom>
          <a:noFill/>
          <a:ln>
            <a:noFill/>
          </a:ln>
        </p:spPr>
      </p:pic>
      <p:pic>
        <p:nvPicPr>
          <p:cNvPr id="596" name="Google Shape;596;p34"/>
          <p:cNvPicPr preferRelativeResize="0"/>
          <p:nvPr/>
        </p:nvPicPr>
        <p:blipFill rotWithShape="1">
          <a:blip r:embed="rId4">
            <a:alphaModFix/>
          </a:blip>
          <a:srcRect b="0" l="0" r="0" t="0"/>
          <a:stretch/>
        </p:blipFill>
        <p:spPr>
          <a:xfrm>
            <a:off x="441218" y="1046717"/>
            <a:ext cx="3650456" cy="2378869"/>
          </a:xfrm>
          <a:prstGeom prst="rect">
            <a:avLst/>
          </a:prstGeom>
          <a:noFill/>
          <a:ln>
            <a:noFill/>
          </a:ln>
        </p:spPr>
      </p:pic>
      <p:pic>
        <p:nvPicPr>
          <p:cNvPr id="597" name="Google Shape;597;p34"/>
          <p:cNvPicPr preferRelativeResize="0"/>
          <p:nvPr/>
        </p:nvPicPr>
        <p:blipFill rotWithShape="1">
          <a:blip r:embed="rId5">
            <a:alphaModFix/>
          </a:blip>
          <a:srcRect b="0" l="0" r="0" t="0"/>
          <a:stretch/>
        </p:blipFill>
        <p:spPr>
          <a:xfrm>
            <a:off x="4609019" y="1046717"/>
            <a:ext cx="3650456" cy="2378869"/>
          </a:xfrm>
          <a:prstGeom prst="rect">
            <a:avLst/>
          </a:prstGeom>
          <a:noFill/>
          <a:ln>
            <a:noFill/>
          </a:ln>
        </p:spPr>
      </p:pic>
      <p:pic>
        <p:nvPicPr>
          <p:cNvPr id="598" name="Google Shape;598;p34"/>
          <p:cNvPicPr preferRelativeResize="0"/>
          <p:nvPr/>
        </p:nvPicPr>
        <p:blipFill rotWithShape="1">
          <a:blip r:embed="rId6">
            <a:alphaModFix/>
          </a:blip>
          <a:srcRect b="0" l="0" r="0" t="0"/>
          <a:stretch/>
        </p:blipFill>
        <p:spPr>
          <a:xfrm>
            <a:off x="4613781" y="3784109"/>
            <a:ext cx="3645694" cy="2378869"/>
          </a:xfrm>
          <a:prstGeom prst="rect">
            <a:avLst/>
          </a:prstGeom>
          <a:noFill/>
          <a:ln>
            <a:noFill/>
          </a:ln>
        </p:spPr>
      </p:pic>
      <p:pic>
        <p:nvPicPr>
          <p:cNvPr id="599" name="Google Shape;599;p34"/>
          <p:cNvPicPr preferRelativeResize="0"/>
          <p:nvPr/>
        </p:nvPicPr>
        <p:blipFill rotWithShape="1">
          <a:blip r:embed="rId7">
            <a:alphaModFix/>
          </a:blip>
          <a:srcRect b="0" l="0" r="0" t="0"/>
          <a:stretch/>
        </p:blipFill>
        <p:spPr>
          <a:xfrm>
            <a:off x="445980" y="3784109"/>
            <a:ext cx="3645694" cy="2378869"/>
          </a:xfrm>
          <a:prstGeom prst="rect">
            <a:avLst/>
          </a:prstGeom>
          <a:noFill/>
          <a:ln>
            <a:noFill/>
          </a:ln>
        </p:spPr>
      </p:pic>
      <p:sp>
        <p:nvSpPr>
          <p:cNvPr id="600" name="Google Shape;600;p34"/>
          <p:cNvSpPr txBox="1"/>
          <p:nvPr/>
        </p:nvSpPr>
        <p:spPr>
          <a:xfrm>
            <a:off x="1555875" y="1348325"/>
            <a:ext cx="1425900" cy="2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NO">
                <a:latin typeface="Calibri"/>
                <a:ea typeface="Calibri"/>
                <a:cs typeface="Calibri"/>
                <a:sym typeface="Calibri"/>
              </a:rPr>
              <a:t>NO3 inPM2.5</a:t>
            </a:r>
            <a:endParaRPr>
              <a:latin typeface="Calibri"/>
              <a:ea typeface="Calibri"/>
              <a:cs typeface="Calibri"/>
              <a:sym typeface="Calibri"/>
            </a:endParaRPr>
          </a:p>
        </p:txBody>
      </p:sp>
      <p:sp>
        <p:nvSpPr>
          <p:cNvPr id="601" name="Google Shape;601;p34"/>
          <p:cNvSpPr txBox="1"/>
          <p:nvPr/>
        </p:nvSpPr>
        <p:spPr>
          <a:xfrm>
            <a:off x="1655925" y="4110075"/>
            <a:ext cx="1425900" cy="2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NO">
                <a:latin typeface="Calibri"/>
                <a:ea typeface="Calibri"/>
                <a:cs typeface="Calibri"/>
                <a:sym typeface="Calibri"/>
              </a:rPr>
              <a:t>NH4 inPM2.5</a:t>
            </a:r>
            <a:endParaRPr>
              <a:latin typeface="Calibri"/>
              <a:ea typeface="Calibri"/>
              <a:cs typeface="Calibri"/>
              <a:sym typeface="Calibri"/>
            </a:endParaRPr>
          </a:p>
        </p:txBody>
      </p:sp>
      <p:sp>
        <p:nvSpPr>
          <p:cNvPr id="602" name="Google Shape;602;p34"/>
          <p:cNvSpPr txBox="1"/>
          <p:nvPr/>
        </p:nvSpPr>
        <p:spPr>
          <a:xfrm>
            <a:off x="5976575" y="1348325"/>
            <a:ext cx="1425900" cy="2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NO">
                <a:latin typeface="Calibri"/>
                <a:ea typeface="Calibri"/>
                <a:cs typeface="Calibri"/>
                <a:sym typeface="Calibri"/>
              </a:rPr>
              <a:t>NO3 inPM2.5</a:t>
            </a:r>
            <a:endParaRPr>
              <a:latin typeface="Calibri"/>
              <a:ea typeface="Calibri"/>
              <a:cs typeface="Calibri"/>
              <a:sym typeface="Calibri"/>
            </a:endParaRPr>
          </a:p>
        </p:txBody>
      </p:sp>
      <p:sp>
        <p:nvSpPr>
          <p:cNvPr id="603" name="Google Shape;603;p34"/>
          <p:cNvSpPr txBox="1"/>
          <p:nvPr/>
        </p:nvSpPr>
        <p:spPr>
          <a:xfrm>
            <a:off x="5976575" y="4110075"/>
            <a:ext cx="1425900" cy="2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NO">
                <a:latin typeface="Calibri"/>
                <a:ea typeface="Calibri"/>
                <a:cs typeface="Calibri"/>
                <a:sym typeface="Calibri"/>
              </a:rPr>
              <a:t>NH4 inPM2.5</a:t>
            </a:r>
            <a:endParaRPr>
              <a:latin typeface="Calibri"/>
              <a:ea typeface="Calibri"/>
              <a:cs typeface="Calibri"/>
              <a:sym typeface="Calibri"/>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7" name="Shape 607"/>
        <p:cNvGrpSpPr/>
        <p:nvPr/>
      </p:nvGrpSpPr>
      <p:grpSpPr>
        <a:xfrm>
          <a:off x="0" y="0"/>
          <a:ext cx="0" cy="0"/>
          <a:chOff x="0" y="0"/>
          <a:chExt cx="0" cy="0"/>
        </a:xfrm>
      </p:grpSpPr>
      <p:sp>
        <p:nvSpPr>
          <p:cNvPr id="608" name="Google Shape;608;p35"/>
          <p:cNvSpPr/>
          <p:nvPr/>
        </p:nvSpPr>
        <p:spPr>
          <a:xfrm>
            <a:off x="1797300" y="446012"/>
            <a:ext cx="5320799"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78B99"/>
              </a:buClr>
              <a:buSzPts val="700"/>
              <a:buFont typeface="Arial"/>
              <a:buNone/>
            </a:pPr>
            <a:r>
              <a:rPr b="1" i="0" lang="no-NO" sz="2800" u="none" cap="none" strike="noStrike">
                <a:solidFill>
                  <a:srgbClr val="278B99"/>
                </a:solidFill>
                <a:latin typeface="Arial"/>
                <a:ea typeface="Arial"/>
                <a:cs typeface="Arial"/>
                <a:sym typeface="Arial"/>
              </a:rPr>
              <a:t>NO</a:t>
            </a:r>
            <a:r>
              <a:rPr b="1" baseline="-25000" i="0" lang="no-NO" sz="2800" u="none" cap="none" strike="noStrike">
                <a:solidFill>
                  <a:srgbClr val="278B99"/>
                </a:solidFill>
                <a:latin typeface="Arial"/>
                <a:ea typeface="Arial"/>
                <a:cs typeface="Arial"/>
                <a:sym typeface="Arial"/>
              </a:rPr>
              <a:t>3</a:t>
            </a:r>
            <a:r>
              <a:rPr b="1" baseline="30000" i="0" lang="no-NO" sz="2800" u="none" cap="none" strike="noStrike">
                <a:solidFill>
                  <a:srgbClr val="278B99"/>
                </a:solidFill>
                <a:latin typeface="Arial"/>
                <a:ea typeface="Arial"/>
                <a:cs typeface="Arial"/>
                <a:sym typeface="Arial"/>
              </a:rPr>
              <a:t>-</a:t>
            </a:r>
            <a:r>
              <a:rPr b="1" i="0" lang="no-NO" sz="2800" u="none" cap="none" strike="noStrike">
                <a:solidFill>
                  <a:srgbClr val="278B99"/>
                </a:solidFill>
                <a:latin typeface="Arial"/>
                <a:ea typeface="Arial"/>
                <a:cs typeface="Arial"/>
                <a:sym typeface="Arial"/>
              </a:rPr>
              <a:t> in PM</a:t>
            </a:r>
            <a:r>
              <a:rPr b="1" baseline="-25000" i="0" lang="no-NO" sz="2800" u="none" cap="none" strike="noStrike">
                <a:solidFill>
                  <a:srgbClr val="278B99"/>
                </a:solidFill>
                <a:latin typeface="Arial"/>
                <a:ea typeface="Arial"/>
                <a:cs typeface="Arial"/>
                <a:sym typeface="Arial"/>
              </a:rPr>
              <a:t>2.5</a:t>
            </a:r>
            <a:endParaRPr/>
          </a:p>
        </p:txBody>
      </p:sp>
      <p:pic>
        <p:nvPicPr>
          <p:cNvPr id="609" name="Google Shape;609;p35"/>
          <p:cNvPicPr preferRelativeResize="0"/>
          <p:nvPr/>
        </p:nvPicPr>
        <p:blipFill rotWithShape="1">
          <a:blip r:embed="rId3">
            <a:alphaModFix/>
          </a:blip>
          <a:srcRect b="20116" l="7712" r="15932" t="15695"/>
          <a:stretch/>
        </p:blipFill>
        <p:spPr>
          <a:xfrm>
            <a:off x="7812000" y="6312183"/>
            <a:ext cx="1296000" cy="498291"/>
          </a:xfrm>
          <a:prstGeom prst="rect">
            <a:avLst/>
          </a:prstGeom>
          <a:noFill/>
          <a:ln>
            <a:noFill/>
          </a:ln>
        </p:spPr>
      </p:pic>
      <p:graphicFrame>
        <p:nvGraphicFramePr>
          <p:cNvPr id="610" name="Google Shape;610;p35"/>
          <p:cNvGraphicFramePr/>
          <p:nvPr/>
        </p:nvGraphicFramePr>
        <p:xfrm>
          <a:off x="467064" y="1359183"/>
          <a:ext cx="3000000" cy="3000000"/>
        </p:xfrm>
        <a:graphic>
          <a:graphicData uri="http://schemas.openxmlformats.org/drawingml/2006/table">
            <a:tbl>
              <a:tblPr bandRow="1" firstRow="1">
                <a:noFill/>
                <a:tableStyleId>{401C5E71-9B76-4C7F-8394-04C3739FD3F1}</a:tableStyleId>
              </a:tblPr>
              <a:tblGrid>
                <a:gridCol w="1332150"/>
                <a:gridCol w="1332150"/>
                <a:gridCol w="1332150"/>
                <a:gridCol w="1332150"/>
                <a:gridCol w="1332150"/>
                <a:gridCol w="1332150"/>
              </a:tblGrid>
              <a:tr h="619475">
                <a:tc>
                  <a:txBody>
                    <a:bodyPr>
                      <a:noAutofit/>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b="1" lang="no-NO" sz="2400" u="none" cap="none" strike="noStrike"/>
                        <a:t>OBS</a:t>
                      </a:r>
                      <a:endParaRPr b="1"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eq4cl</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mars</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R eq4cl</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R mars</a:t>
                      </a:r>
                      <a:endParaRPr sz="2400" u="none" cap="none" strike="noStrike"/>
                    </a:p>
                  </a:txBody>
                  <a:tcPr marT="45725" marB="45725" marR="91450" marL="91450"/>
                </a:tc>
              </a:tr>
              <a:tr h="443350">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DE01</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b="1" lang="no-NO" sz="2400" u="none" cap="none" strike="noStrike"/>
                        <a:t>1.99</a:t>
                      </a:r>
                      <a:endParaRPr b="1"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70C0"/>
                        </a:buClr>
                        <a:buSzPts val="2400"/>
                        <a:buFont typeface="Arial"/>
                        <a:buNone/>
                      </a:pPr>
                      <a:r>
                        <a:rPr b="1" lang="no-NO" sz="2400" u="none" cap="none" strike="noStrike">
                          <a:solidFill>
                            <a:srgbClr val="0070C0"/>
                          </a:solidFill>
                        </a:rPr>
                        <a:t>2.25</a:t>
                      </a:r>
                      <a:endParaRPr b="1" sz="2400" u="none" cap="none" strike="noStrike">
                        <a:solidFill>
                          <a:srgbClr val="0070C0"/>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2.44</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70C0"/>
                        </a:buClr>
                        <a:buSzPts val="2400"/>
                        <a:buFont typeface="Arial"/>
                        <a:buNone/>
                      </a:pPr>
                      <a:r>
                        <a:rPr b="1" lang="no-NO" sz="2400" u="none" cap="none" strike="noStrike">
                          <a:solidFill>
                            <a:srgbClr val="0070C0"/>
                          </a:solidFill>
                        </a:rPr>
                        <a:t>0.39</a:t>
                      </a:r>
                      <a:endParaRPr b="1" sz="2400" u="none" cap="none" strike="noStrike">
                        <a:solidFill>
                          <a:srgbClr val="0070C0"/>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0.34</a:t>
                      </a:r>
                      <a:endParaRPr sz="2400" u="none" cap="none" strike="noStrike"/>
                    </a:p>
                  </a:txBody>
                  <a:tcPr marT="45725" marB="45725" marR="91450" marL="91450"/>
                </a:tc>
              </a:tr>
              <a:tr h="443350">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DE02</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b="1" lang="no-NO" sz="2400" u="none" cap="none" strike="noStrike"/>
                        <a:t>2.48</a:t>
                      </a:r>
                      <a:endParaRPr b="1"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70C0"/>
                        </a:buClr>
                        <a:buSzPts val="2400"/>
                        <a:buFont typeface="Arial"/>
                        <a:buNone/>
                      </a:pPr>
                      <a:r>
                        <a:rPr b="1" lang="no-NO" sz="2400" u="none" cap="none" strike="noStrike">
                          <a:solidFill>
                            <a:srgbClr val="0070C0"/>
                          </a:solidFill>
                        </a:rPr>
                        <a:t>2.95</a:t>
                      </a:r>
                      <a:endParaRPr b="1" sz="2400" u="none" cap="none" strike="noStrike">
                        <a:solidFill>
                          <a:srgbClr val="0070C0"/>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3.13</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70C0"/>
                        </a:buClr>
                        <a:buSzPts val="2400"/>
                        <a:buFont typeface="Arial"/>
                        <a:buNone/>
                      </a:pPr>
                      <a:r>
                        <a:rPr b="1" lang="no-NO" sz="2400" u="none" cap="none" strike="noStrike">
                          <a:solidFill>
                            <a:srgbClr val="0070C0"/>
                          </a:solidFill>
                        </a:rPr>
                        <a:t>0.49</a:t>
                      </a:r>
                      <a:endParaRPr b="1" sz="2400" u="none" cap="none" strike="noStrike">
                        <a:solidFill>
                          <a:srgbClr val="0070C0"/>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0.46</a:t>
                      </a:r>
                      <a:endParaRPr sz="2400" u="none" cap="none" strike="noStrike"/>
                    </a:p>
                  </a:txBody>
                  <a:tcPr marT="45725" marB="45725" marR="91450" marL="91450"/>
                </a:tc>
              </a:tr>
              <a:tr h="443350">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DE08</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b="1" lang="no-NO" sz="2400" u="none" cap="none" strike="noStrike"/>
                        <a:t>1.58</a:t>
                      </a:r>
                      <a:endParaRPr b="1"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70C0"/>
                        </a:buClr>
                        <a:buSzPts val="2400"/>
                        <a:buFont typeface="Arial"/>
                        <a:buNone/>
                      </a:pPr>
                      <a:r>
                        <a:rPr b="1" lang="no-NO" sz="2400" u="none" cap="none" strike="noStrike">
                          <a:solidFill>
                            <a:srgbClr val="0070C0"/>
                          </a:solidFill>
                        </a:rPr>
                        <a:t>2.50</a:t>
                      </a:r>
                      <a:endParaRPr b="1" sz="2400" u="none" cap="none" strike="noStrike">
                        <a:solidFill>
                          <a:srgbClr val="0070C0"/>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2.69</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70C0"/>
                        </a:buClr>
                        <a:buSzPts val="2400"/>
                        <a:buFont typeface="Arial"/>
                        <a:buNone/>
                      </a:pPr>
                      <a:r>
                        <a:rPr b="1" lang="no-NO" sz="2400" u="none" cap="none" strike="noStrike">
                          <a:solidFill>
                            <a:srgbClr val="0070C0"/>
                          </a:solidFill>
                        </a:rPr>
                        <a:t>0.41</a:t>
                      </a:r>
                      <a:endParaRPr b="1" sz="2400" u="none" cap="none" strike="noStrike">
                        <a:solidFill>
                          <a:srgbClr val="0070C0"/>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0.37</a:t>
                      </a:r>
                      <a:endParaRPr sz="2400" u="none" cap="none" strike="noStrike"/>
                    </a:p>
                  </a:txBody>
                  <a:tcPr marT="45725" marB="45725" marR="91450" marL="91450"/>
                </a:tc>
              </a:tr>
              <a:tr h="443350">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FR09</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b="1" lang="no-NO" sz="2400" u="none" cap="none" strike="noStrike"/>
                        <a:t>1.81</a:t>
                      </a:r>
                      <a:endParaRPr b="1"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70C0"/>
                        </a:buClr>
                        <a:buSzPts val="2400"/>
                        <a:buFont typeface="Arial"/>
                        <a:buNone/>
                      </a:pPr>
                      <a:r>
                        <a:rPr b="1" lang="no-NO" sz="2400" u="none" cap="none" strike="noStrike">
                          <a:solidFill>
                            <a:srgbClr val="0070C0"/>
                          </a:solidFill>
                        </a:rPr>
                        <a:t>2.88</a:t>
                      </a:r>
                      <a:endParaRPr b="1" sz="2400" u="none" cap="none" strike="noStrike">
                        <a:solidFill>
                          <a:srgbClr val="0070C0"/>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2.97</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70C0"/>
                        </a:buClr>
                        <a:buSzPts val="2400"/>
                        <a:buFont typeface="Arial"/>
                        <a:buNone/>
                      </a:pPr>
                      <a:r>
                        <a:rPr b="1" lang="no-NO" sz="2400" u="none" cap="none" strike="noStrike">
                          <a:solidFill>
                            <a:srgbClr val="0070C0"/>
                          </a:solidFill>
                        </a:rPr>
                        <a:t>0.23</a:t>
                      </a:r>
                      <a:endParaRPr b="1" sz="2400" u="none" cap="none" strike="noStrike">
                        <a:solidFill>
                          <a:srgbClr val="0070C0"/>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0.20</a:t>
                      </a:r>
                      <a:endParaRPr sz="2400" u="none" cap="none" strike="noStrike"/>
                    </a:p>
                  </a:txBody>
                  <a:tcPr marT="45725" marB="45725" marR="91450" marL="91450"/>
                </a:tc>
              </a:tr>
              <a:tr h="443350">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FR24</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b="1" lang="no-NO" sz="2400" u="none" cap="none" strike="noStrike"/>
                        <a:t>1.57</a:t>
                      </a:r>
                      <a:endParaRPr b="1"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70C0"/>
                        </a:buClr>
                        <a:buSzPts val="2400"/>
                        <a:buFont typeface="Arial"/>
                        <a:buNone/>
                      </a:pPr>
                      <a:r>
                        <a:rPr b="1" lang="no-NO" sz="2400" u="none" cap="none" strike="noStrike">
                          <a:solidFill>
                            <a:srgbClr val="0070C0"/>
                          </a:solidFill>
                        </a:rPr>
                        <a:t>2.33</a:t>
                      </a:r>
                      <a:endParaRPr b="1" sz="2400" u="none" cap="none" strike="noStrike">
                        <a:solidFill>
                          <a:srgbClr val="0070C0"/>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2.44</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70C0"/>
                        </a:buClr>
                        <a:buSzPts val="2400"/>
                        <a:buFont typeface="Arial"/>
                        <a:buNone/>
                      </a:pPr>
                      <a:r>
                        <a:rPr b="1" lang="no-NO" sz="2400" u="none" cap="none" strike="noStrike">
                          <a:solidFill>
                            <a:srgbClr val="0070C0"/>
                          </a:solidFill>
                        </a:rPr>
                        <a:t>0.46</a:t>
                      </a:r>
                      <a:endParaRPr b="1" sz="2400" u="none" cap="none" strike="noStrike">
                        <a:solidFill>
                          <a:srgbClr val="0070C0"/>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0.46</a:t>
                      </a:r>
                      <a:endParaRPr sz="2400" u="none" cap="none" strike="noStrike"/>
                    </a:p>
                  </a:txBody>
                  <a:tcPr marT="45725" marB="45725" marR="91450" marL="91450"/>
                </a:tc>
              </a:tr>
              <a:tr h="443350">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SI08</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b="1" lang="no-NO" sz="2400" u="none" cap="none" strike="noStrike"/>
                        <a:t>0.31</a:t>
                      </a:r>
                      <a:endParaRPr b="1"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70C0"/>
                        </a:buClr>
                        <a:buSzPts val="2400"/>
                        <a:buFont typeface="Arial"/>
                        <a:buNone/>
                      </a:pPr>
                      <a:r>
                        <a:rPr b="1" lang="no-NO" sz="2400" u="none" cap="none" strike="noStrike">
                          <a:solidFill>
                            <a:srgbClr val="0070C0"/>
                          </a:solidFill>
                        </a:rPr>
                        <a:t>0.93</a:t>
                      </a:r>
                      <a:endParaRPr b="1" sz="2400" u="none" cap="none" strike="noStrike">
                        <a:solidFill>
                          <a:srgbClr val="0070C0"/>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0.93</a:t>
                      </a:r>
                      <a:endParaRPr sz="24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70C0"/>
                        </a:buClr>
                        <a:buSzPts val="2400"/>
                        <a:buFont typeface="Arial"/>
                        <a:buNone/>
                      </a:pPr>
                      <a:r>
                        <a:rPr b="1" lang="no-NO" sz="2400" u="none" cap="none" strike="noStrike">
                          <a:solidFill>
                            <a:srgbClr val="0070C0"/>
                          </a:solidFill>
                        </a:rPr>
                        <a:t>0.49</a:t>
                      </a:r>
                      <a:endParaRPr b="1" sz="2400" u="none" cap="none" strike="noStrike">
                        <a:solidFill>
                          <a:srgbClr val="0070C0"/>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2400"/>
                        <a:buFont typeface="Arial"/>
                        <a:buNone/>
                      </a:pPr>
                      <a:r>
                        <a:rPr lang="no-NO" sz="2400" u="none" cap="none" strike="noStrike"/>
                        <a:t>0.48</a:t>
                      </a:r>
                      <a:endParaRPr sz="2400" u="none" cap="none" strike="noStrike"/>
                    </a:p>
                  </a:txBody>
                  <a:tcPr marT="45725" marB="45725" marR="91450" marL="91450"/>
                </a:tc>
              </a:tr>
            </a:tbl>
          </a:graphicData>
        </a:graphic>
      </p:graphicFrame>
      <p:sp>
        <p:nvSpPr>
          <p:cNvPr id="611" name="Google Shape;611;p35"/>
          <p:cNvSpPr/>
          <p:nvPr/>
        </p:nvSpPr>
        <p:spPr>
          <a:xfrm>
            <a:off x="626806" y="5410280"/>
            <a:ext cx="745531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700"/>
              <a:buFont typeface="Arial"/>
              <a:buNone/>
            </a:pPr>
            <a:r>
              <a:rPr b="1" i="0" lang="no-NO" sz="2800" u="none" cap="none" strike="noStrike">
                <a:solidFill>
                  <a:srgbClr val="002060"/>
                </a:solidFill>
                <a:latin typeface="Arial"/>
                <a:ea typeface="Arial"/>
                <a:cs typeface="Arial"/>
                <a:sym typeface="Arial"/>
              </a:rPr>
              <a:t>Similarly, some improvement is found for NH</a:t>
            </a:r>
            <a:r>
              <a:rPr b="1" baseline="-25000" i="0" lang="no-NO" sz="2800" u="none" cap="none" strike="noStrike">
                <a:solidFill>
                  <a:srgbClr val="002060"/>
                </a:solidFill>
                <a:latin typeface="Arial"/>
                <a:ea typeface="Arial"/>
                <a:cs typeface="Arial"/>
                <a:sym typeface="Arial"/>
              </a:rPr>
              <a:t>4</a:t>
            </a:r>
            <a:r>
              <a:rPr b="1" baseline="30000" i="0" lang="no-NO" sz="2800" u="none" cap="none" strike="noStrike">
                <a:solidFill>
                  <a:srgbClr val="002060"/>
                </a:solidFill>
                <a:latin typeface="Arial"/>
                <a:ea typeface="Arial"/>
                <a:cs typeface="Arial"/>
                <a:sym typeface="Arial"/>
              </a:rPr>
              <a:t>+</a:t>
            </a:r>
            <a:r>
              <a:rPr b="1" i="0" lang="no-NO" sz="2800" u="none" cap="none" strike="noStrike">
                <a:solidFill>
                  <a:srgbClr val="002060"/>
                </a:solidFill>
                <a:latin typeface="Arial"/>
                <a:ea typeface="Arial"/>
                <a:cs typeface="Arial"/>
                <a:sym typeface="Arial"/>
              </a:rPr>
              <a:t> in PM</a:t>
            </a:r>
            <a:r>
              <a:rPr b="1" baseline="-25000" i="0" lang="no-NO" sz="2800" u="none" cap="none" strike="noStrike">
                <a:solidFill>
                  <a:srgbClr val="002060"/>
                </a:solidFill>
                <a:latin typeface="Arial"/>
                <a:ea typeface="Arial"/>
                <a:cs typeface="Arial"/>
                <a:sym typeface="Arial"/>
              </a:rPr>
              <a:t>2.5</a:t>
            </a:r>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