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5"/>
  </p:notesMasterIdLst>
  <p:sldIdLst>
    <p:sldId id="315" r:id="rId2"/>
    <p:sldId id="321" r:id="rId3"/>
    <p:sldId id="31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1882" autoAdjust="0"/>
  </p:normalViewPr>
  <p:slideViewPr>
    <p:cSldViewPr snapToGrid="0">
      <p:cViewPr varScale="1">
        <p:scale>
          <a:sx n="66" d="100"/>
          <a:sy n="66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Open Discussion On Modelling</a:t>
            </a:r>
            <a:br>
              <a:rPr lang="en-GB" dirty="0"/>
            </a:br>
            <a:br>
              <a:rPr lang="en-GB" dirty="0"/>
            </a:br>
            <a:r>
              <a:rPr lang="en-GB" sz="2800" dirty="0"/>
              <a:t>TFMM co-chairs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Augustin Colette &amp; Oksana Tarasova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19</a:t>
            </a:r>
            <a:r>
              <a:rPr lang="en-GB" sz="2800" baseline="30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th</a:t>
            </a:r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 TFMM annual meeting, 2-4 May 2018</a:t>
            </a:r>
          </a:p>
          <a:p>
            <a:r>
              <a:rPr lang="en-GB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World Meteorological Organisation, Geneva (Switzerland)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4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846616-DF40-4464-919C-AA6F4374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TOPICS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0616-F604-459D-834B-ED00AC572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163" y="1838892"/>
            <a:ext cx="7868207" cy="4063007"/>
          </a:xfrm>
        </p:spPr>
        <p:txBody>
          <a:bodyPr>
            <a:normAutofit fontScale="77500" lnSpcReduction="20000"/>
          </a:bodyPr>
          <a:lstStyle/>
          <a:p>
            <a:r>
              <a:rPr lang="fr-FR" dirty="0" err="1"/>
              <a:t>Modelling</a:t>
            </a:r>
            <a:endParaRPr lang="fr-FR" dirty="0"/>
          </a:p>
          <a:p>
            <a:pPr lvl="1"/>
            <a:r>
              <a:rPr lang="fr-FR" dirty="0"/>
              <a:t>New HM&amp;POP Case </a:t>
            </a:r>
            <a:r>
              <a:rPr lang="fr-FR" dirty="0" err="1"/>
              <a:t>studies</a:t>
            </a:r>
            <a:endParaRPr lang="fr-FR" dirty="0"/>
          </a:p>
          <a:p>
            <a:pPr lvl="1"/>
            <a:r>
              <a:rPr lang="fr-FR" dirty="0"/>
              <a:t>NH3: </a:t>
            </a:r>
            <a:r>
              <a:rPr lang="fr-FR" dirty="0" err="1"/>
              <a:t>assessment</a:t>
            </a:r>
            <a:r>
              <a:rPr lang="fr-FR" dirty="0"/>
              <a:t> report</a:t>
            </a:r>
          </a:p>
          <a:p>
            <a:pPr lvl="1"/>
            <a:r>
              <a:rPr lang="fr-FR" dirty="0" err="1"/>
              <a:t>Residential</a:t>
            </a:r>
            <a:r>
              <a:rPr lang="fr-FR" dirty="0"/>
              <a:t> </a:t>
            </a:r>
            <a:r>
              <a:rPr lang="fr-FR"/>
              <a:t>Wood Burning: BC Campaign</a:t>
            </a:r>
            <a:endParaRPr lang="fr-FR" dirty="0"/>
          </a:p>
          <a:p>
            <a:r>
              <a:rPr lang="fr-FR" dirty="0"/>
              <a:t>Emissions:</a:t>
            </a:r>
          </a:p>
          <a:p>
            <a:pPr lvl="1"/>
            <a:r>
              <a:rPr lang="fr-FR" dirty="0"/>
              <a:t>Condensables</a:t>
            </a:r>
          </a:p>
          <a:p>
            <a:pPr lvl="1"/>
            <a:r>
              <a:rPr lang="fr-FR" dirty="0"/>
              <a:t>SNAP to NFR</a:t>
            </a:r>
          </a:p>
          <a:p>
            <a:pPr lvl="1"/>
            <a:r>
              <a:rPr lang="fr-FR" dirty="0"/>
              <a:t>High </a:t>
            </a:r>
            <a:r>
              <a:rPr lang="fr-FR" dirty="0" err="1"/>
              <a:t>resolution</a:t>
            </a:r>
            <a:r>
              <a:rPr lang="fr-FR" dirty="0"/>
              <a:t> spatial inventories</a:t>
            </a:r>
          </a:p>
          <a:p>
            <a:pPr lvl="1"/>
            <a:r>
              <a:rPr lang="fr-FR" dirty="0"/>
              <a:t>Inverse </a:t>
            </a:r>
            <a:r>
              <a:rPr lang="fr-FR" dirty="0" err="1"/>
              <a:t>Modelling</a:t>
            </a:r>
            <a:endParaRPr lang="fr-FR" dirty="0"/>
          </a:p>
          <a:p>
            <a:r>
              <a:rPr lang="fr-FR" dirty="0"/>
              <a:t>Impacts</a:t>
            </a:r>
          </a:p>
          <a:p>
            <a:pPr lvl="1"/>
            <a:r>
              <a:rPr lang="fr-FR" dirty="0" err="1"/>
              <a:t>Deposition</a:t>
            </a:r>
            <a:r>
              <a:rPr lang="fr-FR" dirty="0"/>
              <a:t> </a:t>
            </a:r>
            <a:r>
              <a:rPr lang="fr-FR" dirty="0" err="1"/>
              <a:t>modelling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250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0FC3F-0ACA-40C6-88C7-F6EC50F8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Condensables / SVOC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27661839-DBDF-4E2D-B4E2-23DE973A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48" y="1479030"/>
            <a:ext cx="11577138" cy="553137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Process</a:t>
            </a:r>
          </a:p>
          <a:p>
            <a:pPr lvl="1"/>
            <a:r>
              <a:rPr lang="en-US" sz="2000" dirty="0"/>
              <a:t>Joint discussions TFMM/TFEIP, to be presented at LRTAP instances (WGSR, SB, EB)</a:t>
            </a:r>
          </a:p>
          <a:p>
            <a:pPr lvl="1"/>
            <a:r>
              <a:rPr lang="en-US" sz="2000" dirty="0"/>
              <a:t>TFEIP Promotes a differentiated approach, submitted to Exec Body for approval in 2018</a:t>
            </a:r>
          </a:p>
          <a:p>
            <a:r>
              <a:rPr lang="en-US" sz="2400" dirty="0"/>
              <a:t>Current status</a:t>
            </a:r>
          </a:p>
          <a:p>
            <a:pPr lvl="1"/>
            <a:r>
              <a:rPr lang="en-US" sz="2000" dirty="0"/>
              <a:t>Electricity generation and industrial combustion: </a:t>
            </a:r>
            <a:r>
              <a:rPr lang="en-US" sz="2000" u="sng" dirty="0"/>
              <a:t>Exclude condensable </a:t>
            </a:r>
            <a:r>
              <a:rPr lang="en-US" sz="2000" dirty="0"/>
              <a:t>(filterable only)</a:t>
            </a:r>
          </a:p>
          <a:p>
            <a:pPr lvl="1"/>
            <a:r>
              <a:rPr lang="en-US" sz="2000" dirty="0"/>
              <a:t>Road transport and other mobile machinery: </a:t>
            </a:r>
            <a:r>
              <a:rPr lang="en-US" sz="2000" u="sng" dirty="0"/>
              <a:t>Included condensable</a:t>
            </a:r>
          </a:p>
          <a:p>
            <a:pPr lvl="2"/>
            <a:r>
              <a:rPr lang="en-US" sz="2000" dirty="0"/>
              <a:t>Investigate ways to track SVOC/IVOC fractions, but not in the short term</a:t>
            </a:r>
          </a:p>
          <a:p>
            <a:pPr lvl="1"/>
            <a:r>
              <a:rPr lang="en-US" sz="2000" dirty="0"/>
              <a:t>Residential Wood Burning: </a:t>
            </a:r>
            <a:r>
              <a:rPr lang="en-US" sz="2000" u="sng" dirty="0"/>
              <a:t>No clear consensus</a:t>
            </a:r>
          </a:p>
          <a:p>
            <a:pPr lvl="3"/>
            <a:r>
              <a:rPr lang="en-US" sz="2000" dirty="0"/>
              <a:t>Short term</a:t>
            </a:r>
          </a:p>
          <a:p>
            <a:pPr lvl="4"/>
            <a:r>
              <a:rPr lang="en-US" sz="2000" dirty="0"/>
              <a:t>Remain country dependent</a:t>
            </a:r>
          </a:p>
          <a:p>
            <a:pPr lvl="4"/>
            <a:r>
              <a:rPr lang="en-US" sz="2000" dirty="0"/>
              <a:t>Investigating a way to track methodologies, possibly providing for a “</a:t>
            </a:r>
            <a:r>
              <a:rPr lang="en-US" sz="2000" dirty="0" err="1"/>
              <a:t>homogeneisation</a:t>
            </a:r>
            <a:r>
              <a:rPr lang="en-US" sz="2000" dirty="0"/>
              <a:t> factor”</a:t>
            </a:r>
          </a:p>
          <a:p>
            <a:pPr lvl="3"/>
            <a:r>
              <a:rPr lang="en-US" sz="2000" dirty="0"/>
              <a:t>Future evolution</a:t>
            </a:r>
          </a:p>
          <a:p>
            <a:pPr lvl="4"/>
            <a:r>
              <a:rPr lang="en-US" sz="2000" dirty="0"/>
              <a:t>Likely including condensables in a future revision of EMEP/EEA Guidebook </a:t>
            </a:r>
          </a:p>
          <a:p>
            <a:pPr lvl="4"/>
            <a:r>
              <a:rPr lang="en-US" sz="2000" dirty="0"/>
              <a:t>Leads to substantial policy issues with regards to compliance in Gothenburg targets</a:t>
            </a:r>
          </a:p>
          <a:p>
            <a:pPr lvl="4"/>
            <a:r>
              <a:rPr lang="en-US" sz="2000" dirty="0"/>
              <a:t>National inventory compilers informed </a:t>
            </a:r>
          </a:p>
          <a:p>
            <a:pPr lvl="4"/>
            <a:r>
              <a:rPr lang="en-US" sz="2000" dirty="0"/>
              <a:t>No details decided yet, pending guidance from emission measurement community (dilution tunnel protocols)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03190015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4141</TotalTime>
  <Words>201</Words>
  <Application>Microsoft Office PowerPoint</Application>
  <PresentationFormat>Grand écran</PresentationFormat>
  <Paragraphs>32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Colis</vt:lpstr>
      <vt:lpstr>Open Discussion On Modelling  TFMM co-chairs  Augustin Colette &amp; Oksana Tarasova</vt:lpstr>
      <vt:lpstr>TOPICS</vt:lpstr>
      <vt:lpstr>Condensables / SVOC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154</cp:revision>
  <dcterms:created xsi:type="dcterms:W3CDTF">2017-04-30T09:18:31Z</dcterms:created>
  <dcterms:modified xsi:type="dcterms:W3CDTF">2018-05-02T09:19:28Z</dcterms:modified>
</cp:coreProperties>
</file>