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5"/>
  </p:notesMasterIdLst>
  <p:sldIdLst>
    <p:sldId id="315" r:id="rId2"/>
    <p:sldId id="322" r:id="rId3"/>
    <p:sldId id="32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1882" autoAdjust="0"/>
  </p:normalViewPr>
  <p:slideViewPr>
    <p:cSldViewPr snapToGrid="0">
      <p:cViewPr varScale="1">
        <p:scale>
          <a:sx n="66" d="100"/>
          <a:sy n="66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04/05/2018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Meeting wrap up</a:t>
            </a:r>
            <a:br>
              <a:rPr lang="en-GB" dirty="0"/>
            </a:br>
            <a:r>
              <a:rPr lang="en-GB" sz="2800" dirty="0"/>
              <a:t>TFMM co-chairs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Augustin Colette &amp; Oksana Tarasova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19</a:t>
            </a:r>
            <a:r>
              <a:rPr lang="en-GB" sz="2800" baseline="30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th</a:t>
            </a:r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 TFMM annual meeting, 2-4 May 2018</a:t>
            </a:r>
          </a:p>
          <a:p>
            <a:r>
              <a:rPr lang="en-GB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World Meteorological Organisation, Geneva (Switzerland)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4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16A55-EC81-4EBE-ADF5-95C2F9F62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Revision</a:t>
            </a:r>
            <a:r>
              <a:rPr lang="fr-FR" dirty="0"/>
              <a:t> of the Monitoring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F66377-D93C-403B-AA24-73939140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792" y="1737292"/>
            <a:ext cx="8364294" cy="5120708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Timeline for finalisation</a:t>
            </a:r>
          </a:p>
          <a:p>
            <a:pPr lvl="1"/>
            <a:r>
              <a:rPr lang="nb-NO" dirty="0"/>
              <a:t>May 2018; Initial detailed discussions within TFMM</a:t>
            </a:r>
          </a:p>
          <a:p>
            <a:pPr lvl="1"/>
            <a:r>
              <a:rPr lang="nb-NO" u="sng" dirty="0"/>
              <a:t>June 2018:</a:t>
            </a:r>
          </a:p>
          <a:p>
            <a:pPr lvl="2"/>
            <a:r>
              <a:rPr lang="nb-NO" u="sng" dirty="0"/>
              <a:t>deadline for additional comments to Draft2 sent to CCC</a:t>
            </a:r>
          </a:p>
          <a:p>
            <a:pPr lvl="2"/>
            <a:r>
              <a:rPr lang="nb-NO" u="sng" dirty="0"/>
              <a:t>WGSR Questionnaire</a:t>
            </a:r>
          </a:p>
          <a:p>
            <a:pPr lvl="1"/>
            <a:r>
              <a:rPr lang="nb-NO" dirty="0"/>
              <a:t>September 2018; Inform SB, first version of new text</a:t>
            </a:r>
          </a:p>
          <a:p>
            <a:pPr lvl="1"/>
            <a:r>
              <a:rPr lang="nb-NO" dirty="0"/>
              <a:t>Fall 2018; Potential workshop if seen necessary</a:t>
            </a:r>
          </a:p>
          <a:p>
            <a:pPr lvl="1"/>
            <a:r>
              <a:rPr lang="nb-NO" dirty="0"/>
              <a:t>December 2019; inform EB</a:t>
            </a:r>
          </a:p>
          <a:p>
            <a:pPr lvl="1"/>
            <a:r>
              <a:rPr lang="nb-NO" dirty="0"/>
              <a:t>Spring 2019; final discussions of requirements and text with TFMM</a:t>
            </a:r>
          </a:p>
          <a:p>
            <a:pPr lvl="1"/>
            <a:r>
              <a:rPr lang="nb-NO" dirty="0"/>
              <a:t>June 2019; final draft of full version for translation</a:t>
            </a:r>
          </a:p>
          <a:p>
            <a:pPr lvl="1"/>
            <a:r>
              <a:rPr lang="nb-NO" dirty="0"/>
              <a:t>September 2019; discussion at SB</a:t>
            </a:r>
          </a:p>
          <a:p>
            <a:pPr lvl="1"/>
            <a:r>
              <a:rPr lang="nb-NO" dirty="0"/>
              <a:t>December 2019; Adoption by CLRTAP Executive Body</a:t>
            </a:r>
          </a:p>
          <a:p>
            <a:endParaRPr lang="nb-NO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840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BDAA0-F6EE-4126-A643-FA2A21E7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fr-FR" dirty="0" err="1"/>
              <a:t>steps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3EC3E6-6EA0-407B-A623-B6F68A540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Call for contribution on NH3 Assessment Report (</a:t>
            </a:r>
            <a:r>
              <a:rPr lang="fr-FR" dirty="0" err="1"/>
              <a:t>outline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circulated</a:t>
            </a:r>
            <a:r>
              <a:rPr lang="fr-FR" dirty="0"/>
              <a:t>)</a:t>
            </a:r>
          </a:p>
          <a:p>
            <a:r>
              <a:rPr lang="fr-FR" dirty="0"/>
              <a:t>Emissions: Feedback to </a:t>
            </a:r>
            <a:r>
              <a:rPr lang="fr-FR" dirty="0" err="1"/>
              <a:t>Steering</a:t>
            </a:r>
            <a:r>
              <a:rPr lang="fr-FR" dirty="0"/>
              <a:t> Body</a:t>
            </a:r>
          </a:p>
          <a:p>
            <a:pPr lvl="2"/>
            <a:r>
              <a:rPr lang="fr-FR" dirty="0"/>
              <a:t>Condensable: RWB action plan (TFEIP/TFMM)</a:t>
            </a:r>
          </a:p>
          <a:p>
            <a:pPr lvl="2"/>
            <a:r>
              <a:rPr lang="fr-FR" dirty="0"/>
              <a:t>High </a:t>
            </a:r>
            <a:r>
              <a:rPr lang="fr-FR" dirty="0" err="1"/>
              <a:t>resolution</a:t>
            </a:r>
            <a:r>
              <a:rPr lang="fr-FR" dirty="0"/>
              <a:t> inventories</a:t>
            </a:r>
          </a:p>
          <a:p>
            <a:pPr lvl="2"/>
            <a:r>
              <a:rPr lang="fr-FR" dirty="0"/>
              <a:t>HM and POP </a:t>
            </a:r>
            <a:r>
              <a:rPr lang="fr-FR" dirty="0" err="1"/>
              <a:t>emissions</a:t>
            </a:r>
            <a:r>
              <a:rPr lang="fr-FR" dirty="0"/>
              <a:t> =&gt; </a:t>
            </a:r>
            <a:r>
              <a:rPr lang="fr-FR" dirty="0" err="1"/>
              <a:t>Thematic</a:t>
            </a:r>
            <a:r>
              <a:rPr lang="fr-FR" dirty="0"/>
              <a:t> Session</a:t>
            </a:r>
          </a:p>
          <a:p>
            <a:r>
              <a:rPr lang="fr-FR" dirty="0" err="1"/>
              <a:t>Twin</a:t>
            </a:r>
            <a:r>
              <a:rPr lang="fr-FR" dirty="0"/>
              <a:t> Sites</a:t>
            </a:r>
          </a:p>
          <a:p>
            <a:pPr lvl="1"/>
            <a:r>
              <a:rPr lang="fr-FR" dirty="0"/>
              <a:t>Finalise the Report on observation and </a:t>
            </a:r>
            <a:r>
              <a:rPr lang="fr-FR" dirty="0" err="1"/>
              <a:t>methodology</a:t>
            </a:r>
            <a:r>
              <a:rPr lang="fr-FR" dirty="0"/>
              <a:t> for model/</a:t>
            </a:r>
            <a:r>
              <a:rPr lang="fr-FR" dirty="0" err="1"/>
              <a:t>measurement</a:t>
            </a:r>
            <a:r>
              <a:rPr lang="fr-FR" dirty="0"/>
              <a:t> </a:t>
            </a:r>
            <a:r>
              <a:rPr lang="fr-FR" dirty="0" err="1"/>
              <a:t>comparison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0233014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4222</TotalTime>
  <Words>163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Colis</vt:lpstr>
      <vt:lpstr>Meeting wrap up TFMM co-chairs  Augustin Colette &amp; Oksana Tarasova</vt:lpstr>
      <vt:lpstr>Revision of the Monitoring strategy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157</cp:revision>
  <dcterms:created xsi:type="dcterms:W3CDTF">2017-04-30T09:18:31Z</dcterms:created>
  <dcterms:modified xsi:type="dcterms:W3CDTF">2018-05-04T07:25:33Z</dcterms:modified>
</cp:coreProperties>
</file>