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57" r:id="rId8"/>
    <p:sldId id="258" r:id="rId9"/>
    <p:sldId id="261" r:id="rId10"/>
    <p:sldId id="262" r:id="rId11"/>
    <p:sldId id="259" r:id="rId12"/>
  </p:sldIdLst>
  <p:sldSz cx="9144000" cy="6858000" type="screen4x3"/>
  <p:notesSz cx="6858000" cy="9144000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 pitchFamily="-109" charset="0"/>
        <a:ea typeface="Geneva" pitchFamily="-109" charset="0"/>
        <a:cs typeface="Geneva" pitchFamily="-109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001000" cy="1676399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001000" cy="25908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3574DC-93B6-4BAF-8FB4-CAA374473025}" type="datetime1">
              <a:rPr lang="nn-NO"/>
              <a:pPr>
                <a:defRPr/>
              </a:pPr>
              <a:t>19.10.2010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246274-FBDF-438C-9521-095087D686DF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7E3D4D-B4F5-42C8-8CD3-BF590C8F9D13}" type="datetime1">
              <a:rPr lang="nn-NO"/>
              <a:pPr>
                <a:defRPr/>
              </a:pPr>
              <a:t>19.10.2010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F636DC-EBE2-45E0-A1B2-A97C01D727AA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716813-60C6-4764-BB2E-1D16DF8608D3}" type="datetime1">
              <a:rPr lang="nn-NO"/>
              <a:pPr>
                <a:defRPr/>
              </a:pPr>
              <a:t>19.10.2010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97750B-443A-4B51-A3EF-B0C4BD226C17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E76BF9-13B2-44D8-8554-751426B088AC}" type="datetime1">
              <a:rPr lang="nn-NO"/>
              <a:pPr>
                <a:defRPr/>
              </a:pPr>
              <a:t>19.10.2010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5F5ED1-1B78-4184-82EC-EFF20A18EE5A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691396-DBD6-44DC-8659-ED0250CBB513}" type="datetime1">
              <a:rPr lang="nn-NO"/>
              <a:pPr>
                <a:defRPr/>
              </a:pPr>
              <a:t>19.10.2010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CC0A1A-F82D-4F83-83CD-4C4CA1F329BA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57ADD-774A-4B8D-83F4-4518214B60AE}" type="datetime1">
              <a:rPr lang="nn-NO"/>
              <a:pPr>
                <a:defRPr/>
              </a:pPr>
              <a:t>19.10.2010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5BFC48-1DBC-4E35-B93E-777940B31955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F38B01-D4AD-4525-B51B-1B2DDDD7C06C}" type="datetime1">
              <a:rPr lang="nn-NO"/>
              <a:pPr>
                <a:defRPr/>
              </a:pPr>
              <a:t>19.10.2010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256831-3F69-4FE3-8B3F-B1E571C13E68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EBB70C-BF1D-4578-AABE-D2D253886CAC}" type="datetime1">
              <a:rPr lang="nn-NO"/>
              <a:pPr>
                <a:defRPr/>
              </a:pPr>
              <a:t>19.10.2010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1F9052-A816-4B78-BCCA-9FD081C4CD25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695D2C9-61C7-4369-9CD3-B1950C916AFF}" type="datetime1">
              <a:rPr lang="nn-NO"/>
              <a:pPr>
                <a:defRPr/>
              </a:pPr>
              <a:t>19.10.2010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E46477-DEE2-4CFF-AE10-D01F54E9A6C0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FEA969-4F71-46F3-A5D8-1AE00A5BA8FE}" type="datetime1">
              <a:rPr lang="nn-NO"/>
              <a:pPr>
                <a:defRPr/>
              </a:pPr>
              <a:t>19.10.2010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CC5236-B5C6-407A-AE45-D883FD461317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  <a:endParaRPr lang="nn-NO" smtClean="0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  <a:endParaRPr lang="nn-NO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99FF"/>
          </a:solidFill>
          <a:latin typeface="+mj-lt"/>
          <a:ea typeface="Geneva" pitchFamily="-65" charset="-128"/>
          <a:cs typeface="Geneva" pitchFamily="-65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Geneva" pitchFamily="-65" charset="-128"/>
          <a:cs typeface="Geneva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pitchFamily="-65" charset="-128"/>
          <a:cs typeface="Geneva" pitchFamily="-109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lu.no/trajectories/" TargetMode="External"/><Relationship Id="rId2" Type="http://schemas.openxmlformats.org/officeDocument/2006/relationships/hyperlink" Target="http://ebas.nilu.n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lu.no/trajectori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001000" cy="1676400"/>
          </a:xfrm>
        </p:spPr>
        <p:txBody>
          <a:bodyPr/>
          <a:lstStyle/>
          <a:p>
            <a:r>
              <a:rPr lang="nb-NO" sz="3600" dirty="0" smtClean="0">
                <a:ea typeface="Geneva" pitchFamily="-109" charset="0"/>
                <a:cs typeface="Geneva" pitchFamily="-109" charset="0"/>
              </a:rPr>
              <a:t>FLEXTRA and EBAS</a:t>
            </a:r>
            <a:endParaRPr lang="nb-NO" sz="3600" dirty="0" smtClean="0">
              <a:ea typeface="Geneva" pitchFamily="-109" charset="0"/>
              <a:cs typeface="Geneva" pitchFamily="-109" charset="0"/>
            </a:endParaRPr>
          </a:p>
        </p:txBody>
      </p:sp>
      <p:sp>
        <p:nvSpPr>
          <p:cNvPr id="13315" name="Undertittel 13"/>
          <p:cNvSpPr>
            <a:spLocks noGrp="1"/>
          </p:cNvSpPr>
          <p:nvPr>
            <p:ph type="subTitle" idx="1"/>
          </p:nvPr>
        </p:nvSpPr>
        <p:spPr>
          <a:xfrm>
            <a:off x="457200" y="1556792"/>
            <a:ext cx="8001000" cy="4082008"/>
          </a:xfrm>
        </p:spPr>
        <p:txBody>
          <a:bodyPr/>
          <a:lstStyle/>
          <a:p>
            <a:r>
              <a:rPr lang="nb-NO" dirty="0" smtClean="0">
                <a:ea typeface="Geneva" pitchFamily="-109" charset="0"/>
                <a:cs typeface="Geneva" pitchFamily="-109" charset="0"/>
              </a:rPr>
              <a:t>The EMEP database (EBAS) is </a:t>
            </a:r>
            <a:r>
              <a:rPr lang="nb-NO" dirty="0" err="1" smtClean="0">
                <a:ea typeface="Geneva" pitchFamily="-109" charset="0"/>
                <a:cs typeface="Geneva" pitchFamily="-109" charset="0"/>
              </a:rPr>
              <a:t>located</a:t>
            </a:r>
            <a:r>
              <a:rPr lang="nb-NO" dirty="0" smtClean="0">
                <a:ea typeface="Geneva" pitchFamily="-109" charset="0"/>
                <a:cs typeface="Geneva" pitchFamily="-109" charset="0"/>
              </a:rPr>
              <a:t> at </a:t>
            </a:r>
          </a:p>
          <a:p>
            <a:r>
              <a:rPr lang="nb-NO" dirty="0" smtClean="0">
                <a:ea typeface="Geneva" pitchFamily="-109" charset="0"/>
                <a:cs typeface="Geneva" pitchFamily="-109" charset="0"/>
                <a:hlinkClick r:id="rId2"/>
              </a:rPr>
              <a:t>http://ebas.nilu.no</a:t>
            </a:r>
            <a:endParaRPr lang="nb-NO" dirty="0" smtClean="0">
              <a:ea typeface="Geneva" pitchFamily="-109" charset="0"/>
              <a:cs typeface="Geneva" pitchFamily="-109" charset="0"/>
            </a:endParaRPr>
          </a:p>
          <a:p>
            <a:endParaRPr lang="nb-NO" dirty="0" smtClean="0">
              <a:ea typeface="Geneva" pitchFamily="-109" charset="0"/>
              <a:cs typeface="Geneva" pitchFamily="-109" charset="0"/>
            </a:endParaRPr>
          </a:p>
          <a:p>
            <a:r>
              <a:rPr lang="nb-NO" dirty="0" smtClean="0">
                <a:ea typeface="Geneva" pitchFamily="-109" charset="0"/>
                <a:cs typeface="Geneva" pitchFamily="-109" charset="0"/>
              </a:rPr>
              <a:t>The FLEXTRA </a:t>
            </a:r>
            <a:r>
              <a:rPr lang="nb-NO" dirty="0" err="1" smtClean="0">
                <a:ea typeface="Geneva" pitchFamily="-109" charset="0"/>
                <a:cs typeface="Geneva" pitchFamily="-109" charset="0"/>
              </a:rPr>
              <a:t>Trajectories</a:t>
            </a:r>
            <a:r>
              <a:rPr lang="nb-NO" dirty="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dirty="0" err="1" smtClean="0">
                <a:ea typeface="Geneva" pitchFamily="-109" charset="0"/>
                <a:cs typeface="Geneva" pitchFamily="-109" charset="0"/>
              </a:rPr>
              <a:t>are</a:t>
            </a:r>
            <a:r>
              <a:rPr lang="nb-NO" dirty="0" smtClean="0">
                <a:ea typeface="Geneva" pitchFamily="-109" charset="0"/>
                <a:cs typeface="Geneva" pitchFamily="-109" charset="0"/>
              </a:rPr>
              <a:t> </a:t>
            </a:r>
            <a:r>
              <a:rPr lang="nb-NO" dirty="0" err="1" smtClean="0">
                <a:ea typeface="Geneva" pitchFamily="-109" charset="0"/>
                <a:cs typeface="Geneva" pitchFamily="-109" charset="0"/>
              </a:rPr>
              <a:t>located</a:t>
            </a:r>
            <a:r>
              <a:rPr lang="nb-NO" dirty="0" smtClean="0">
                <a:ea typeface="Geneva" pitchFamily="-109" charset="0"/>
                <a:cs typeface="Geneva" pitchFamily="-109" charset="0"/>
              </a:rPr>
              <a:t> at </a:t>
            </a:r>
          </a:p>
          <a:p>
            <a:r>
              <a:rPr lang="nb-NO" dirty="0" smtClean="0">
                <a:hlinkClick r:id="rId3"/>
              </a:rPr>
              <a:t>http</a:t>
            </a:r>
            <a:r>
              <a:rPr lang="nb-NO" dirty="0" smtClean="0">
                <a:hlinkClick r:id="rId3"/>
              </a:rPr>
              <a:t>://www.nilu.no/trajectories/</a:t>
            </a:r>
            <a:endParaRPr lang="nb-NO" dirty="0" smtClean="0"/>
          </a:p>
          <a:p>
            <a:endParaRPr lang="nb-NO" dirty="0" smtClean="0">
              <a:ea typeface="Geneva" pitchFamily="-109" charset="0"/>
              <a:cs typeface="Geneva" pitchFamily="-109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smtClean="0">
              <a:ea typeface="Geneva" pitchFamily="-109" charset="0"/>
              <a:cs typeface="Geneva" pitchFamily="-109" charset="0"/>
            </a:endParaRPr>
          </a:p>
        </p:txBody>
      </p:sp>
      <p:sp>
        <p:nvSpPr>
          <p:cNvPr id="1843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nb-NO" smtClean="0">
              <a:ea typeface="Geneva" pitchFamily="-109" charset="0"/>
              <a:cs typeface="Geneva" pitchFamily="-10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smtClean="0">
              <a:ea typeface="Geneva" pitchFamily="-109" charset="0"/>
              <a:cs typeface="Geneva" pitchFamily="-109" charset="0"/>
            </a:endParaRPr>
          </a:p>
        </p:txBody>
      </p:sp>
      <p:sp>
        <p:nvSpPr>
          <p:cNvPr id="1945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mtClean="0">
              <a:ea typeface="Geneva" pitchFamily="-109" charset="0"/>
              <a:cs typeface="Geneva" pitchFamily="-10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2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001000" cy="792088"/>
          </a:xfrm>
        </p:spPr>
        <p:txBody>
          <a:bodyPr/>
          <a:lstStyle/>
          <a:p>
            <a:r>
              <a:rPr lang="nb-NO" dirty="0" smtClean="0">
                <a:ea typeface="Geneva" pitchFamily="-109" charset="0"/>
                <a:cs typeface="Geneva" pitchFamily="-109" charset="0"/>
              </a:rPr>
              <a:t>EBAS</a:t>
            </a:r>
            <a:endParaRPr lang="nb-NO" dirty="0" smtClean="0">
              <a:ea typeface="Geneva" pitchFamily="-109" charset="0"/>
              <a:cs typeface="Geneva" pitchFamily="-109" charset="0"/>
            </a:endParaRPr>
          </a:p>
        </p:txBody>
      </p:sp>
      <p:sp>
        <p:nvSpPr>
          <p:cNvPr id="14339" name="Undertittel 13"/>
          <p:cNvSpPr>
            <a:spLocks noGrp="1"/>
          </p:cNvSpPr>
          <p:nvPr>
            <p:ph type="subTitle" idx="1"/>
          </p:nvPr>
        </p:nvSpPr>
        <p:spPr>
          <a:xfrm>
            <a:off x="457200" y="1124744"/>
            <a:ext cx="8001000" cy="4514056"/>
          </a:xfrm>
        </p:spPr>
        <p:txBody>
          <a:bodyPr/>
          <a:lstStyle/>
          <a:p>
            <a:endParaRPr lang="nb-NO" dirty="0" smtClean="0">
              <a:ea typeface="Geneva" pitchFamily="-109" charset="0"/>
              <a:cs typeface="Geneva" pitchFamily="-109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4744"/>
            <a:ext cx="9144000" cy="5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2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001000" cy="792088"/>
          </a:xfrm>
        </p:spPr>
        <p:txBody>
          <a:bodyPr/>
          <a:lstStyle/>
          <a:p>
            <a:r>
              <a:rPr lang="nb-NO" dirty="0" smtClean="0">
                <a:ea typeface="Geneva" pitchFamily="-109" charset="0"/>
                <a:cs typeface="Geneva" pitchFamily="-109" charset="0"/>
              </a:rPr>
              <a:t>EBAS</a:t>
            </a:r>
            <a:endParaRPr lang="nb-NO" dirty="0" smtClean="0">
              <a:ea typeface="Geneva" pitchFamily="-109" charset="0"/>
              <a:cs typeface="Geneva" pitchFamily="-109" charset="0"/>
            </a:endParaRPr>
          </a:p>
        </p:txBody>
      </p:sp>
      <p:sp>
        <p:nvSpPr>
          <p:cNvPr id="14339" name="Undertittel 13"/>
          <p:cNvSpPr>
            <a:spLocks noGrp="1"/>
          </p:cNvSpPr>
          <p:nvPr>
            <p:ph type="subTitle" idx="1"/>
          </p:nvPr>
        </p:nvSpPr>
        <p:spPr>
          <a:xfrm>
            <a:off x="457200" y="1124744"/>
            <a:ext cx="8001000" cy="4514056"/>
          </a:xfrm>
        </p:spPr>
        <p:txBody>
          <a:bodyPr/>
          <a:lstStyle/>
          <a:p>
            <a:endParaRPr lang="nb-NO" dirty="0" smtClean="0">
              <a:ea typeface="Geneva" pitchFamily="-109" charset="0"/>
              <a:cs typeface="Geneva" pitchFamily="-109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2515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2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001000" cy="792088"/>
          </a:xfrm>
        </p:spPr>
        <p:txBody>
          <a:bodyPr/>
          <a:lstStyle/>
          <a:p>
            <a:r>
              <a:rPr lang="nb-NO" dirty="0" smtClean="0">
                <a:ea typeface="Geneva" pitchFamily="-109" charset="0"/>
                <a:cs typeface="Geneva" pitchFamily="-109" charset="0"/>
              </a:rPr>
              <a:t>EBAS</a:t>
            </a:r>
            <a:endParaRPr lang="nb-NO" dirty="0" smtClean="0">
              <a:ea typeface="Geneva" pitchFamily="-109" charset="0"/>
              <a:cs typeface="Geneva" pitchFamily="-109" charset="0"/>
            </a:endParaRPr>
          </a:p>
        </p:txBody>
      </p:sp>
      <p:sp>
        <p:nvSpPr>
          <p:cNvPr id="14339" name="Undertittel 13"/>
          <p:cNvSpPr>
            <a:spLocks noGrp="1"/>
          </p:cNvSpPr>
          <p:nvPr>
            <p:ph type="subTitle" idx="1"/>
          </p:nvPr>
        </p:nvSpPr>
        <p:spPr>
          <a:xfrm>
            <a:off x="457200" y="1124744"/>
            <a:ext cx="8001000" cy="4514056"/>
          </a:xfrm>
        </p:spPr>
        <p:txBody>
          <a:bodyPr/>
          <a:lstStyle/>
          <a:p>
            <a:endParaRPr lang="nb-NO" dirty="0" smtClean="0">
              <a:ea typeface="Geneva" pitchFamily="-109" charset="0"/>
              <a:cs typeface="Geneva" pitchFamily="-109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870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2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001000" cy="792088"/>
          </a:xfrm>
        </p:spPr>
        <p:txBody>
          <a:bodyPr/>
          <a:lstStyle/>
          <a:p>
            <a:r>
              <a:rPr lang="nb-NO" dirty="0" smtClean="0">
                <a:ea typeface="Geneva" pitchFamily="-109" charset="0"/>
                <a:cs typeface="Geneva" pitchFamily="-109" charset="0"/>
              </a:rPr>
              <a:t>EBAS</a:t>
            </a:r>
            <a:endParaRPr lang="nb-NO" dirty="0" smtClean="0">
              <a:ea typeface="Geneva" pitchFamily="-109" charset="0"/>
              <a:cs typeface="Geneva" pitchFamily="-109" charset="0"/>
            </a:endParaRPr>
          </a:p>
        </p:txBody>
      </p:sp>
      <p:sp>
        <p:nvSpPr>
          <p:cNvPr id="14339" name="Undertittel 13"/>
          <p:cNvSpPr>
            <a:spLocks noGrp="1"/>
          </p:cNvSpPr>
          <p:nvPr>
            <p:ph type="subTitle" idx="1"/>
          </p:nvPr>
        </p:nvSpPr>
        <p:spPr>
          <a:xfrm>
            <a:off x="457200" y="1124744"/>
            <a:ext cx="8001000" cy="4514056"/>
          </a:xfrm>
        </p:spPr>
        <p:txBody>
          <a:bodyPr/>
          <a:lstStyle/>
          <a:p>
            <a:endParaRPr lang="nb-NO" dirty="0" smtClean="0">
              <a:ea typeface="Geneva" pitchFamily="-109" charset="0"/>
              <a:cs typeface="Geneva" pitchFamily="-109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887075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2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001000" cy="792088"/>
          </a:xfrm>
        </p:spPr>
        <p:txBody>
          <a:bodyPr/>
          <a:lstStyle/>
          <a:p>
            <a:r>
              <a:rPr lang="nb-NO" dirty="0" smtClean="0">
                <a:ea typeface="Geneva" pitchFamily="-109" charset="0"/>
                <a:cs typeface="Geneva" pitchFamily="-109" charset="0"/>
              </a:rPr>
              <a:t>EBAS</a:t>
            </a:r>
            <a:endParaRPr lang="nb-NO" dirty="0" smtClean="0">
              <a:ea typeface="Geneva" pitchFamily="-109" charset="0"/>
              <a:cs typeface="Geneva" pitchFamily="-109" charset="0"/>
            </a:endParaRPr>
          </a:p>
        </p:txBody>
      </p:sp>
      <p:sp>
        <p:nvSpPr>
          <p:cNvPr id="14339" name="Undertittel 13"/>
          <p:cNvSpPr>
            <a:spLocks noGrp="1"/>
          </p:cNvSpPr>
          <p:nvPr>
            <p:ph type="subTitle" idx="1"/>
          </p:nvPr>
        </p:nvSpPr>
        <p:spPr>
          <a:xfrm>
            <a:off x="457200" y="1124744"/>
            <a:ext cx="8001000" cy="4514056"/>
          </a:xfrm>
        </p:spPr>
        <p:txBody>
          <a:bodyPr/>
          <a:lstStyle/>
          <a:p>
            <a:endParaRPr lang="nb-NO" dirty="0" smtClean="0">
              <a:ea typeface="Geneva" pitchFamily="-109" charset="0"/>
              <a:cs typeface="Geneva" pitchFamily="-109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8"/>
            <a:ext cx="91440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nb-NO" dirty="0" smtClean="0">
                <a:solidFill>
                  <a:schemeClr val="tx1"/>
                </a:solidFill>
                <a:ea typeface="Geneva" pitchFamily="-109" charset="0"/>
                <a:cs typeface="Geneva" pitchFamily="-109" charset="0"/>
              </a:rPr>
              <a:t>FLEXTRA</a:t>
            </a:r>
            <a:endParaRPr lang="nb-NO" dirty="0" smtClean="0">
              <a:solidFill>
                <a:schemeClr val="tx1"/>
              </a:solidFill>
              <a:ea typeface="Geneva" pitchFamily="-109" charset="0"/>
              <a:cs typeface="Geneva" pitchFamily="-109" charset="0"/>
            </a:endParaRPr>
          </a:p>
        </p:txBody>
      </p:sp>
      <p:sp>
        <p:nvSpPr>
          <p:cNvPr id="1536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32648"/>
          </a:xfrm>
        </p:spPr>
        <p:txBody>
          <a:bodyPr/>
          <a:lstStyle/>
          <a:p>
            <a:r>
              <a:rPr lang="nb-NO" dirty="0" smtClean="0">
                <a:hlinkClick r:id="rId2"/>
              </a:rPr>
              <a:t>http://www.nilu.no/trajectories/</a:t>
            </a:r>
            <a:endParaRPr lang="nb-NO" dirty="0" smtClean="0"/>
          </a:p>
          <a:p>
            <a:endParaRPr lang="nb-NO" dirty="0" smtClean="0">
              <a:ea typeface="Geneva" pitchFamily="-109" charset="0"/>
              <a:cs typeface="Geneva" pitchFamily="-109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err="1" smtClean="0"/>
              <a:t>Flextra</a:t>
            </a:r>
            <a:r>
              <a:rPr lang="en-US" sz="1600" dirty="0" smtClean="0"/>
              <a:t> trajectory plots are made four times a day for each location.</a:t>
            </a:r>
            <a:br>
              <a:rPr lang="en-US" sz="1600" dirty="0" smtClean="0"/>
            </a:br>
            <a:r>
              <a:rPr lang="en-US" sz="1600" dirty="0" smtClean="0"/>
              <a:t>There are currently plots for  </a:t>
            </a:r>
            <a:r>
              <a:rPr lang="en-US" sz="1600" dirty="0" smtClean="0"/>
              <a:t>322 </a:t>
            </a:r>
            <a:r>
              <a:rPr lang="en-US" sz="1600" dirty="0" smtClean="0"/>
              <a:t>locations from 1996 until present date minus three days.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Each trajectory spans 7 days in time.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There are 3 trajectories in each plot with three different heights at arrival.</a:t>
            </a:r>
            <a:br>
              <a:rPr lang="en-US" sz="1600" dirty="0" smtClean="0"/>
            </a:br>
            <a:r>
              <a:rPr lang="en-US" sz="1600" dirty="0" smtClean="0"/>
              <a:t>Height above sea level at arrival is indicated by the legends in the upper right corner of each plot.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Height along the trajectories is indicated by </a:t>
            </a:r>
            <a:r>
              <a:rPr lang="en-US" sz="1600" dirty="0" err="1" smtClean="0"/>
              <a:t>colour</a:t>
            </a:r>
            <a:r>
              <a:rPr lang="en-US" sz="1600" dirty="0" smtClean="0"/>
              <a:t> (</a:t>
            </a:r>
            <a:r>
              <a:rPr lang="en-US" sz="1600" dirty="0" err="1" smtClean="0"/>
              <a:t>colour</a:t>
            </a:r>
            <a:r>
              <a:rPr lang="en-US" sz="1600" dirty="0" smtClean="0"/>
              <a:t>/height scale in the lower left corner of the plot).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Each 3-hour interval along the </a:t>
            </a:r>
            <a:r>
              <a:rPr lang="en-US" sz="1600" dirty="0" err="1" smtClean="0"/>
              <a:t>trajectorie</a:t>
            </a:r>
            <a:r>
              <a:rPr lang="en-US" sz="1600" dirty="0" smtClean="0"/>
              <a:t> path is indicated by a small legend, each 24-hour interval by a big legend.</a:t>
            </a:r>
            <a:endParaRPr lang="nb-NO" sz="1600" dirty="0" smtClean="0">
              <a:ea typeface="Geneva" pitchFamily="-109" charset="0"/>
              <a:cs typeface="Geneva" pitchFamily="-10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smtClean="0">
              <a:solidFill>
                <a:schemeClr val="tx1"/>
              </a:solidFill>
              <a:ea typeface="Geneva" pitchFamily="-109" charset="0"/>
              <a:cs typeface="Geneva" pitchFamily="-109" charset="0"/>
            </a:endParaRPr>
          </a:p>
        </p:txBody>
      </p:sp>
      <p:sp>
        <p:nvSpPr>
          <p:cNvPr id="1638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nb-NO" smtClean="0">
              <a:ea typeface="Geneva" pitchFamily="-109" charset="0"/>
              <a:cs typeface="Geneva" pitchFamily="-109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188"/>
            <a:ext cx="7981950" cy="65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endParaRPr lang="nb-NO" smtClean="0">
              <a:ea typeface="Geneva" pitchFamily="-109" charset="0"/>
              <a:cs typeface="Geneva" pitchFamily="-109" charset="0"/>
            </a:endParaRPr>
          </a:p>
        </p:txBody>
      </p:sp>
      <p:sp>
        <p:nvSpPr>
          <p:cNvPr id="17411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smtClean="0">
              <a:ea typeface="Geneva" pitchFamily="-109" charset="0"/>
              <a:cs typeface="Geneva" pitchFamily="-109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111"/>
            <a:ext cx="8010525" cy="64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sjons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</Template>
  <TotalTime>88</TotalTime>
  <Words>48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Lucida Grande</vt:lpstr>
      <vt:lpstr>Geneva</vt:lpstr>
      <vt:lpstr>Arial</vt:lpstr>
      <vt:lpstr>Calibri</vt:lpstr>
      <vt:lpstr>ＭＳ Ｐゴシック</vt:lpstr>
      <vt:lpstr>Presentasjonsmal</vt:lpstr>
      <vt:lpstr>FLEXTRA and EBAS</vt:lpstr>
      <vt:lpstr>EBAS</vt:lpstr>
      <vt:lpstr>EBAS</vt:lpstr>
      <vt:lpstr>EBAS</vt:lpstr>
      <vt:lpstr>EBAS</vt:lpstr>
      <vt:lpstr>EBAS</vt:lpstr>
      <vt:lpstr>FLEXTRA</vt:lpstr>
      <vt:lpstr>Slide 8</vt:lpstr>
      <vt:lpstr>Slide 9</vt:lpstr>
      <vt:lpstr>Slide 10</vt:lpstr>
      <vt:lpstr>Slide 11</vt:lpstr>
    </vt:vector>
  </TitlesOfParts>
  <Company>NILU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FLEXTRA, FLEXPART and EBAS</dc:title>
  <dc:creator>ann mari</dc:creator>
  <cp:lastModifiedBy>ann mari</cp:lastModifiedBy>
  <cp:revision>11</cp:revision>
  <dcterms:created xsi:type="dcterms:W3CDTF">2010-10-19T08:14:15Z</dcterms:created>
  <dcterms:modified xsi:type="dcterms:W3CDTF">2010-10-19T09:42:23Z</dcterms:modified>
</cp:coreProperties>
</file>