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59" r:id="rId3"/>
    <p:sldId id="268" r:id="rId4"/>
    <p:sldId id="264" r:id="rId5"/>
    <p:sldId id="263" r:id="rId6"/>
    <p:sldId id="260" r:id="rId7"/>
    <p:sldId id="261" r:id="rId8"/>
    <p:sldId id="257" r:id="rId9"/>
    <p:sldId id="262" r:id="rId10"/>
    <p:sldId id="266" r:id="rId11"/>
    <p:sldId id="265" r:id="rId12"/>
    <p:sldId id="269" r:id="rId13"/>
  </p:sldIdLst>
  <p:sldSz cx="9144000" cy="6858000" type="screen4x3"/>
  <p:notesSz cx="6858000" cy="9144000"/>
  <p:defaultText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66822" autoAdjust="0"/>
  </p:normalViewPr>
  <p:slideViewPr>
    <p:cSldViewPr snapToObjects="1">
      <p:cViewPr varScale="1">
        <p:scale>
          <a:sx n="71" d="100"/>
          <a:sy n="71" d="100"/>
        </p:scale>
        <p:origin x="-103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herkules\nilu\uorg\felles\feltblind\2005\FBL%20TAC%202005.xls"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herkules\nilu\uorg\felles\kontroll\Kontroll%20IC1\IC1_2009.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b="1" i="0" u="none" strike="noStrike" baseline="0">
                <a:solidFill>
                  <a:srgbClr val="000000"/>
                </a:solidFill>
                <a:latin typeface="Arial"/>
                <a:ea typeface="Arial"/>
                <a:cs typeface="Arial"/>
              </a:defRPr>
            </a:pPr>
            <a:r>
              <a:rPr lang="en-US"/>
              <a:t>Feltblind 2005 Karasjok
 C-filter</a:t>
            </a:r>
          </a:p>
        </c:rich>
      </c:tx>
      <c:layout>
        <c:manualLayout>
          <c:xMode val="edge"/>
          <c:yMode val="edge"/>
          <c:x val="0.40434332988624638"/>
          <c:y val="2.0338983050847428E-2"/>
        </c:manualLayout>
      </c:layout>
      <c:spPr>
        <a:noFill/>
        <a:ln w="25400">
          <a:noFill/>
        </a:ln>
      </c:spPr>
    </c:title>
    <c:plotArea>
      <c:layout>
        <c:manualLayout>
          <c:layoutTarget val="inner"/>
          <c:xMode val="edge"/>
          <c:yMode val="edge"/>
          <c:x val="7.3422957600827343E-2"/>
          <c:y val="0.15875706214689303"/>
          <c:w val="0.83143743536711479"/>
          <c:h val="0.67627118644067896"/>
        </c:manualLayout>
      </c:layout>
      <c:lineChart>
        <c:grouping val="standard"/>
        <c:ser>
          <c:idx val="1"/>
          <c:order val="0"/>
          <c:tx>
            <c:strRef>
              <c:f>'Karasjok Data'!$M$12</c:f>
              <c:strCache>
                <c:ptCount val="1"/>
                <c:pt idx="0">
                  <c:v>NH4-N</c:v>
                </c:pt>
              </c:strCache>
            </c:strRef>
          </c:tx>
          <c:spPr>
            <a:ln w="12700">
              <a:solidFill>
                <a:srgbClr val="FF00FF"/>
              </a:solidFill>
              <a:prstDash val="solid"/>
            </a:ln>
          </c:spPr>
          <c:marker>
            <c:symbol val="square"/>
            <c:size val="5"/>
            <c:spPr>
              <a:solidFill>
                <a:srgbClr val="FF00FF"/>
              </a:solidFill>
              <a:ln>
                <a:solidFill>
                  <a:srgbClr val="FF00FF"/>
                </a:solidFill>
                <a:prstDash val="solid"/>
              </a:ln>
            </c:spPr>
          </c:marker>
          <c:cat>
            <c:strRef>
              <c:f>'Karasjok Data'!$B$13:$B$60</c:f>
              <c:strCache>
                <c:ptCount val="48"/>
                <c:pt idx="0">
                  <c:v>03.01.05</c:v>
                </c:pt>
                <c:pt idx="1">
                  <c:v>10.01.05</c:v>
                </c:pt>
                <c:pt idx="2">
                  <c:v>17.01.05</c:v>
                </c:pt>
                <c:pt idx="3">
                  <c:v>24.01.05</c:v>
                </c:pt>
                <c:pt idx="4">
                  <c:v>31.01.05</c:v>
                </c:pt>
                <c:pt idx="5">
                  <c:v>07.02.05</c:v>
                </c:pt>
                <c:pt idx="6">
                  <c:v>04.02.05</c:v>
                </c:pt>
                <c:pt idx="7">
                  <c:v>21.02.05</c:v>
                </c:pt>
                <c:pt idx="8">
                  <c:v>28.02.05</c:v>
                </c:pt>
                <c:pt idx="9">
                  <c:v>07.03.05</c:v>
                </c:pt>
                <c:pt idx="10">
                  <c:v>14.03.05</c:v>
                </c:pt>
                <c:pt idx="11">
                  <c:v>21.03.05</c:v>
                </c:pt>
                <c:pt idx="12">
                  <c:v>28.03.05</c:v>
                </c:pt>
                <c:pt idx="13">
                  <c:v>04.04.05</c:v>
                </c:pt>
                <c:pt idx="14">
                  <c:v>11.04.05</c:v>
                </c:pt>
                <c:pt idx="15">
                  <c:v>18.04.05</c:v>
                </c:pt>
                <c:pt idx="16">
                  <c:v>25.04.05</c:v>
                </c:pt>
                <c:pt idx="17">
                  <c:v>02.05.05</c:v>
                </c:pt>
                <c:pt idx="18">
                  <c:v>09.05.05</c:v>
                </c:pt>
                <c:pt idx="19">
                  <c:v>16.05.05</c:v>
                </c:pt>
                <c:pt idx="20">
                  <c:v>23.05.05</c:v>
                </c:pt>
                <c:pt idx="21">
                  <c:v>30.05.05</c:v>
                </c:pt>
                <c:pt idx="22">
                  <c:v>06.06.05</c:v>
                </c:pt>
                <c:pt idx="23">
                  <c:v>13.06.05</c:v>
                </c:pt>
                <c:pt idx="24">
                  <c:v>20.06.05</c:v>
                </c:pt>
                <c:pt idx="25">
                  <c:v>27.06.05</c:v>
                </c:pt>
                <c:pt idx="26">
                  <c:v>04.07.05</c:v>
                </c:pt>
                <c:pt idx="27">
                  <c:v>11.07.05</c:v>
                </c:pt>
                <c:pt idx="28">
                  <c:v>18.07.05</c:v>
                </c:pt>
                <c:pt idx="29">
                  <c:v>25.07.05</c:v>
                </c:pt>
                <c:pt idx="30">
                  <c:v>01.08.05</c:v>
                </c:pt>
                <c:pt idx="31">
                  <c:v>08.08.05</c:v>
                </c:pt>
                <c:pt idx="32">
                  <c:v>15.08.05</c:v>
                </c:pt>
                <c:pt idx="33">
                  <c:v>22.08.05</c:v>
                </c:pt>
                <c:pt idx="34">
                  <c:v>29.08.05</c:v>
                </c:pt>
                <c:pt idx="35">
                  <c:v>05.09.05</c:v>
                </c:pt>
                <c:pt idx="36">
                  <c:v>12.09.05</c:v>
                </c:pt>
                <c:pt idx="37">
                  <c:v>19.09.05</c:v>
                </c:pt>
                <c:pt idx="38">
                  <c:v>26.09.05</c:v>
                </c:pt>
                <c:pt idx="39">
                  <c:v>03.10.05</c:v>
                </c:pt>
                <c:pt idx="40">
                  <c:v>10.10.05</c:v>
                </c:pt>
                <c:pt idx="41">
                  <c:v>17.10.05</c:v>
                </c:pt>
                <c:pt idx="42">
                  <c:v>24.10.05</c:v>
                </c:pt>
                <c:pt idx="43">
                  <c:v>31.10.05</c:v>
                </c:pt>
                <c:pt idx="44">
                  <c:v>07.11.05</c:v>
                </c:pt>
                <c:pt idx="45">
                  <c:v>14.11.05</c:v>
                </c:pt>
                <c:pt idx="46">
                  <c:v>21.11.05</c:v>
                </c:pt>
                <c:pt idx="47">
                  <c:v>28.11.05</c:v>
                </c:pt>
              </c:strCache>
            </c:strRef>
          </c:cat>
          <c:val>
            <c:numRef>
              <c:f>'Karasjok Data'!$M$13:$M$60</c:f>
              <c:numCache>
                <c:formatCode>0.00</c:formatCode>
                <c:ptCount val="48"/>
                <c:pt idx="0">
                  <c:v>0.48300000000000021</c:v>
                </c:pt>
                <c:pt idx="1">
                  <c:v>0.73300000000000043</c:v>
                </c:pt>
                <c:pt idx="2">
                  <c:v>0.53900000000000003</c:v>
                </c:pt>
                <c:pt idx="3">
                  <c:v>0.62700000000000045</c:v>
                </c:pt>
                <c:pt idx="4">
                  <c:v>0.83700000000000041</c:v>
                </c:pt>
                <c:pt idx="5">
                  <c:v>0.90200000000000002</c:v>
                </c:pt>
                <c:pt idx="6">
                  <c:v>0.93100000000000005</c:v>
                </c:pt>
                <c:pt idx="7">
                  <c:v>0.5620000000000005</c:v>
                </c:pt>
                <c:pt idx="8">
                  <c:v>1.127999999999999</c:v>
                </c:pt>
                <c:pt idx="9">
                  <c:v>0.79600000000000004</c:v>
                </c:pt>
                <c:pt idx="10">
                  <c:v>0.4710000000000002</c:v>
                </c:pt>
                <c:pt idx="11">
                  <c:v>0.54</c:v>
                </c:pt>
                <c:pt idx="12">
                  <c:v>1.1980000000000008</c:v>
                </c:pt>
                <c:pt idx="13">
                  <c:v>1.1020000000000001</c:v>
                </c:pt>
                <c:pt idx="14">
                  <c:v>0.42500000000000027</c:v>
                </c:pt>
                <c:pt idx="15">
                  <c:v>0.35800000000000021</c:v>
                </c:pt>
                <c:pt idx="16">
                  <c:v>0.4780000000000002</c:v>
                </c:pt>
                <c:pt idx="17">
                  <c:v>0.61900000000000044</c:v>
                </c:pt>
                <c:pt idx="18">
                  <c:v>0.68700000000000061</c:v>
                </c:pt>
                <c:pt idx="19">
                  <c:v>0.89800000000000013</c:v>
                </c:pt>
                <c:pt idx="20">
                  <c:v>0.45800000000000002</c:v>
                </c:pt>
                <c:pt idx="21">
                  <c:v>0.35600000000000021</c:v>
                </c:pt>
                <c:pt idx="22">
                  <c:v>0.34400000000000014</c:v>
                </c:pt>
                <c:pt idx="23">
                  <c:v>0.84300000000000042</c:v>
                </c:pt>
                <c:pt idx="24">
                  <c:v>0.39200000000000035</c:v>
                </c:pt>
                <c:pt idx="25">
                  <c:v>0.40600000000000008</c:v>
                </c:pt>
                <c:pt idx="26">
                  <c:v>0.71800000000000042</c:v>
                </c:pt>
                <c:pt idx="27">
                  <c:v>0.50900000000000001</c:v>
                </c:pt>
                <c:pt idx="28">
                  <c:v>0.60500000000000043</c:v>
                </c:pt>
                <c:pt idx="29">
                  <c:v>0.72100000000000042</c:v>
                </c:pt>
                <c:pt idx="30">
                  <c:v>0.85500000000000043</c:v>
                </c:pt>
                <c:pt idx="31">
                  <c:v>0.59900000000000009</c:v>
                </c:pt>
                <c:pt idx="32">
                  <c:v>0.75600000000000045</c:v>
                </c:pt>
                <c:pt idx="33">
                  <c:v>0.84300000000000042</c:v>
                </c:pt>
                <c:pt idx="34">
                  <c:v>0.86400000000000043</c:v>
                </c:pt>
                <c:pt idx="35">
                  <c:v>0.59600000000000009</c:v>
                </c:pt>
                <c:pt idx="36">
                  <c:v>0.80600000000000005</c:v>
                </c:pt>
                <c:pt idx="37">
                  <c:v>0.50700000000000001</c:v>
                </c:pt>
                <c:pt idx="38">
                  <c:v>0.37400000000000022</c:v>
                </c:pt>
                <c:pt idx="39">
                  <c:v>0.77300000000000035</c:v>
                </c:pt>
                <c:pt idx="40">
                  <c:v>0.90800000000000003</c:v>
                </c:pt>
                <c:pt idx="41">
                  <c:v>1.010999999999999</c:v>
                </c:pt>
                <c:pt idx="42">
                  <c:v>0.64500000000000046</c:v>
                </c:pt>
                <c:pt idx="43">
                  <c:v>0.22800000000000004</c:v>
                </c:pt>
                <c:pt idx="44">
                  <c:v>0.23500000000000001</c:v>
                </c:pt>
                <c:pt idx="45">
                  <c:v>0.6680000000000007</c:v>
                </c:pt>
                <c:pt idx="46">
                  <c:v>0.49400000000000027</c:v>
                </c:pt>
                <c:pt idx="47">
                  <c:v>0.48200000000000021</c:v>
                </c:pt>
              </c:numCache>
            </c:numRef>
          </c:val>
        </c:ser>
        <c:marker val="1"/>
        <c:axId val="43468288"/>
        <c:axId val="43487616"/>
      </c:lineChart>
      <c:catAx>
        <c:axId val="43468288"/>
        <c:scaling>
          <c:orientation val="minMax"/>
        </c:scaling>
        <c:axPos val="b"/>
        <c:title>
          <c:tx>
            <c:rich>
              <a:bodyPr/>
              <a:lstStyle/>
              <a:p>
                <a:pPr>
                  <a:defRPr sz="1000" b="1" i="0" u="none" strike="noStrike" baseline="0">
                    <a:solidFill>
                      <a:srgbClr val="000000"/>
                    </a:solidFill>
                    <a:latin typeface="Arial"/>
                    <a:ea typeface="Arial"/>
                    <a:cs typeface="Arial"/>
                  </a:defRPr>
                </a:pPr>
                <a:r>
                  <a:rPr lang="en-US"/>
                  <a:t>Dato</a:t>
                </a:r>
              </a:p>
            </c:rich>
          </c:tx>
          <c:layout>
            <c:manualLayout>
              <c:xMode val="edge"/>
              <c:yMode val="edge"/>
              <c:x val="0.47259565667011344"/>
              <c:y val="0.94237288135593156"/>
            </c:manualLayout>
          </c:layout>
          <c:spPr>
            <a:noFill/>
            <a:ln w="25400">
              <a:noFill/>
            </a:ln>
          </c:spPr>
        </c:title>
        <c:numFmt formatCode="General" sourceLinked="1"/>
        <c:tickLblPos val="nextTo"/>
        <c:spPr>
          <a:ln w="3175">
            <a:solidFill>
              <a:srgbClr val="000000"/>
            </a:solidFill>
            <a:prstDash val="solid"/>
          </a:ln>
        </c:spPr>
        <c:txPr>
          <a:bodyPr rot="-5400000" vert="horz"/>
          <a:lstStyle/>
          <a:p>
            <a:pPr>
              <a:defRPr sz="1000" b="0" i="0" u="none" strike="noStrike" baseline="0">
                <a:solidFill>
                  <a:srgbClr val="000000"/>
                </a:solidFill>
                <a:latin typeface="Arial"/>
                <a:ea typeface="Arial"/>
                <a:cs typeface="Arial"/>
              </a:defRPr>
            </a:pPr>
            <a:endParaRPr lang="en-US"/>
          </a:p>
        </c:txPr>
        <c:crossAx val="43487616"/>
        <c:crosses val="autoZero"/>
        <c:auto val="1"/>
        <c:lblAlgn val="ctr"/>
        <c:lblOffset val="100"/>
        <c:tickLblSkip val="2"/>
        <c:tickMarkSkip val="1"/>
      </c:catAx>
      <c:valAx>
        <c:axId val="43487616"/>
        <c:scaling>
          <c:orientation val="minMax"/>
        </c:scaling>
        <c:axPos val="l"/>
        <c:title>
          <c:tx>
            <c:rich>
              <a:bodyPr/>
              <a:lstStyle/>
              <a:p>
                <a:pPr>
                  <a:defRPr sz="1000" b="1" i="0" u="none" strike="noStrike" baseline="0">
                    <a:solidFill>
                      <a:srgbClr val="000000"/>
                    </a:solidFill>
                    <a:latin typeface="Arial"/>
                    <a:ea typeface="Arial"/>
                    <a:cs typeface="Arial"/>
                  </a:defRPr>
                </a:pPr>
                <a:r>
                  <a:rPr lang="en-US"/>
                  <a:t>ug/ml</a:t>
                </a:r>
              </a:p>
            </c:rich>
          </c:tx>
          <c:layout>
            <c:manualLayout>
              <c:xMode val="edge"/>
              <c:yMode val="edge"/>
              <c:x val="1.1375387797311287E-2"/>
              <c:y val="0.46440677966101734"/>
            </c:manualLayout>
          </c:layout>
          <c:spPr>
            <a:noFill/>
            <a:ln w="25400">
              <a:noFill/>
            </a:ln>
          </c:spPr>
        </c:title>
        <c:numFmt formatCode="0.0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43468288"/>
        <c:crosses val="autoZero"/>
        <c:crossBetween val="between"/>
      </c:valAx>
      <c:spPr>
        <a:noFill/>
        <a:ln w="12700">
          <a:solidFill>
            <a:srgbClr val="808080"/>
          </a:solidFill>
          <a:prstDash val="solid"/>
        </a:ln>
      </c:spPr>
    </c:plotArea>
    <c:legend>
      <c:legendPos val="r"/>
      <c:layout>
        <c:manualLayout>
          <c:xMode val="edge"/>
          <c:yMode val="edge"/>
          <c:x val="0.89682893067685032"/>
          <c:y val="0.48135593220338985"/>
          <c:w val="9.9034615966921577E-2"/>
          <c:h val="6.7591068161934303E-2"/>
        </c:manualLayout>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200" b="1" i="0" u="none" strike="noStrike" baseline="0">
                <a:solidFill>
                  <a:srgbClr val="000000"/>
                </a:solidFill>
                <a:latin typeface="Arial"/>
                <a:ea typeface="Arial"/>
                <a:cs typeface="Arial"/>
              </a:defRPr>
            </a:pPr>
            <a:r>
              <a:rPr lang="en-US"/>
              <a:t>Ionekromatografi anioner, IC1,  K2
Cl</a:t>
            </a:r>
          </a:p>
        </c:rich>
      </c:tx>
      <c:layout>
        <c:manualLayout>
          <c:xMode val="edge"/>
          <c:yMode val="edge"/>
          <c:x val="0.36438075742067616"/>
          <c:y val="1.9830028328611925E-2"/>
        </c:manualLayout>
      </c:layout>
      <c:spPr>
        <a:noFill/>
        <a:ln w="25400">
          <a:noFill/>
        </a:ln>
      </c:spPr>
    </c:title>
    <c:plotArea>
      <c:layout>
        <c:manualLayout>
          <c:layoutTarget val="inner"/>
          <c:xMode val="edge"/>
          <c:yMode val="edge"/>
          <c:x val="5.3207324778847091E-2"/>
          <c:y val="0.10786129006601458"/>
          <c:w val="0.94165813715455549"/>
          <c:h val="0.76345609065155862"/>
        </c:manualLayout>
      </c:layout>
      <c:lineChart>
        <c:grouping val="standard"/>
        <c:ser>
          <c:idx val="0"/>
          <c:order val="0"/>
          <c:spPr>
            <a:ln w="28575">
              <a:noFill/>
            </a:ln>
          </c:spPr>
          <c:marker>
            <c:symbol val="circle"/>
            <c:size val="2"/>
            <c:spPr>
              <a:solidFill>
                <a:srgbClr val="000000"/>
              </a:solidFill>
              <a:ln>
                <a:solidFill>
                  <a:srgbClr val="000000"/>
                </a:solidFill>
                <a:prstDash val="solid"/>
              </a:ln>
            </c:spPr>
          </c:marker>
          <c:cat>
            <c:strRef>
              <c:f>'IC1.K2.Data'!$A$13:$A$524</c:f>
              <c:strCache>
                <c:ptCount val="503"/>
                <c:pt idx="0">
                  <c:v>09.01.2009</c:v>
                </c:pt>
                <c:pt idx="1">
                  <c:v>17.01.2009</c:v>
                </c:pt>
                <c:pt idx="5">
                  <c:v>16.01.2009</c:v>
                </c:pt>
                <c:pt idx="8">
                  <c:v>14.01.2009</c:v>
                </c:pt>
                <c:pt idx="12">
                  <c:v>20.01.2009</c:v>
                </c:pt>
                <c:pt idx="17">
                  <c:v>21.01.2009</c:v>
                </c:pt>
                <c:pt idx="20">
                  <c:v>22.01.2009</c:v>
                </c:pt>
                <c:pt idx="23">
                  <c:v>23.01.2009</c:v>
                </c:pt>
                <c:pt idx="24">
                  <c:v>24.01.2009</c:v>
                </c:pt>
                <c:pt idx="28">
                  <c:v>25.01.2009</c:v>
                </c:pt>
                <c:pt idx="31">
                  <c:v>27.01.2009</c:v>
                </c:pt>
                <c:pt idx="32">
                  <c:v>28.01.2009</c:v>
                </c:pt>
                <c:pt idx="35">
                  <c:v>29.01.2009</c:v>
                </c:pt>
                <c:pt idx="38">
                  <c:v>30.01.2009</c:v>
                </c:pt>
                <c:pt idx="43">
                  <c:v>30.11.2009</c:v>
                </c:pt>
                <c:pt idx="46">
                  <c:v>12.02.2009</c:v>
                </c:pt>
                <c:pt idx="49">
                  <c:v>14.02.2009</c:v>
                </c:pt>
                <c:pt idx="52">
                  <c:v>13.02.2009</c:v>
                </c:pt>
                <c:pt idx="55">
                  <c:v>13.02.2009</c:v>
                </c:pt>
                <c:pt idx="57">
                  <c:v>15.12.2009</c:v>
                </c:pt>
                <c:pt idx="60">
                  <c:v>16.02.2009</c:v>
                </c:pt>
                <c:pt idx="63">
                  <c:v>17.12.2009</c:v>
                </c:pt>
                <c:pt idx="67">
                  <c:v>18.12.2009</c:v>
                </c:pt>
                <c:pt idx="70">
                  <c:v>19.12.2009</c:v>
                </c:pt>
                <c:pt idx="73">
                  <c:v>16.03.2009</c:v>
                </c:pt>
                <c:pt idx="76">
                  <c:v>16.01.2009</c:v>
                </c:pt>
                <c:pt idx="79">
                  <c:v>19.01.2009</c:v>
                </c:pt>
                <c:pt idx="82">
                  <c:v>20.03.2009</c:v>
                </c:pt>
                <c:pt idx="85">
                  <c:v>19.03.2009</c:v>
                </c:pt>
                <c:pt idx="88">
                  <c:v>23.03.2009</c:v>
                </c:pt>
                <c:pt idx="91">
                  <c:v>22.02.2009</c:v>
                </c:pt>
                <c:pt idx="94">
                  <c:v>26.03.2009</c:v>
                </c:pt>
                <c:pt idx="95">
                  <c:v>13.01.2009</c:v>
                </c:pt>
                <c:pt idx="96">
                  <c:v>26.03.2009</c:v>
                </c:pt>
                <c:pt idx="99">
                  <c:v>14.04.2009</c:v>
                </c:pt>
                <c:pt idx="102">
                  <c:v>01.04.2009</c:v>
                </c:pt>
                <c:pt idx="106">
                  <c:v>20.04.2009</c:v>
                </c:pt>
                <c:pt idx="107">
                  <c:v>20.04.2009</c:v>
                </c:pt>
                <c:pt idx="110">
                  <c:v>21.04.2009</c:v>
                </c:pt>
                <c:pt idx="113">
                  <c:v>22.04.2009</c:v>
                </c:pt>
                <c:pt idx="116">
                  <c:v>04.05.2009</c:v>
                </c:pt>
                <c:pt idx="117">
                  <c:v>05.05.2009</c:v>
                </c:pt>
                <c:pt idx="119">
                  <c:v>07.05.2009</c:v>
                </c:pt>
                <c:pt idx="121">
                  <c:v>11.05.2009</c:v>
                </c:pt>
                <c:pt idx="124">
                  <c:v>12.05.2009</c:v>
                </c:pt>
                <c:pt idx="127">
                  <c:v>15.05.2009</c:v>
                </c:pt>
                <c:pt idx="128">
                  <c:v>25.05.2009</c:v>
                </c:pt>
                <c:pt idx="129">
                  <c:v>27.05.2009</c:v>
                </c:pt>
                <c:pt idx="132">
                  <c:v>04.06.2009</c:v>
                </c:pt>
                <c:pt idx="133">
                  <c:v>08.06.2009</c:v>
                </c:pt>
                <c:pt idx="134">
                  <c:v>10.06.2009</c:v>
                </c:pt>
                <c:pt idx="136">
                  <c:v>17.06.2009</c:v>
                </c:pt>
                <c:pt idx="137">
                  <c:v>20.06.2009</c:v>
                </c:pt>
                <c:pt idx="140">
                  <c:v>23.06.2009</c:v>
                </c:pt>
                <c:pt idx="143">
                  <c:v>24.06.2009</c:v>
                </c:pt>
                <c:pt idx="146">
                  <c:v>25.06.2009</c:v>
                </c:pt>
                <c:pt idx="149">
                  <c:v>12.08.2009</c:v>
                </c:pt>
                <c:pt idx="150">
                  <c:v>17.08.2009</c:v>
                </c:pt>
                <c:pt idx="153">
                  <c:v>12.08.2009</c:v>
                </c:pt>
                <c:pt idx="154">
                  <c:v>25.06.2009</c:v>
                </c:pt>
                <c:pt idx="155">
                  <c:v>14.07.2009</c:v>
                </c:pt>
                <c:pt idx="156">
                  <c:v>21.08.2009</c:v>
                </c:pt>
                <c:pt idx="158">
                  <c:v>19.08.2009</c:v>
                </c:pt>
                <c:pt idx="159">
                  <c:v>14.07.2009</c:v>
                </c:pt>
                <c:pt idx="160">
                  <c:v>23.07.2009</c:v>
                </c:pt>
                <c:pt idx="164">
                  <c:v>24.08.2009</c:v>
                </c:pt>
                <c:pt idx="167">
                  <c:v>31.08.2009</c:v>
                </c:pt>
                <c:pt idx="171">
                  <c:v>01.09.2009</c:v>
                </c:pt>
                <c:pt idx="174">
                  <c:v>04.09.2009</c:v>
                </c:pt>
                <c:pt idx="177">
                  <c:v>09.09.2009</c:v>
                </c:pt>
                <c:pt idx="180">
                  <c:v>14.09.2009</c:v>
                </c:pt>
                <c:pt idx="183">
                  <c:v>11.09.2009</c:v>
                </c:pt>
                <c:pt idx="186">
                  <c:v>03.09.2009</c:v>
                </c:pt>
                <c:pt idx="189">
                  <c:v>18.09.2009</c:v>
                </c:pt>
                <c:pt idx="190">
                  <c:v>01.09.2009</c:v>
                </c:pt>
                <c:pt idx="193">
                  <c:v>09.09.2009</c:v>
                </c:pt>
                <c:pt idx="196">
                  <c:v>21.09.2009</c:v>
                </c:pt>
                <c:pt idx="199">
                  <c:v>06.10.2009</c:v>
                </c:pt>
                <c:pt idx="202">
                  <c:v>07.10.2009</c:v>
                </c:pt>
                <c:pt idx="205">
                  <c:v>19.10.2009</c:v>
                </c:pt>
                <c:pt idx="208">
                  <c:v>21.10.2009</c:v>
                </c:pt>
                <c:pt idx="211">
                  <c:v>13.10.2009</c:v>
                </c:pt>
                <c:pt idx="214">
                  <c:v>29.10.2009</c:v>
                </c:pt>
                <c:pt idx="217">
                  <c:v>02.11.2009</c:v>
                </c:pt>
                <c:pt idx="220">
                  <c:v>04.11.2009</c:v>
                </c:pt>
                <c:pt idx="223">
                  <c:v>06.11.2009</c:v>
                </c:pt>
                <c:pt idx="226">
                  <c:v>09.11.2009</c:v>
                </c:pt>
                <c:pt idx="228">
                  <c:v>20069/11/09</c:v>
                </c:pt>
                <c:pt idx="231">
                  <c:v>12.11.2009</c:v>
                </c:pt>
                <c:pt idx="234">
                  <c:v>13.11.2009</c:v>
                </c:pt>
                <c:pt idx="237">
                  <c:v>16.11.2009</c:v>
                </c:pt>
                <c:pt idx="240">
                  <c:v>17.11.2009</c:v>
                </c:pt>
                <c:pt idx="243">
                  <c:v>30.11.2009</c:v>
                </c:pt>
                <c:pt idx="248">
                  <c:v>23.11.2009</c:v>
                </c:pt>
                <c:pt idx="253">
                  <c:v>24.11.2009</c:v>
                </c:pt>
                <c:pt idx="258">
                  <c:v>30.11.2009</c:v>
                </c:pt>
                <c:pt idx="263">
                  <c:v>01.12.2009</c:v>
                </c:pt>
                <c:pt idx="266">
                  <c:v>04.12.2009</c:v>
                </c:pt>
                <c:pt idx="269">
                  <c:v>04.12.2009</c:v>
                </c:pt>
                <c:pt idx="272">
                  <c:v>10.12.2009</c:v>
                </c:pt>
                <c:pt idx="275">
                  <c:v>09.12.2009</c:v>
                </c:pt>
                <c:pt idx="276">
                  <c:v>11.12.2009</c:v>
                </c:pt>
                <c:pt idx="279">
                  <c:v>18.12.2009</c:v>
                </c:pt>
                <c:pt idx="282">
                  <c:v>21.12.2009</c:v>
                </c:pt>
                <c:pt idx="285">
                  <c:v>17.12.2009</c:v>
                </c:pt>
                <c:pt idx="288">
                  <c:v>15.12.2009</c:v>
                </c:pt>
                <c:pt idx="292">
                  <c:v>20.01.2010</c:v>
                </c:pt>
                <c:pt idx="295">
                  <c:v>11.01.2010</c:v>
                </c:pt>
                <c:pt idx="298">
                  <c:v>15.01.2010</c:v>
                </c:pt>
                <c:pt idx="301">
                  <c:v>25.01.2010</c:v>
                </c:pt>
                <c:pt idx="304">
                  <c:v>29.01.2010</c:v>
                </c:pt>
                <c:pt idx="307">
                  <c:v>29.01.2010</c:v>
                </c:pt>
                <c:pt idx="309">
                  <c:v>10.01.2010</c:v>
                </c:pt>
                <c:pt idx="312">
                  <c:v>12.01.2010</c:v>
                </c:pt>
                <c:pt idx="315">
                  <c:v>19.01.2010</c:v>
                </c:pt>
                <c:pt idx="318">
                  <c:v>15.01.2010</c:v>
                </c:pt>
                <c:pt idx="321">
                  <c:v>29.01.2010</c:v>
                </c:pt>
                <c:pt idx="324">
                  <c:v>01.02.2010</c:v>
                </c:pt>
                <c:pt idx="327">
                  <c:v>02.02.2010</c:v>
                </c:pt>
                <c:pt idx="330">
                  <c:v>03.02.2010</c:v>
                </c:pt>
                <c:pt idx="333">
                  <c:v>08.02.2010</c:v>
                </c:pt>
                <c:pt idx="336">
                  <c:v>10.02.2010</c:v>
                </c:pt>
                <c:pt idx="339">
                  <c:v>10.02.2010</c:v>
                </c:pt>
                <c:pt idx="342">
                  <c:v>14.02.2010</c:v>
                </c:pt>
                <c:pt idx="345">
                  <c:v>12.02.2010</c:v>
                </c:pt>
                <c:pt idx="348">
                  <c:v>15.02.2010</c:v>
                </c:pt>
                <c:pt idx="351">
                  <c:v>15.02.2010</c:v>
                </c:pt>
                <c:pt idx="354">
                  <c:v>19.02.2010</c:v>
                </c:pt>
                <c:pt idx="357">
                  <c:v>18.02.2010</c:v>
                </c:pt>
                <c:pt idx="360">
                  <c:v>22.02.2010</c:v>
                </c:pt>
                <c:pt idx="365">
                  <c:v>23.02.2010</c:v>
                </c:pt>
                <c:pt idx="370">
                  <c:v>24.02.2010</c:v>
                </c:pt>
                <c:pt idx="373">
                  <c:v>25.02.2010</c:v>
                </c:pt>
                <c:pt idx="376">
                  <c:v>26.02.2010</c:v>
                </c:pt>
                <c:pt idx="381">
                  <c:v>28.02.2010</c:v>
                </c:pt>
                <c:pt idx="384">
                  <c:v>01.03.2010</c:v>
                </c:pt>
                <c:pt idx="386">
                  <c:v>02.03.2010</c:v>
                </c:pt>
                <c:pt idx="389">
                  <c:v>03.03.2010</c:v>
                </c:pt>
                <c:pt idx="392">
                  <c:v>04.03.2010</c:v>
                </c:pt>
                <c:pt idx="395">
                  <c:v>06.03.2010</c:v>
                </c:pt>
                <c:pt idx="398">
                  <c:v>15.03.2010</c:v>
                </c:pt>
                <c:pt idx="400">
                  <c:v>16.03.2010</c:v>
                </c:pt>
                <c:pt idx="403">
                  <c:v>17.03.2010</c:v>
                </c:pt>
                <c:pt idx="406">
                  <c:v>26.03.2010</c:v>
                </c:pt>
                <c:pt idx="409">
                  <c:v>10.04.2006</c:v>
                </c:pt>
                <c:pt idx="411">
                  <c:v>07.04.2010</c:v>
                </c:pt>
                <c:pt idx="414">
                  <c:v>19.04.2010</c:v>
                </c:pt>
                <c:pt idx="415">
                  <c:v>16.04.2010</c:v>
                </c:pt>
                <c:pt idx="418">
                  <c:v>19.04.2010</c:v>
                </c:pt>
                <c:pt idx="421">
                  <c:v>27.04.2010</c:v>
                </c:pt>
                <c:pt idx="425">
                  <c:v>03.05.2010</c:v>
                </c:pt>
                <c:pt idx="427">
                  <c:v>29.04.2010</c:v>
                </c:pt>
                <c:pt idx="428">
                  <c:v>06.05.2010</c:v>
                </c:pt>
                <c:pt idx="431">
                  <c:v>10.05.2010</c:v>
                </c:pt>
                <c:pt idx="432">
                  <c:v>06.05.2010</c:v>
                </c:pt>
                <c:pt idx="435">
                  <c:v>12.05.2010</c:v>
                </c:pt>
                <c:pt idx="436">
                  <c:v>26.04.2010</c:v>
                </c:pt>
                <c:pt idx="439">
                  <c:v>18.05.2010</c:v>
                </c:pt>
                <c:pt idx="442">
                  <c:v>19.05.2010</c:v>
                </c:pt>
                <c:pt idx="445">
                  <c:v>25.05.2010</c:v>
                </c:pt>
                <c:pt idx="446">
                  <c:v>02.06.2010</c:v>
                </c:pt>
                <c:pt idx="449">
                  <c:v>03.06.2010</c:v>
                </c:pt>
                <c:pt idx="452">
                  <c:v>17.08.2010</c:v>
                </c:pt>
                <c:pt idx="455">
                  <c:v>12.08.2010</c:v>
                </c:pt>
                <c:pt idx="458">
                  <c:v>09.08.2010</c:v>
                </c:pt>
                <c:pt idx="461">
                  <c:v>10.08.2010</c:v>
                </c:pt>
                <c:pt idx="464">
                  <c:v>11.08.2010</c:v>
                </c:pt>
                <c:pt idx="467">
                  <c:v>19.08.2010</c:v>
                </c:pt>
                <c:pt idx="470">
                  <c:v>24.08.2010</c:v>
                </c:pt>
                <c:pt idx="472">
                  <c:v>07.06.2010</c:v>
                </c:pt>
                <c:pt idx="475">
                  <c:v>23.08.2010</c:v>
                </c:pt>
                <c:pt idx="477">
                  <c:v>06.09.2010</c:v>
                </c:pt>
                <c:pt idx="479">
                  <c:v>19.08.2010</c:v>
                </c:pt>
                <c:pt idx="482">
                  <c:v>24/08/21010</c:v>
                </c:pt>
                <c:pt idx="485">
                  <c:v>09.09.2010</c:v>
                </c:pt>
                <c:pt idx="487">
                  <c:v>14.09.2010</c:v>
                </c:pt>
                <c:pt idx="488">
                  <c:v>27.08.2010</c:v>
                </c:pt>
                <c:pt idx="490">
                  <c:v>13.09.2010</c:v>
                </c:pt>
                <c:pt idx="493">
                  <c:v>30.09.2010</c:v>
                </c:pt>
                <c:pt idx="496">
                  <c:v>16.09.2010</c:v>
                </c:pt>
                <c:pt idx="499">
                  <c:v>14.10.2010</c:v>
                </c:pt>
                <c:pt idx="502">
                  <c:v>08.10.2010</c:v>
                </c:pt>
              </c:strCache>
            </c:strRef>
          </c:cat>
          <c:val>
            <c:numRef>
              <c:f>'IC1.K2.Data'!$B$13:$B$524</c:f>
              <c:numCache>
                <c:formatCode>General</c:formatCode>
                <c:ptCount val="512"/>
                <c:pt idx="0">
                  <c:v>0.48200000000000021</c:v>
                </c:pt>
                <c:pt idx="1">
                  <c:v>0.46700000000000008</c:v>
                </c:pt>
                <c:pt idx="2">
                  <c:v>0.44500000000000017</c:v>
                </c:pt>
                <c:pt idx="3">
                  <c:v>0.46900000000000008</c:v>
                </c:pt>
                <c:pt idx="4">
                  <c:v>0.46500000000000002</c:v>
                </c:pt>
                <c:pt idx="5">
                  <c:v>0.46100000000000002</c:v>
                </c:pt>
                <c:pt idx="6">
                  <c:v>0.46</c:v>
                </c:pt>
                <c:pt idx="7">
                  <c:v>0.46300000000000002</c:v>
                </c:pt>
                <c:pt idx="8">
                  <c:v>0.48200000000000021</c:v>
                </c:pt>
                <c:pt idx="9">
                  <c:v>0.46300000000000002</c:v>
                </c:pt>
                <c:pt idx="10">
                  <c:v>0.45500000000000002</c:v>
                </c:pt>
                <c:pt idx="11">
                  <c:v>0.46200000000000002</c:v>
                </c:pt>
                <c:pt idx="12">
                  <c:v>0.45420000000000005</c:v>
                </c:pt>
                <c:pt idx="13">
                  <c:v>0.4454000000000003</c:v>
                </c:pt>
                <c:pt idx="14">
                  <c:v>0.46500000000000002</c:v>
                </c:pt>
                <c:pt idx="15">
                  <c:v>0.4664000000000002</c:v>
                </c:pt>
                <c:pt idx="16">
                  <c:v>0.4876000000000002</c:v>
                </c:pt>
                <c:pt idx="17">
                  <c:v>0.45</c:v>
                </c:pt>
                <c:pt idx="18">
                  <c:v>0.45800000000000002</c:v>
                </c:pt>
                <c:pt idx="19">
                  <c:v>0.45900000000000002</c:v>
                </c:pt>
                <c:pt idx="20">
                  <c:v>0.49600000000000022</c:v>
                </c:pt>
                <c:pt idx="21">
                  <c:v>0.46800000000000008</c:v>
                </c:pt>
                <c:pt idx="22">
                  <c:v>0.44800000000000018</c:v>
                </c:pt>
                <c:pt idx="23">
                  <c:v>0.46300000000000002</c:v>
                </c:pt>
                <c:pt idx="24">
                  <c:v>0.4730000000000002</c:v>
                </c:pt>
                <c:pt idx="25">
                  <c:v>0.46</c:v>
                </c:pt>
                <c:pt idx="26">
                  <c:v>0.44900000000000018</c:v>
                </c:pt>
                <c:pt idx="27">
                  <c:v>0.48800000000000027</c:v>
                </c:pt>
                <c:pt idx="28">
                  <c:v>0.45300000000000001</c:v>
                </c:pt>
                <c:pt idx="29">
                  <c:v>0.46</c:v>
                </c:pt>
                <c:pt idx="30">
                  <c:v>0.43550000000000022</c:v>
                </c:pt>
                <c:pt idx="31">
                  <c:v>0.46400000000000002</c:v>
                </c:pt>
                <c:pt idx="32">
                  <c:v>0.43800000000000022</c:v>
                </c:pt>
                <c:pt idx="33">
                  <c:v>0.45300000000000001</c:v>
                </c:pt>
                <c:pt idx="34">
                  <c:v>0.44500000000000017</c:v>
                </c:pt>
                <c:pt idx="35">
                  <c:v>0.46600000000000008</c:v>
                </c:pt>
                <c:pt idx="36">
                  <c:v>0.46700000000000008</c:v>
                </c:pt>
                <c:pt idx="37">
                  <c:v>0.46</c:v>
                </c:pt>
                <c:pt idx="38">
                  <c:v>0.44700000000000017</c:v>
                </c:pt>
                <c:pt idx="39">
                  <c:v>0.45400000000000001</c:v>
                </c:pt>
                <c:pt idx="40">
                  <c:v>0.45980000000000021</c:v>
                </c:pt>
                <c:pt idx="41">
                  <c:v>0.45300000000000001</c:v>
                </c:pt>
                <c:pt idx="42">
                  <c:v>0.46</c:v>
                </c:pt>
                <c:pt idx="43">
                  <c:v>0.4760000000000002</c:v>
                </c:pt>
                <c:pt idx="44">
                  <c:v>0.4770000000000002</c:v>
                </c:pt>
                <c:pt idx="45">
                  <c:v>0.4710000000000002</c:v>
                </c:pt>
                <c:pt idx="46">
                  <c:v>0.45740000000000008</c:v>
                </c:pt>
                <c:pt idx="47">
                  <c:v>0.46630000000000021</c:v>
                </c:pt>
                <c:pt idx="48">
                  <c:v>0.45270000000000005</c:v>
                </c:pt>
                <c:pt idx="49">
                  <c:v>0.4740000000000002</c:v>
                </c:pt>
                <c:pt idx="50">
                  <c:v>0.47380000000000022</c:v>
                </c:pt>
                <c:pt idx="51">
                  <c:v>0.4594000000000002</c:v>
                </c:pt>
                <c:pt idx="52">
                  <c:v>0.45740000000000008</c:v>
                </c:pt>
                <c:pt idx="53">
                  <c:v>0.46630000000000021</c:v>
                </c:pt>
                <c:pt idx="54">
                  <c:v>0.45270000000000005</c:v>
                </c:pt>
                <c:pt idx="55">
                  <c:v>0.45329999999999998</c:v>
                </c:pt>
                <c:pt idx="56">
                  <c:v>0.47840000000000027</c:v>
                </c:pt>
                <c:pt idx="57">
                  <c:v>0.44510000000000016</c:v>
                </c:pt>
                <c:pt idx="58">
                  <c:v>0.46660000000000001</c:v>
                </c:pt>
                <c:pt idx="59">
                  <c:v>0.4594000000000002</c:v>
                </c:pt>
                <c:pt idx="60">
                  <c:v>0.46900000000000008</c:v>
                </c:pt>
                <c:pt idx="61">
                  <c:v>0.46900000000000008</c:v>
                </c:pt>
                <c:pt idx="62">
                  <c:v>0.45800000000000002</c:v>
                </c:pt>
                <c:pt idx="63">
                  <c:v>0.46100000000000002</c:v>
                </c:pt>
                <c:pt idx="64">
                  <c:v>0.45500000000000002</c:v>
                </c:pt>
                <c:pt idx="65">
                  <c:v>0.45</c:v>
                </c:pt>
                <c:pt idx="66">
                  <c:v>0.44900000000000018</c:v>
                </c:pt>
                <c:pt idx="67">
                  <c:v>0.45</c:v>
                </c:pt>
                <c:pt idx="68">
                  <c:v>0.4740000000000002</c:v>
                </c:pt>
                <c:pt idx="69">
                  <c:v>0.45700000000000002</c:v>
                </c:pt>
                <c:pt idx="70">
                  <c:v>0.45800000000000002</c:v>
                </c:pt>
                <c:pt idx="71">
                  <c:v>0.45800000000000002</c:v>
                </c:pt>
                <c:pt idx="72">
                  <c:v>0.46300000000000002</c:v>
                </c:pt>
                <c:pt idx="73">
                  <c:v>0.45300000000000001</c:v>
                </c:pt>
                <c:pt idx="74">
                  <c:v>0.44700000000000017</c:v>
                </c:pt>
                <c:pt idx="75">
                  <c:v>0.46200000000000002</c:v>
                </c:pt>
                <c:pt idx="76">
                  <c:v>0.44900000000000018</c:v>
                </c:pt>
                <c:pt idx="77">
                  <c:v>0.46800000000000008</c:v>
                </c:pt>
                <c:pt idx="78">
                  <c:v>0.45900000000000002</c:v>
                </c:pt>
                <c:pt idx="79">
                  <c:v>0.45500000000000002</c:v>
                </c:pt>
                <c:pt idx="80">
                  <c:v>0.46200000000000002</c:v>
                </c:pt>
                <c:pt idx="81">
                  <c:v>0.44000000000000017</c:v>
                </c:pt>
                <c:pt idx="82">
                  <c:v>0.45500000000000002</c:v>
                </c:pt>
                <c:pt idx="83">
                  <c:v>0.4790000000000002</c:v>
                </c:pt>
                <c:pt idx="84">
                  <c:v>0.4790000000000002</c:v>
                </c:pt>
                <c:pt idx="85">
                  <c:v>0.4750000000000002</c:v>
                </c:pt>
                <c:pt idx="86">
                  <c:v>0.4750000000000002</c:v>
                </c:pt>
                <c:pt idx="87">
                  <c:v>0.48800000000000027</c:v>
                </c:pt>
                <c:pt idx="88">
                  <c:v>0.44300000000000017</c:v>
                </c:pt>
                <c:pt idx="89">
                  <c:v>0.43950000000000022</c:v>
                </c:pt>
                <c:pt idx="90">
                  <c:v>0.46800000000000008</c:v>
                </c:pt>
                <c:pt idx="91">
                  <c:v>0.4525800000000002</c:v>
                </c:pt>
                <c:pt idx="92">
                  <c:v>0.4494000000000003</c:v>
                </c:pt>
                <c:pt idx="93">
                  <c:v>0.4657</c:v>
                </c:pt>
                <c:pt idx="94">
                  <c:v>0.4735000000000002</c:v>
                </c:pt>
                <c:pt idx="95">
                  <c:v>0.4582</c:v>
                </c:pt>
                <c:pt idx="96">
                  <c:v>0.4780000000000002</c:v>
                </c:pt>
                <c:pt idx="97">
                  <c:v>0.44700000000000017</c:v>
                </c:pt>
                <c:pt idx="98">
                  <c:v>0.46300000000000002</c:v>
                </c:pt>
                <c:pt idx="99">
                  <c:v>0.46730000000000022</c:v>
                </c:pt>
                <c:pt idx="100">
                  <c:v>0.46480000000000021</c:v>
                </c:pt>
                <c:pt idx="101">
                  <c:v>0.45129999999999998</c:v>
                </c:pt>
                <c:pt idx="102">
                  <c:v>0.46400000000000002</c:v>
                </c:pt>
                <c:pt idx="103">
                  <c:v>0.46600000000000008</c:v>
                </c:pt>
                <c:pt idx="104">
                  <c:v>0.44400000000000017</c:v>
                </c:pt>
                <c:pt idx="105">
                  <c:v>0.45100000000000001</c:v>
                </c:pt>
                <c:pt idx="106">
                  <c:v>0.45700000000000002</c:v>
                </c:pt>
                <c:pt idx="107">
                  <c:v>0.44700000000000017</c:v>
                </c:pt>
                <c:pt idx="108">
                  <c:v>0.46</c:v>
                </c:pt>
                <c:pt idx="109">
                  <c:v>0.46400000000000002</c:v>
                </c:pt>
                <c:pt idx="110">
                  <c:v>0.46900000000000008</c:v>
                </c:pt>
                <c:pt idx="111">
                  <c:v>0.44700000000000017</c:v>
                </c:pt>
                <c:pt idx="112">
                  <c:v>0.44300000000000017</c:v>
                </c:pt>
                <c:pt idx="113">
                  <c:v>0.44700000000000017</c:v>
                </c:pt>
                <c:pt idx="114">
                  <c:v>0.45400000000000001</c:v>
                </c:pt>
                <c:pt idx="115">
                  <c:v>0.46</c:v>
                </c:pt>
                <c:pt idx="116">
                  <c:v>0.4637</c:v>
                </c:pt>
                <c:pt idx="117">
                  <c:v>0.4499000000000003</c:v>
                </c:pt>
                <c:pt idx="118">
                  <c:v>0.4624000000000002</c:v>
                </c:pt>
                <c:pt idx="119">
                  <c:v>0.4720000000000002</c:v>
                </c:pt>
                <c:pt idx="120">
                  <c:v>0.48600000000000027</c:v>
                </c:pt>
                <c:pt idx="121">
                  <c:v>0.46500000000000002</c:v>
                </c:pt>
                <c:pt idx="122">
                  <c:v>0.4720000000000002</c:v>
                </c:pt>
                <c:pt idx="123">
                  <c:v>0.44600000000000017</c:v>
                </c:pt>
                <c:pt idx="124">
                  <c:v>0.43700000000000022</c:v>
                </c:pt>
                <c:pt idx="125">
                  <c:v>0.43800000000000022</c:v>
                </c:pt>
                <c:pt idx="126">
                  <c:v>0.45800000000000002</c:v>
                </c:pt>
                <c:pt idx="127">
                  <c:v>0.45200000000000001</c:v>
                </c:pt>
                <c:pt idx="128">
                  <c:v>0.45729999999999998</c:v>
                </c:pt>
                <c:pt idx="129">
                  <c:v>0.47770000000000001</c:v>
                </c:pt>
                <c:pt idx="130">
                  <c:v>0.45400000000000001</c:v>
                </c:pt>
                <c:pt idx="131">
                  <c:v>0.4494000000000003</c:v>
                </c:pt>
                <c:pt idx="132">
                  <c:v>0.4614000000000002</c:v>
                </c:pt>
                <c:pt idx="133">
                  <c:v>0.45</c:v>
                </c:pt>
                <c:pt idx="134">
                  <c:v>0.45740000000000008</c:v>
                </c:pt>
                <c:pt idx="135">
                  <c:v>0.44950000000000018</c:v>
                </c:pt>
                <c:pt idx="136">
                  <c:v>0.44500000000000017</c:v>
                </c:pt>
                <c:pt idx="137">
                  <c:v>0.45479999999999998</c:v>
                </c:pt>
                <c:pt idx="138">
                  <c:v>0.44580000000000031</c:v>
                </c:pt>
                <c:pt idx="139">
                  <c:v>0.4644000000000002</c:v>
                </c:pt>
                <c:pt idx="140">
                  <c:v>0.46010000000000001</c:v>
                </c:pt>
                <c:pt idx="141">
                  <c:v>0.44720000000000021</c:v>
                </c:pt>
                <c:pt idx="142">
                  <c:v>0.44390000000000029</c:v>
                </c:pt>
                <c:pt idx="143">
                  <c:v>0.46990000000000021</c:v>
                </c:pt>
                <c:pt idx="144">
                  <c:v>0.4612</c:v>
                </c:pt>
                <c:pt idx="145">
                  <c:v>0.4592</c:v>
                </c:pt>
                <c:pt idx="146">
                  <c:v>0.48110000000000008</c:v>
                </c:pt>
                <c:pt idx="147">
                  <c:v>0.48570000000000002</c:v>
                </c:pt>
                <c:pt idx="148">
                  <c:v>0.44260000000000022</c:v>
                </c:pt>
                <c:pt idx="149">
                  <c:v>0.4740000000000002</c:v>
                </c:pt>
                <c:pt idx="150">
                  <c:v>0.44430000000000031</c:v>
                </c:pt>
                <c:pt idx="151">
                  <c:v>0.4526</c:v>
                </c:pt>
                <c:pt idx="152">
                  <c:v>0.44190000000000029</c:v>
                </c:pt>
                <c:pt idx="153">
                  <c:v>0.42000000000000021</c:v>
                </c:pt>
                <c:pt idx="154">
                  <c:v>0.46760000000000002</c:v>
                </c:pt>
                <c:pt idx="155">
                  <c:v>0.46700000000000008</c:v>
                </c:pt>
                <c:pt idx="156">
                  <c:v>0.46960000000000002</c:v>
                </c:pt>
                <c:pt idx="157">
                  <c:v>0.4392000000000002</c:v>
                </c:pt>
                <c:pt idx="158">
                  <c:v>0.43830000000000036</c:v>
                </c:pt>
                <c:pt idx="159">
                  <c:v>0.44320000000000015</c:v>
                </c:pt>
                <c:pt idx="160">
                  <c:v>0.4664000000000002</c:v>
                </c:pt>
                <c:pt idx="161">
                  <c:v>0.46940000000000021</c:v>
                </c:pt>
                <c:pt idx="162">
                  <c:v>0.46800000000000008</c:v>
                </c:pt>
                <c:pt idx="163">
                  <c:v>0.45170000000000005</c:v>
                </c:pt>
                <c:pt idx="164">
                  <c:v>0.43790000000000023</c:v>
                </c:pt>
                <c:pt idx="165">
                  <c:v>0.42920000000000008</c:v>
                </c:pt>
                <c:pt idx="166">
                  <c:v>0.45850000000000002</c:v>
                </c:pt>
                <c:pt idx="167">
                  <c:v>0.46500000000000002</c:v>
                </c:pt>
                <c:pt idx="168">
                  <c:v>0.45150000000000001</c:v>
                </c:pt>
                <c:pt idx="169">
                  <c:v>0.46310000000000001</c:v>
                </c:pt>
                <c:pt idx="170">
                  <c:v>0.43230000000000035</c:v>
                </c:pt>
                <c:pt idx="171">
                  <c:v>0.44770000000000021</c:v>
                </c:pt>
                <c:pt idx="172">
                  <c:v>0.4710000000000002</c:v>
                </c:pt>
                <c:pt idx="173">
                  <c:v>0.44620000000000021</c:v>
                </c:pt>
                <c:pt idx="174">
                  <c:v>0.44770000000000021</c:v>
                </c:pt>
                <c:pt idx="175">
                  <c:v>0.43740000000000023</c:v>
                </c:pt>
                <c:pt idx="176">
                  <c:v>0.44950000000000018</c:v>
                </c:pt>
                <c:pt idx="177">
                  <c:v>0.4632</c:v>
                </c:pt>
                <c:pt idx="178">
                  <c:v>0.46780000000000022</c:v>
                </c:pt>
                <c:pt idx="179">
                  <c:v>0.46810000000000002</c:v>
                </c:pt>
                <c:pt idx="180">
                  <c:v>0.44440000000000029</c:v>
                </c:pt>
                <c:pt idx="181">
                  <c:v>0.45500000000000002</c:v>
                </c:pt>
                <c:pt idx="182">
                  <c:v>0.47040000000000021</c:v>
                </c:pt>
                <c:pt idx="183">
                  <c:v>0.45930000000000021</c:v>
                </c:pt>
                <c:pt idx="184">
                  <c:v>0.45070000000000005</c:v>
                </c:pt>
                <c:pt idx="185">
                  <c:v>0.46530000000000021</c:v>
                </c:pt>
                <c:pt idx="186">
                  <c:v>0.46230000000000021</c:v>
                </c:pt>
                <c:pt idx="187">
                  <c:v>0.43350000000000022</c:v>
                </c:pt>
                <c:pt idx="188">
                  <c:v>0.45170000000000005</c:v>
                </c:pt>
                <c:pt idx="189">
                  <c:v>0.4216000000000002</c:v>
                </c:pt>
                <c:pt idx="190">
                  <c:v>0.44770000000000021</c:v>
                </c:pt>
                <c:pt idx="191">
                  <c:v>0.4710000000000002</c:v>
                </c:pt>
                <c:pt idx="192">
                  <c:v>0.44620000000000021</c:v>
                </c:pt>
                <c:pt idx="193">
                  <c:v>0.48140000000000027</c:v>
                </c:pt>
                <c:pt idx="194">
                  <c:v>0.48250000000000021</c:v>
                </c:pt>
                <c:pt idx="195">
                  <c:v>0.44050000000000017</c:v>
                </c:pt>
                <c:pt idx="196">
                  <c:v>0.45450000000000002</c:v>
                </c:pt>
                <c:pt idx="197">
                  <c:v>0.44750000000000018</c:v>
                </c:pt>
                <c:pt idx="198">
                  <c:v>0.44830000000000031</c:v>
                </c:pt>
                <c:pt idx="199">
                  <c:v>0.46450000000000002</c:v>
                </c:pt>
                <c:pt idx="200">
                  <c:v>0.47420000000000001</c:v>
                </c:pt>
                <c:pt idx="201">
                  <c:v>0.4464000000000003</c:v>
                </c:pt>
                <c:pt idx="202">
                  <c:v>0.44960000000000017</c:v>
                </c:pt>
                <c:pt idx="203">
                  <c:v>0.45790000000000008</c:v>
                </c:pt>
                <c:pt idx="204">
                  <c:v>0.45500000000000002</c:v>
                </c:pt>
                <c:pt idx="205">
                  <c:v>0.4454000000000003</c:v>
                </c:pt>
                <c:pt idx="206">
                  <c:v>0.4607</c:v>
                </c:pt>
                <c:pt idx="207">
                  <c:v>0.46060000000000001</c:v>
                </c:pt>
                <c:pt idx="208">
                  <c:v>0.44810000000000016</c:v>
                </c:pt>
                <c:pt idx="209">
                  <c:v>0.47390000000000027</c:v>
                </c:pt>
                <c:pt idx="210">
                  <c:v>0.4642</c:v>
                </c:pt>
                <c:pt idx="211">
                  <c:v>0.42930000000000035</c:v>
                </c:pt>
                <c:pt idx="212">
                  <c:v>0.45479999999999998</c:v>
                </c:pt>
                <c:pt idx="213">
                  <c:v>0.44970000000000021</c:v>
                </c:pt>
                <c:pt idx="214">
                  <c:v>0.48850000000000027</c:v>
                </c:pt>
                <c:pt idx="215">
                  <c:v>0.44060000000000021</c:v>
                </c:pt>
                <c:pt idx="216">
                  <c:v>0.4634000000000002</c:v>
                </c:pt>
                <c:pt idx="217">
                  <c:v>0.47490000000000027</c:v>
                </c:pt>
                <c:pt idx="218">
                  <c:v>0.43220000000000008</c:v>
                </c:pt>
                <c:pt idx="219">
                  <c:v>0.43200000000000022</c:v>
                </c:pt>
                <c:pt idx="220">
                  <c:v>0.46500000000000002</c:v>
                </c:pt>
                <c:pt idx="221">
                  <c:v>0.44670000000000021</c:v>
                </c:pt>
                <c:pt idx="222">
                  <c:v>0.4584000000000002</c:v>
                </c:pt>
                <c:pt idx="223">
                  <c:v>0.44310000000000022</c:v>
                </c:pt>
                <c:pt idx="224">
                  <c:v>0.45500000000000002</c:v>
                </c:pt>
                <c:pt idx="225">
                  <c:v>0.4765000000000002</c:v>
                </c:pt>
                <c:pt idx="226">
                  <c:v>0.45760000000000001</c:v>
                </c:pt>
                <c:pt idx="227">
                  <c:v>0.46150000000000002</c:v>
                </c:pt>
                <c:pt idx="228">
                  <c:v>0.4484000000000003</c:v>
                </c:pt>
                <c:pt idx="229">
                  <c:v>0.4664000000000002</c:v>
                </c:pt>
                <c:pt idx="230">
                  <c:v>0.46960000000000002</c:v>
                </c:pt>
                <c:pt idx="231">
                  <c:v>0.48370000000000002</c:v>
                </c:pt>
                <c:pt idx="232">
                  <c:v>0.44230000000000036</c:v>
                </c:pt>
                <c:pt idx="233">
                  <c:v>0.43380100000000033</c:v>
                </c:pt>
                <c:pt idx="234">
                  <c:v>0.48580000000000023</c:v>
                </c:pt>
                <c:pt idx="235">
                  <c:v>0.45229999999999998</c:v>
                </c:pt>
                <c:pt idx="236">
                  <c:v>0.46600000000000008</c:v>
                </c:pt>
                <c:pt idx="237">
                  <c:v>0.46180000000000021</c:v>
                </c:pt>
                <c:pt idx="238">
                  <c:v>0.47620000000000001</c:v>
                </c:pt>
                <c:pt idx="239">
                  <c:v>0.45900000000000002</c:v>
                </c:pt>
                <c:pt idx="240">
                  <c:v>0.46130000000000021</c:v>
                </c:pt>
                <c:pt idx="241">
                  <c:v>0.45379999999999998</c:v>
                </c:pt>
                <c:pt idx="242">
                  <c:v>0.45830000000000021</c:v>
                </c:pt>
                <c:pt idx="243">
                  <c:v>0.46990000000000021</c:v>
                </c:pt>
                <c:pt idx="244">
                  <c:v>0.45760000000000001</c:v>
                </c:pt>
                <c:pt idx="245">
                  <c:v>0.46150000000000002</c:v>
                </c:pt>
                <c:pt idx="246">
                  <c:v>0.47060000000000002</c:v>
                </c:pt>
                <c:pt idx="247">
                  <c:v>0.48430000000000023</c:v>
                </c:pt>
                <c:pt idx="248">
                  <c:v>0.44250000000000017</c:v>
                </c:pt>
                <c:pt idx="249">
                  <c:v>0.43840000000000023</c:v>
                </c:pt>
                <c:pt idx="250">
                  <c:v>0.4627</c:v>
                </c:pt>
                <c:pt idx="251">
                  <c:v>0.46530000000000021</c:v>
                </c:pt>
                <c:pt idx="252">
                  <c:v>0.46080000000000021</c:v>
                </c:pt>
                <c:pt idx="253">
                  <c:v>0.4536</c:v>
                </c:pt>
                <c:pt idx="254">
                  <c:v>0.46710000000000002</c:v>
                </c:pt>
                <c:pt idx="255">
                  <c:v>0.46730000000000022</c:v>
                </c:pt>
                <c:pt idx="256">
                  <c:v>0.4592</c:v>
                </c:pt>
                <c:pt idx="257">
                  <c:v>0.46760000000000002</c:v>
                </c:pt>
                <c:pt idx="258">
                  <c:v>0.4627</c:v>
                </c:pt>
                <c:pt idx="259">
                  <c:v>0.46</c:v>
                </c:pt>
                <c:pt idx="260">
                  <c:v>0.47530000000000022</c:v>
                </c:pt>
                <c:pt idx="261">
                  <c:v>0.4617</c:v>
                </c:pt>
                <c:pt idx="262">
                  <c:v>0.46600000000000008</c:v>
                </c:pt>
                <c:pt idx="263">
                  <c:v>0.44480000000000031</c:v>
                </c:pt>
                <c:pt idx="264">
                  <c:v>0.45610000000000001</c:v>
                </c:pt>
                <c:pt idx="265">
                  <c:v>0.46300000000000002</c:v>
                </c:pt>
                <c:pt idx="266">
                  <c:v>0.44710000000000016</c:v>
                </c:pt>
                <c:pt idx="267">
                  <c:v>0.45900000000000002</c:v>
                </c:pt>
                <c:pt idx="268">
                  <c:v>0.46410000000000001</c:v>
                </c:pt>
                <c:pt idx="269">
                  <c:v>0.44710000000000016</c:v>
                </c:pt>
                <c:pt idx="270">
                  <c:v>0.47460000000000002</c:v>
                </c:pt>
                <c:pt idx="271">
                  <c:v>0.46410000000000001</c:v>
                </c:pt>
                <c:pt idx="272">
                  <c:v>0.4775000000000002</c:v>
                </c:pt>
                <c:pt idx="273">
                  <c:v>0.47560000000000002</c:v>
                </c:pt>
                <c:pt idx="274">
                  <c:v>0.43880000000000036</c:v>
                </c:pt>
                <c:pt idx="275">
                  <c:v>0.4715000000000002</c:v>
                </c:pt>
                <c:pt idx="276">
                  <c:v>0.46910000000000002</c:v>
                </c:pt>
                <c:pt idx="277">
                  <c:v>0.4614000000000002</c:v>
                </c:pt>
                <c:pt idx="278">
                  <c:v>0.46250000000000002</c:v>
                </c:pt>
                <c:pt idx="279">
                  <c:v>0.44480000000000031</c:v>
                </c:pt>
                <c:pt idx="280">
                  <c:v>0.44530000000000031</c:v>
                </c:pt>
                <c:pt idx="281">
                  <c:v>0.4489000000000003</c:v>
                </c:pt>
                <c:pt idx="282">
                  <c:v>0.46310000000000001</c:v>
                </c:pt>
                <c:pt idx="283">
                  <c:v>0.44800000000000018</c:v>
                </c:pt>
                <c:pt idx="284">
                  <c:v>0.49370000000000008</c:v>
                </c:pt>
                <c:pt idx="285">
                  <c:v>0.48280000000000023</c:v>
                </c:pt>
                <c:pt idx="286">
                  <c:v>0.45779999999999998</c:v>
                </c:pt>
                <c:pt idx="287">
                  <c:v>0.45690000000000008</c:v>
                </c:pt>
                <c:pt idx="288">
                  <c:v>0.49660000000000026</c:v>
                </c:pt>
                <c:pt idx="289">
                  <c:v>0.45250000000000001</c:v>
                </c:pt>
                <c:pt idx="290">
                  <c:v>0.45590000000000008</c:v>
                </c:pt>
                <c:pt idx="291">
                  <c:v>0.45590000000000008</c:v>
                </c:pt>
                <c:pt idx="292">
                  <c:v>0.46380000000000021</c:v>
                </c:pt>
                <c:pt idx="293">
                  <c:v>0.45020000000000004</c:v>
                </c:pt>
                <c:pt idx="294">
                  <c:v>0.4577</c:v>
                </c:pt>
                <c:pt idx="295">
                  <c:v>0.4672</c:v>
                </c:pt>
                <c:pt idx="296">
                  <c:v>0.43940000000000023</c:v>
                </c:pt>
                <c:pt idx="297">
                  <c:v>0.4715000000000002</c:v>
                </c:pt>
                <c:pt idx="298">
                  <c:v>0.46250000000000002</c:v>
                </c:pt>
                <c:pt idx="299">
                  <c:v>0.44710000000000016</c:v>
                </c:pt>
                <c:pt idx="300">
                  <c:v>0.4362000000000002</c:v>
                </c:pt>
                <c:pt idx="301">
                  <c:v>0.45760000000000001</c:v>
                </c:pt>
                <c:pt idx="302">
                  <c:v>0.45</c:v>
                </c:pt>
                <c:pt idx="303">
                  <c:v>0.45350000000000001</c:v>
                </c:pt>
                <c:pt idx="304">
                  <c:v>0.45710000000000001</c:v>
                </c:pt>
                <c:pt idx="305">
                  <c:v>0.45579999999999998</c:v>
                </c:pt>
                <c:pt idx="306">
                  <c:v>0.4647</c:v>
                </c:pt>
                <c:pt idx="307">
                  <c:v>0.4499000000000003</c:v>
                </c:pt>
                <c:pt idx="308">
                  <c:v>0.46110000000000001</c:v>
                </c:pt>
                <c:pt idx="309">
                  <c:v>0.46230000000000021</c:v>
                </c:pt>
                <c:pt idx="310">
                  <c:v>0.43850000000000022</c:v>
                </c:pt>
                <c:pt idx="311">
                  <c:v>0.45450000000000002</c:v>
                </c:pt>
                <c:pt idx="312">
                  <c:v>0.4584000000000002</c:v>
                </c:pt>
                <c:pt idx="313">
                  <c:v>0.44140000000000029</c:v>
                </c:pt>
                <c:pt idx="314">
                  <c:v>0.4484000000000003</c:v>
                </c:pt>
                <c:pt idx="315">
                  <c:v>0.47310000000000002</c:v>
                </c:pt>
                <c:pt idx="316">
                  <c:v>0.44530000000000031</c:v>
                </c:pt>
                <c:pt idx="317">
                  <c:v>0.45880000000000021</c:v>
                </c:pt>
                <c:pt idx="318">
                  <c:v>0.45930000000000021</c:v>
                </c:pt>
                <c:pt idx="319">
                  <c:v>0.44000000000000017</c:v>
                </c:pt>
                <c:pt idx="320">
                  <c:v>0.45329999999999998</c:v>
                </c:pt>
                <c:pt idx="321">
                  <c:v>0.45750000000000002</c:v>
                </c:pt>
                <c:pt idx="322">
                  <c:v>0.4454000000000003</c:v>
                </c:pt>
                <c:pt idx="323">
                  <c:v>0.4609000000000002</c:v>
                </c:pt>
                <c:pt idx="324">
                  <c:v>0.46180000000000021</c:v>
                </c:pt>
                <c:pt idx="325">
                  <c:v>0.44530000000000031</c:v>
                </c:pt>
                <c:pt idx="326">
                  <c:v>0.45520000000000005</c:v>
                </c:pt>
                <c:pt idx="327">
                  <c:v>0.46260000000000001</c:v>
                </c:pt>
                <c:pt idx="328">
                  <c:v>0.45100000000000001</c:v>
                </c:pt>
                <c:pt idx="329">
                  <c:v>0.46180000000000021</c:v>
                </c:pt>
                <c:pt idx="330">
                  <c:v>0.49420000000000008</c:v>
                </c:pt>
                <c:pt idx="331">
                  <c:v>0.45650000000000002</c:v>
                </c:pt>
                <c:pt idx="332">
                  <c:v>0.46980000000000022</c:v>
                </c:pt>
                <c:pt idx="333">
                  <c:v>0.47000000000000008</c:v>
                </c:pt>
                <c:pt idx="334">
                  <c:v>0.44720000000000021</c:v>
                </c:pt>
                <c:pt idx="335">
                  <c:v>0.4582</c:v>
                </c:pt>
                <c:pt idx="336">
                  <c:v>0.44020000000000015</c:v>
                </c:pt>
                <c:pt idx="337">
                  <c:v>0.4637</c:v>
                </c:pt>
                <c:pt idx="338">
                  <c:v>0.45860000000000001</c:v>
                </c:pt>
                <c:pt idx="339">
                  <c:v>0.44520000000000015</c:v>
                </c:pt>
                <c:pt idx="340">
                  <c:v>0.49460000000000021</c:v>
                </c:pt>
                <c:pt idx="341">
                  <c:v>0.44000000000000017</c:v>
                </c:pt>
                <c:pt idx="342">
                  <c:v>0.4634000000000002</c:v>
                </c:pt>
                <c:pt idx="343">
                  <c:v>0.42530000000000023</c:v>
                </c:pt>
                <c:pt idx="344">
                  <c:v>0.43740000000000023</c:v>
                </c:pt>
                <c:pt idx="345">
                  <c:v>0.44520000000000015</c:v>
                </c:pt>
                <c:pt idx="346">
                  <c:v>0.49460000000000021</c:v>
                </c:pt>
                <c:pt idx="347">
                  <c:v>0.44000000000000017</c:v>
                </c:pt>
                <c:pt idx="348">
                  <c:v>0.46940000000000021</c:v>
                </c:pt>
                <c:pt idx="349">
                  <c:v>0.42230000000000023</c:v>
                </c:pt>
                <c:pt idx="350">
                  <c:v>0.44300000000000017</c:v>
                </c:pt>
                <c:pt idx="351">
                  <c:v>0.45540000000000008</c:v>
                </c:pt>
                <c:pt idx="352">
                  <c:v>0.42320000000000002</c:v>
                </c:pt>
                <c:pt idx="353">
                  <c:v>0.42540000000000022</c:v>
                </c:pt>
                <c:pt idx="354">
                  <c:v>0.4886000000000002</c:v>
                </c:pt>
                <c:pt idx="355">
                  <c:v>0.4720000000000002</c:v>
                </c:pt>
                <c:pt idx="356">
                  <c:v>0.45490000000000008</c:v>
                </c:pt>
                <c:pt idx="357">
                  <c:v>0.45450000000000002</c:v>
                </c:pt>
                <c:pt idx="358">
                  <c:v>0.45020000000000004</c:v>
                </c:pt>
                <c:pt idx="359">
                  <c:v>0.46700000000000008</c:v>
                </c:pt>
                <c:pt idx="360">
                  <c:v>0.4657</c:v>
                </c:pt>
                <c:pt idx="361">
                  <c:v>0.45610000000000001</c:v>
                </c:pt>
                <c:pt idx="362">
                  <c:v>0.44000000000000017</c:v>
                </c:pt>
                <c:pt idx="363">
                  <c:v>0.45529999999999998</c:v>
                </c:pt>
                <c:pt idx="364">
                  <c:v>0.4622</c:v>
                </c:pt>
                <c:pt idx="365">
                  <c:v>0.4612</c:v>
                </c:pt>
                <c:pt idx="366">
                  <c:v>0.46150000000000002</c:v>
                </c:pt>
                <c:pt idx="367">
                  <c:v>0.43290000000000023</c:v>
                </c:pt>
                <c:pt idx="368">
                  <c:v>0.45590000000000008</c:v>
                </c:pt>
                <c:pt idx="369">
                  <c:v>0.45129999999999998</c:v>
                </c:pt>
                <c:pt idx="370">
                  <c:v>0.43480000000000035</c:v>
                </c:pt>
                <c:pt idx="371">
                  <c:v>0.43490000000000023</c:v>
                </c:pt>
                <c:pt idx="372">
                  <c:v>0.46160000000000001</c:v>
                </c:pt>
                <c:pt idx="373">
                  <c:v>0.4599000000000002</c:v>
                </c:pt>
                <c:pt idx="374">
                  <c:v>0.47810000000000002</c:v>
                </c:pt>
                <c:pt idx="375">
                  <c:v>0.44260000000000022</c:v>
                </c:pt>
                <c:pt idx="376">
                  <c:v>0.48930000000000023</c:v>
                </c:pt>
                <c:pt idx="377">
                  <c:v>0.43610000000000027</c:v>
                </c:pt>
                <c:pt idx="378">
                  <c:v>0.46980000000000022</c:v>
                </c:pt>
                <c:pt idx="379">
                  <c:v>0.44440000000000029</c:v>
                </c:pt>
                <c:pt idx="380">
                  <c:v>0.48530000000000023</c:v>
                </c:pt>
                <c:pt idx="381">
                  <c:v>0.4669000000000002</c:v>
                </c:pt>
                <c:pt idx="382">
                  <c:v>0.45029999999999998</c:v>
                </c:pt>
                <c:pt idx="383">
                  <c:v>0.47720000000000001</c:v>
                </c:pt>
                <c:pt idx="384">
                  <c:v>0.45640000000000008</c:v>
                </c:pt>
                <c:pt idx="385">
                  <c:v>0.44600000000000017</c:v>
                </c:pt>
                <c:pt idx="386">
                  <c:v>0.4677</c:v>
                </c:pt>
                <c:pt idx="387">
                  <c:v>0.44070000000000015</c:v>
                </c:pt>
                <c:pt idx="388">
                  <c:v>0.43480000000000035</c:v>
                </c:pt>
                <c:pt idx="389">
                  <c:v>0.46820000000000001</c:v>
                </c:pt>
                <c:pt idx="390">
                  <c:v>0.48950000000000027</c:v>
                </c:pt>
                <c:pt idx="391">
                  <c:v>0.46630000000000021</c:v>
                </c:pt>
                <c:pt idx="392">
                  <c:v>0.44580000000000031</c:v>
                </c:pt>
                <c:pt idx="393">
                  <c:v>0.44510000000000016</c:v>
                </c:pt>
                <c:pt idx="394">
                  <c:v>0.47170000000000001</c:v>
                </c:pt>
                <c:pt idx="395">
                  <c:v>0.47840000000000027</c:v>
                </c:pt>
                <c:pt idx="396">
                  <c:v>0.47360000000000002</c:v>
                </c:pt>
                <c:pt idx="397">
                  <c:v>0.4639000000000002</c:v>
                </c:pt>
                <c:pt idx="398">
                  <c:v>0.48080000000000023</c:v>
                </c:pt>
                <c:pt idx="399">
                  <c:v>0.46680000000000021</c:v>
                </c:pt>
                <c:pt idx="400">
                  <c:v>0.46260000000000001</c:v>
                </c:pt>
                <c:pt idx="401">
                  <c:v>0.46360000000000001</c:v>
                </c:pt>
                <c:pt idx="402">
                  <c:v>0.47170000000000001</c:v>
                </c:pt>
                <c:pt idx="403">
                  <c:v>0.47000000000000008</c:v>
                </c:pt>
                <c:pt idx="404">
                  <c:v>0.46760000000000002</c:v>
                </c:pt>
                <c:pt idx="405">
                  <c:v>0.45400000000000001</c:v>
                </c:pt>
                <c:pt idx="406">
                  <c:v>0.4846000000000002</c:v>
                </c:pt>
                <c:pt idx="407">
                  <c:v>0.4642</c:v>
                </c:pt>
                <c:pt idx="408">
                  <c:v>0.47090000000000026</c:v>
                </c:pt>
                <c:pt idx="409">
                  <c:v>0.46890000000000021</c:v>
                </c:pt>
                <c:pt idx="410">
                  <c:v>0.45670000000000005</c:v>
                </c:pt>
                <c:pt idx="411">
                  <c:v>0.47690000000000027</c:v>
                </c:pt>
                <c:pt idx="412">
                  <c:v>0.48600000000000027</c:v>
                </c:pt>
                <c:pt idx="413">
                  <c:v>0.4836000000000002</c:v>
                </c:pt>
                <c:pt idx="414">
                  <c:v>0.4629000000000002</c:v>
                </c:pt>
                <c:pt idx="415">
                  <c:v>0.45930000000000021</c:v>
                </c:pt>
                <c:pt idx="416">
                  <c:v>0.46750000000000008</c:v>
                </c:pt>
                <c:pt idx="417">
                  <c:v>0.4619000000000002</c:v>
                </c:pt>
                <c:pt idx="418">
                  <c:v>0.46150000000000002</c:v>
                </c:pt>
                <c:pt idx="419">
                  <c:v>0.48030000000000023</c:v>
                </c:pt>
                <c:pt idx="420">
                  <c:v>0.46330000000000021</c:v>
                </c:pt>
                <c:pt idx="421">
                  <c:v>0.46840000000000021</c:v>
                </c:pt>
                <c:pt idx="422">
                  <c:v>0.4382000000000002</c:v>
                </c:pt>
                <c:pt idx="423">
                  <c:v>0.44350000000000017</c:v>
                </c:pt>
                <c:pt idx="424">
                  <c:v>0.45100000000000001</c:v>
                </c:pt>
                <c:pt idx="425">
                  <c:v>0.4644000000000002</c:v>
                </c:pt>
                <c:pt idx="426">
                  <c:v>0.46210000000000001</c:v>
                </c:pt>
                <c:pt idx="427">
                  <c:v>0.47470000000000001</c:v>
                </c:pt>
                <c:pt idx="428">
                  <c:v>0.46950000000000008</c:v>
                </c:pt>
                <c:pt idx="429">
                  <c:v>0.48470000000000002</c:v>
                </c:pt>
                <c:pt idx="430">
                  <c:v>0.4464000000000003</c:v>
                </c:pt>
                <c:pt idx="431">
                  <c:v>0.46650000000000008</c:v>
                </c:pt>
                <c:pt idx="432">
                  <c:v>0.4592</c:v>
                </c:pt>
                <c:pt idx="433">
                  <c:v>0.45229999999999998</c:v>
                </c:pt>
                <c:pt idx="434">
                  <c:v>0.45570000000000005</c:v>
                </c:pt>
                <c:pt idx="435">
                  <c:v>0.47630000000000022</c:v>
                </c:pt>
                <c:pt idx="436">
                  <c:v>0.4347000000000002</c:v>
                </c:pt>
                <c:pt idx="437">
                  <c:v>0.44720000000000021</c:v>
                </c:pt>
                <c:pt idx="438">
                  <c:v>0.42880000000000035</c:v>
                </c:pt>
                <c:pt idx="439">
                  <c:v>0.45880000000000021</c:v>
                </c:pt>
                <c:pt idx="440">
                  <c:v>0.45229999999999998</c:v>
                </c:pt>
                <c:pt idx="441">
                  <c:v>0.44200000000000017</c:v>
                </c:pt>
                <c:pt idx="442">
                  <c:v>0.44900000000000018</c:v>
                </c:pt>
                <c:pt idx="443">
                  <c:v>0.41720000000000002</c:v>
                </c:pt>
                <c:pt idx="444">
                  <c:v>0.41680000000000023</c:v>
                </c:pt>
                <c:pt idx="445">
                  <c:v>0.43210000000000021</c:v>
                </c:pt>
                <c:pt idx="446">
                  <c:v>0.43390000000000023</c:v>
                </c:pt>
                <c:pt idx="447">
                  <c:v>0.44680000000000031</c:v>
                </c:pt>
                <c:pt idx="448">
                  <c:v>0.45440000000000008</c:v>
                </c:pt>
                <c:pt idx="449">
                  <c:v>0.47050000000000008</c:v>
                </c:pt>
                <c:pt idx="450">
                  <c:v>0.44430000000000031</c:v>
                </c:pt>
                <c:pt idx="451">
                  <c:v>0.45079999999999998</c:v>
                </c:pt>
                <c:pt idx="452">
                  <c:v>0.4634000000000002</c:v>
                </c:pt>
                <c:pt idx="453">
                  <c:v>0.46950000000000008</c:v>
                </c:pt>
                <c:pt idx="454">
                  <c:v>0.45470000000000005</c:v>
                </c:pt>
                <c:pt idx="455">
                  <c:v>0.44390000000000029</c:v>
                </c:pt>
                <c:pt idx="456">
                  <c:v>0.45279999999999998</c:v>
                </c:pt>
                <c:pt idx="457">
                  <c:v>0.4582</c:v>
                </c:pt>
                <c:pt idx="458">
                  <c:v>0.44760000000000016</c:v>
                </c:pt>
                <c:pt idx="459">
                  <c:v>0.45240000000000002</c:v>
                </c:pt>
                <c:pt idx="460">
                  <c:v>0.46300000000000002</c:v>
                </c:pt>
                <c:pt idx="461">
                  <c:v>0.42330000000000023</c:v>
                </c:pt>
                <c:pt idx="462">
                  <c:v>0.43340000000000023</c:v>
                </c:pt>
                <c:pt idx="463">
                  <c:v>0.42280000000000023</c:v>
                </c:pt>
                <c:pt idx="464">
                  <c:v>0.4639000000000002</c:v>
                </c:pt>
                <c:pt idx="465">
                  <c:v>0.4785000000000002</c:v>
                </c:pt>
                <c:pt idx="466">
                  <c:v>0.45610000000000001</c:v>
                </c:pt>
                <c:pt idx="467">
                  <c:v>0.44370000000000015</c:v>
                </c:pt>
                <c:pt idx="468">
                  <c:v>0.4367000000000002</c:v>
                </c:pt>
                <c:pt idx="469">
                  <c:v>0.45329999999999998</c:v>
                </c:pt>
                <c:pt idx="470">
                  <c:v>0.46500000000000002</c:v>
                </c:pt>
                <c:pt idx="471">
                  <c:v>0.4609000000000002</c:v>
                </c:pt>
                <c:pt idx="472">
                  <c:v>0.44700000000000017</c:v>
                </c:pt>
                <c:pt idx="473">
                  <c:v>0.44510000000000016</c:v>
                </c:pt>
                <c:pt idx="474">
                  <c:v>0.47401000000000026</c:v>
                </c:pt>
                <c:pt idx="475">
                  <c:v>0.44950000000000018</c:v>
                </c:pt>
                <c:pt idx="476">
                  <c:v>0.44570000000000021</c:v>
                </c:pt>
                <c:pt idx="477">
                  <c:v>0.45070000000000005</c:v>
                </c:pt>
                <c:pt idx="478">
                  <c:v>0.44280000000000036</c:v>
                </c:pt>
                <c:pt idx="479">
                  <c:v>0.4607</c:v>
                </c:pt>
                <c:pt idx="480">
                  <c:v>0.4627</c:v>
                </c:pt>
                <c:pt idx="481">
                  <c:v>0.45540000000000008</c:v>
                </c:pt>
                <c:pt idx="482">
                  <c:v>0.46230000000000021</c:v>
                </c:pt>
                <c:pt idx="483">
                  <c:v>0.45100000000000001</c:v>
                </c:pt>
                <c:pt idx="484">
                  <c:v>0.4647</c:v>
                </c:pt>
                <c:pt idx="485">
                  <c:v>0.4501</c:v>
                </c:pt>
                <c:pt idx="486">
                  <c:v>0.47960000000000008</c:v>
                </c:pt>
                <c:pt idx="487">
                  <c:v>0.46730000000000022</c:v>
                </c:pt>
                <c:pt idx="488">
                  <c:v>0.45320000000000005</c:v>
                </c:pt>
                <c:pt idx="489">
                  <c:v>0.4740000000000002</c:v>
                </c:pt>
                <c:pt idx="490">
                  <c:v>0.44650000000000017</c:v>
                </c:pt>
                <c:pt idx="491">
                  <c:v>0.43660000000000027</c:v>
                </c:pt>
                <c:pt idx="492">
                  <c:v>0.47340000000000027</c:v>
                </c:pt>
                <c:pt idx="493">
                  <c:v>0.45540000000000008</c:v>
                </c:pt>
                <c:pt idx="494">
                  <c:v>0.46050000000000002</c:v>
                </c:pt>
                <c:pt idx="495">
                  <c:v>0.44830000000000031</c:v>
                </c:pt>
                <c:pt idx="496">
                  <c:v>0.44960000000000017</c:v>
                </c:pt>
                <c:pt idx="497">
                  <c:v>0.4541</c:v>
                </c:pt>
                <c:pt idx="498">
                  <c:v>0.4765000000000002</c:v>
                </c:pt>
                <c:pt idx="499">
                  <c:v>0.46</c:v>
                </c:pt>
                <c:pt idx="500">
                  <c:v>0.4587</c:v>
                </c:pt>
                <c:pt idx="501">
                  <c:v>0.48950000000000027</c:v>
                </c:pt>
              </c:numCache>
            </c:numRef>
          </c:val>
        </c:ser>
        <c:ser>
          <c:idx val="1"/>
          <c:order val="1"/>
          <c:spPr>
            <a:ln w="3175">
              <a:solidFill>
                <a:srgbClr val="000000"/>
              </a:solidFill>
              <a:prstDash val="solid"/>
            </a:ln>
          </c:spPr>
          <c:marker>
            <c:symbol val="none"/>
          </c:marker>
          <c:cat>
            <c:strRef>
              <c:f>'IC1.K2.Data'!$A$13:$A$524</c:f>
              <c:strCache>
                <c:ptCount val="503"/>
                <c:pt idx="0">
                  <c:v>09.01.2009</c:v>
                </c:pt>
                <c:pt idx="1">
                  <c:v>17.01.2009</c:v>
                </c:pt>
                <c:pt idx="5">
                  <c:v>16.01.2009</c:v>
                </c:pt>
                <c:pt idx="8">
                  <c:v>14.01.2009</c:v>
                </c:pt>
                <c:pt idx="12">
                  <c:v>20.01.2009</c:v>
                </c:pt>
                <c:pt idx="17">
                  <c:v>21.01.2009</c:v>
                </c:pt>
                <c:pt idx="20">
                  <c:v>22.01.2009</c:v>
                </c:pt>
                <c:pt idx="23">
                  <c:v>23.01.2009</c:v>
                </c:pt>
                <c:pt idx="24">
                  <c:v>24.01.2009</c:v>
                </c:pt>
                <c:pt idx="28">
                  <c:v>25.01.2009</c:v>
                </c:pt>
                <c:pt idx="31">
                  <c:v>27.01.2009</c:v>
                </c:pt>
                <c:pt idx="32">
                  <c:v>28.01.2009</c:v>
                </c:pt>
                <c:pt idx="35">
                  <c:v>29.01.2009</c:v>
                </c:pt>
                <c:pt idx="38">
                  <c:v>30.01.2009</c:v>
                </c:pt>
                <c:pt idx="43">
                  <c:v>30.11.2009</c:v>
                </c:pt>
                <c:pt idx="46">
                  <c:v>12.02.2009</c:v>
                </c:pt>
                <c:pt idx="49">
                  <c:v>14.02.2009</c:v>
                </c:pt>
                <c:pt idx="52">
                  <c:v>13.02.2009</c:v>
                </c:pt>
                <c:pt idx="55">
                  <c:v>13.02.2009</c:v>
                </c:pt>
                <c:pt idx="57">
                  <c:v>15.12.2009</c:v>
                </c:pt>
                <c:pt idx="60">
                  <c:v>16.02.2009</c:v>
                </c:pt>
                <c:pt idx="63">
                  <c:v>17.12.2009</c:v>
                </c:pt>
                <c:pt idx="67">
                  <c:v>18.12.2009</c:v>
                </c:pt>
                <c:pt idx="70">
                  <c:v>19.12.2009</c:v>
                </c:pt>
                <c:pt idx="73">
                  <c:v>16.03.2009</c:v>
                </c:pt>
                <c:pt idx="76">
                  <c:v>16.01.2009</c:v>
                </c:pt>
                <c:pt idx="79">
                  <c:v>19.01.2009</c:v>
                </c:pt>
                <c:pt idx="82">
                  <c:v>20.03.2009</c:v>
                </c:pt>
                <c:pt idx="85">
                  <c:v>19.03.2009</c:v>
                </c:pt>
                <c:pt idx="88">
                  <c:v>23.03.2009</c:v>
                </c:pt>
                <c:pt idx="91">
                  <c:v>22.02.2009</c:v>
                </c:pt>
                <c:pt idx="94">
                  <c:v>26.03.2009</c:v>
                </c:pt>
                <c:pt idx="95">
                  <c:v>13.01.2009</c:v>
                </c:pt>
                <c:pt idx="96">
                  <c:v>26.03.2009</c:v>
                </c:pt>
                <c:pt idx="99">
                  <c:v>14.04.2009</c:v>
                </c:pt>
                <c:pt idx="102">
                  <c:v>01.04.2009</c:v>
                </c:pt>
                <c:pt idx="106">
                  <c:v>20.04.2009</c:v>
                </c:pt>
                <c:pt idx="107">
                  <c:v>20.04.2009</c:v>
                </c:pt>
                <c:pt idx="110">
                  <c:v>21.04.2009</c:v>
                </c:pt>
                <c:pt idx="113">
                  <c:v>22.04.2009</c:v>
                </c:pt>
                <c:pt idx="116">
                  <c:v>04.05.2009</c:v>
                </c:pt>
                <c:pt idx="117">
                  <c:v>05.05.2009</c:v>
                </c:pt>
                <c:pt idx="119">
                  <c:v>07.05.2009</c:v>
                </c:pt>
                <c:pt idx="121">
                  <c:v>11.05.2009</c:v>
                </c:pt>
                <c:pt idx="124">
                  <c:v>12.05.2009</c:v>
                </c:pt>
                <c:pt idx="127">
                  <c:v>15.05.2009</c:v>
                </c:pt>
                <c:pt idx="128">
                  <c:v>25.05.2009</c:v>
                </c:pt>
                <c:pt idx="129">
                  <c:v>27.05.2009</c:v>
                </c:pt>
                <c:pt idx="132">
                  <c:v>04.06.2009</c:v>
                </c:pt>
                <c:pt idx="133">
                  <c:v>08.06.2009</c:v>
                </c:pt>
                <c:pt idx="134">
                  <c:v>10.06.2009</c:v>
                </c:pt>
                <c:pt idx="136">
                  <c:v>17.06.2009</c:v>
                </c:pt>
                <c:pt idx="137">
                  <c:v>20.06.2009</c:v>
                </c:pt>
                <c:pt idx="140">
                  <c:v>23.06.2009</c:v>
                </c:pt>
                <c:pt idx="143">
                  <c:v>24.06.2009</c:v>
                </c:pt>
                <c:pt idx="146">
                  <c:v>25.06.2009</c:v>
                </c:pt>
                <c:pt idx="149">
                  <c:v>12.08.2009</c:v>
                </c:pt>
                <c:pt idx="150">
                  <c:v>17.08.2009</c:v>
                </c:pt>
                <c:pt idx="153">
                  <c:v>12.08.2009</c:v>
                </c:pt>
                <c:pt idx="154">
                  <c:v>25.06.2009</c:v>
                </c:pt>
                <c:pt idx="155">
                  <c:v>14.07.2009</c:v>
                </c:pt>
                <c:pt idx="156">
                  <c:v>21.08.2009</c:v>
                </c:pt>
                <c:pt idx="158">
                  <c:v>19.08.2009</c:v>
                </c:pt>
                <c:pt idx="159">
                  <c:v>14.07.2009</c:v>
                </c:pt>
                <c:pt idx="160">
                  <c:v>23.07.2009</c:v>
                </c:pt>
                <c:pt idx="164">
                  <c:v>24.08.2009</c:v>
                </c:pt>
                <c:pt idx="167">
                  <c:v>31.08.2009</c:v>
                </c:pt>
                <c:pt idx="171">
                  <c:v>01.09.2009</c:v>
                </c:pt>
                <c:pt idx="174">
                  <c:v>04.09.2009</c:v>
                </c:pt>
                <c:pt idx="177">
                  <c:v>09.09.2009</c:v>
                </c:pt>
                <c:pt idx="180">
                  <c:v>14.09.2009</c:v>
                </c:pt>
                <c:pt idx="183">
                  <c:v>11.09.2009</c:v>
                </c:pt>
                <c:pt idx="186">
                  <c:v>03.09.2009</c:v>
                </c:pt>
                <c:pt idx="189">
                  <c:v>18.09.2009</c:v>
                </c:pt>
                <c:pt idx="190">
                  <c:v>01.09.2009</c:v>
                </c:pt>
                <c:pt idx="193">
                  <c:v>09.09.2009</c:v>
                </c:pt>
                <c:pt idx="196">
                  <c:v>21.09.2009</c:v>
                </c:pt>
                <c:pt idx="199">
                  <c:v>06.10.2009</c:v>
                </c:pt>
                <c:pt idx="202">
                  <c:v>07.10.2009</c:v>
                </c:pt>
                <c:pt idx="205">
                  <c:v>19.10.2009</c:v>
                </c:pt>
                <c:pt idx="208">
                  <c:v>21.10.2009</c:v>
                </c:pt>
                <c:pt idx="211">
                  <c:v>13.10.2009</c:v>
                </c:pt>
                <c:pt idx="214">
                  <c:v>29.10.2009</c:v>
                </c:pt>
                <c:pt idx="217">
                  <c:v>02.11.2009</c:v>
                </c:pt>
                <c:pt idx="220">
                  <c:v>04.11.2009</c:v>
                </c:pt>
                <c:pt idx="223">
                  <c:v>06.11.2009</c:v>
                </c:pt>
                <c:pt idx="226">
                  <c:v>09.11.2009</c:v>
                </c:pt>
                <c:pt idx="228">
                  <c:v>20069/11/09</c:v>
                </c:pt>
                <c:pt idx="231">
                  <c:v>12.11.2009</c:v>
                </c:pt>
                <c:pt idx="234">
                  <c:v>13.11.2009</c:v>
                </c:pt>
                <c:pt idx="237">
                  <c:v>16.11.2009</c:v>
                </c:pt>
                <c:pt idx="240">
                  <c:v>17.11.2009</c:v>
                </c:pt>
                <c:pt idx="243">
                  <c:v>30.11.2009</c:v>
                </c:pt>
                <c:pt idx="248">
                  <c:v>23.11.2009</c:v>
                </c:pt>
                <c:pt idx="253">
                  <c:v>24.11.2009</c:v>
                </c:pt>
                <c:pt idx="258">
                  <c:v>30.11.2009</c:v>
                </c:pt>
                <c:pt idx="263">
                  <c:v>01.12.2009</c:v>
                </c:pt>
                <c:pt idx="266">
                  <c:v>04.12.2009</c:v>
                </c:pt>
                <c:pt idx="269">
                  <c:v>04.12.2009</c:v>
                </c:pt>
                <c:pt idx="272">
                  <c:v>10.12.2009</c:v>
                </c:pt>
                <c:pt idx="275">
                  <c:v>09.12.2009</c:v>
                </c:pt>
                <c:pt idx="276">
                  <c:v>11.12.2009</c:v>
                </c:pt>
                <c:pt idx="279">
                  <c:v>18.12.2009</c:v>
                </c:pt>
                <c:pt idx="282">
                  <c:v>21.12.2009</c:v>
                </c:pt>
                <c:pt idx="285">
                  <c:v>17.12.2009</c:v>
                </c:pt>
                <c:pt idx="288">
                  <c:v>15.12.2009</c:v>
                </c:pt>
                <c:pt idx="292">
                  <c:v>20.01.2010</c:v>
                </c:pt>
                <c:pt idx="295">
                  <c:v>11.01.2010</c:v>
                </c:pt>
                <c:pt idx="298">
                  <c:v>15.01.2010</c:v>
                </c:pt>
                <c:pt idx="301">
                  <c:v>25.01.2010</c:v>
                </c:pt>
                <c:pt idx="304">
                  <c:v>29.01.2010</c:v>
                </c:pt>
                <c:pt idx="307">
                  <c:v>29.01.2010</c:v>
                </c:pt>
                <c:pt idx="309">
                  <c:v>10.01.2010</c:v>
                </c:pt>
                <c:pt idx="312">
                  <c:v>12.01.2010</c:v>
                </c:pt>
                <c:pt idx="315">
                  <c:v>19.01.2010</c:v>
                </c:pt>
                <c:pt idx="318">
                  <c:v>15.01.2010</c:v>
                </c:pt>
                <c:pt idx="321">
                  <c:v>29.01.2010</c:v>
                </c:pt>
                <c:pt idx="324">
                  <c:v>01.02.2010</c:v>
                </c:pt>
                <c:pt idx="327">
                  <c:v>02.02.2010</c:v>
                </c:pt>
                <c:pt idx="330">
                  <c:v>03.02.2010</c:v>
                </c:pt>
                <c:pt idx="333">
                  <c:v>08.02.2010</c:v>
                </c:pt>
                <c:pt idx="336">
                  <c:v>10.02.2010</c:v>
                </c:pt>
                <c:pt idx="339">
                  <c:v>10.02.2010</c:v>
                </c:pt>
                <c:pt idx="342">
                  <c:v>14.02.2010</c:v>
                </c:pt>
                <c:pt idx="345">
                  <c:v>12.02.2010</c:v>
                </c:pt>
                <c:pt idx="348">
                  <c:v>15.02.2010</c:v>
                </c:pt>
                <c:pt idx="351">
                  <c:v>15.02.2010</c:v>
                </c:pt>
                <c:pt idx="354">
                  <c:v>19.02.2010</c:v>
                </c:pt>
                <c:pt idx="357">
                  <c:v>18.02.2010</c:v>
                </c:pt>
                <c:pt idx="360">
                  <c:v>22.02.2010</c:v>
                </c:pt>
                <c:pt idx="365">
                  <c:v>23.02.2010</c:v>
                </c:pt>
                <c:pt idx="370">
                  <c:v>24.02.2010</c:v>
                </c:pt>
                <c:pt idx="373">
                  <c:v>25.02.2010</c:v>
                </c:pt>
                <c:pt idx="376">
                  <c:v>26.02.2010</c:v>
                </c:pt>
                <c:pt idx="381">
                  <c:v>28.02.2010</c:v>
                </c:pt>
                <c:pt idx="384">
                  <c:v>01.03.2010</c:v>
                </c:pt>
                <c:pt idx="386">
                  <c:v>02.03.2010</c:v>
                </c:pt>
                <c:pt idx="389">
                  <c:v>03.03.2010</c:v>
                </c:pt>
                <c:pt idx="392">
                  <c:v>04.03.2010</c:v>
                </c:pt>
                <c:pt idx="395">
                  <c:v>06.03.2010</c:v>
                </c:pt>
                <c:pt idx="398">
                  <c:v>15.03.2010</c:v>
                </c:pt>
                <c:pt idx="400">
                  <c:v>16.03.2010</c:v>
                </c:pt>
                <c:pt idx="403">
                  <c:v>17.03.2010</c:v>
                </c:pt>
                <c:pt idx="406">
                  <c:v>26.03.2010</c:v>
                </c:pt>
                <c:pt idx="409">
                  <c:v>10.04.2006</c:v>
                </c:pt>
                <c:pt idx="411">
                  <c:v>07.04.2010</c:v>
                </c:pt>
                <c:pt idx="414">
                  <c:v>19.04.2010</c:v>
                </c:pt>
                <c:pt idx="415">
                  <c:v>16.04.2010</c:v>
                </c:pt>
                <c:pt idx="418">
                  <c:v>19.04.2010</c:v>
                </c:pt>
                <c:pt idx="421">
                  <c:v>27.04.2010</c:v>
                </c:pt>
                <c:pt idx="425">
                  <c:v>03.05.2010</c:v>
                </c:pt>
                <c:pt idx="427">
                  <c:v>29.04.2010</c:v>
                </c:pt>
                <c:pt idx="428">
                  <c:v>06.05.2010</c:v>
                </c:pt>
                <c:pt idx="431">
                  <c:v>10.05.2010</c:v>
                </c:pt>
                <c:pt idx="432">
                  <c:v>06.05.2010</c:v>
                </c:pt>
                <c:pt idx="435">
                  <c:v>12.05.2010</c:v>
                </c:pt>
                <c:pt idx="436">
                  <c:v>26.04.2010</c:v>
                </c:pt>
                <c:pt idx="439">
                  <c:v>18.05.2010</c:v>
                </c:pt>
                <c:pt idx="442">
                  <c:v>19.05.2010</c:v>
                </c:pt>
                <c:pt idx="445">
                  <c:v>25.05.2010</c:v>
                </c:pt>
                <c:pt idx="446">
                  <c:v>02.06.2010</c:v>
                </c:pt>
                <c:pt idx="449">
                  <c:v>03.06.2010</c:v>
                </c:pt>
                <c:pt idx="452">
                  <c:v>17.08.2010</c:v>
                </c:pt>
                <c:pt idx="455">
                  <c:v>12.08.2010</c:v>
                </c:pt>
                <c:pt idx="458">
                  <c:v>09.08.2010</c:v>
                </c:pt>
                <c:pt idx="461">
                  <c:v>10.08.2010</c:v>
                </c:pt>
                <c:pt idx="464">
                  <c:v>11.08.2010</c:v>
                </c:pt>
                <c:pt idx="467">
                  <c:v>19.08.2010</c:v>
                </c:pt>
                <c:pt idx="470">
                  <c:v>24.08.2010</c:v>
                </c:pt>
                <c:pt idx="472">
                  <c:v>07.06.2010</c:v>
                </c:pt>
                <c:pt idx="475">
                  <c:v>23.08.2010</c:v>
                </c:pt>
                <c:pt idx="477">
                  <c:v>06.09.2010</c:v>
                </c:pt>
                <c:pt idx="479">
                  <c:v>19.08.2010</c:v>
                </c:pt>
                <c:pt idx="482">
                  <c:v>24/08/21010</c:v>
                </c:pt>
                <c:pt idx="485">
                  <c:v>09.09.2010</c:v>
                </c:pt>
                <c:pt idx="487">
                  <c:v>14.09.2010</c:v>
                </c:pt>
                <c:pt idx="488">
                  <c:v>27.08.2010</c:v>
                </c:pt>
                <c:pt idx="490">
                  <c:v>13.09.2010</c:v>
                </c:pt>
                <c:pt idx="493">
                  <c:v>30.09.2010</c:v>
                </c:pt>
                <c:pt idx="496">
                  <c:v>16.09.2010</c:v>
                </c:pt>
                <c:pt idx="499">
                  <c:v>14.10.2010</c:v>
                </c:pt>
                <c:pt idx="502">
                  <c:v>08.10.2010</c:v>
                </c:pt>
              </c:strCache>
            </c:strRef>
          </c:cat>
          <c:val>
            <c:numRef>
              <c:f>'IC1.K2.Data'!$C$13:$C$524</c:f>
              <c:numCache>
                <c:formatCode>General</c:formatCode>
                <c:ptCount val="512"/>
                <c:pt idx="0">
                  <c:v>0.46001778656126457</c:v>
                </c:pt>
                <c:pt idx="1">
                  <c:v>0.46001778656126457</c:v>
                </c:pt>
                <c:pt idx="2">
                  <c:v>0.46001778656126457</c:v>
                </c:pt>
                <c:pt idx="3">
                  <c:v>0.46001778656126457</c:v>
                </c:pt>
                <c:pt idx="4">
                  <c:v>0.46001778656126457</c:v>
                </c:pt>
                <c:pt idx="5">
                  <c:v>0.46001778656126457</c:v>
                </c:pt>
                <c:pt idx="6">
                  <c:v>0.46001778656126457</c:v>
                </c:pt>
                <c:pt idx="7">
                  <c:v>0.46001778656126457</c:v>
                </c:pt>
                <c:pt idx="8">
                  <c:v>0.46001778656126457</c:v>
                </c:pt>
                <c:pt idx="9">
                  <c:v>0.46001778656126457</c:v>
                </c:pt>
                <c:pt idx="10">
                  <c:v>0.46001778656126457</c:v>
                </c:pt>
                <c:pt idx="11">
                  <c:v>0.46001778656126457</c:v>
                </c:pt>
                <c:pt idx="12">
                  <c:v>0.46001778656126457</c:v>
                </c:pt>
                <c:pt idx="13">
                  <c:v>0.46001778656126457</c:v>
                </c:pt>
                <c:pt idx="14">
                  <c:v>0.46001778656126457</c:v>
                </c:pt>
                <c:pt idx="15">
                  <c:v>0.46001778656126457</c:v>
                </c:pt>
                <c:pt idx="16">
                  <c:v>0.46001778656126457</c:v>
                </c:pt>
                <c:pt idx="17">
                  <c:v>0.46001778656126457</c:v>
                </c:pt>
                <c:pt idx="18">
                  <c:v>0.46001778656126457</c:v>
                </c:pt>
                <c:pt idx="19">
                  <c:v>0.46001778656126457</c:v>
                </c:pt>
                <c:pt idx="20">
                  <c:v>0.46001778656126457</c:v>
                </c:pt>
                <c:pt idx="21">
                  <c:v>0.46001778656126457</c:v>
                </c:pt>
                <c:pt idx="22">
                  <c:v>0.46001778656126457</c:v>
                </c:pt>
                <c:pt idx="23">
                  <c:v>0.46001778656126457</c:v>
                </c:pt>
                <c:pt idx="24">
                  <c:v>0.46001778656126457</c:v>
                </c:pt>
                <c:pt idx="25">
                  <c:v>0.46001778656126457</c:v>
                </c:pt>
                <c:pt idx="26">
                  <c:v>0.46001778656126457</c:v>
                </c:pt>
                <c:pt idx="27">
                  <c:v>0.46001778656126457</c:v>
                </c:pt>
                <c:pt idx="28">
                  <c:v>0.46001778656126457</c:v>
                </c:pt>
                <c:pt idx="29">
                  <c:v>0.46001778656126457</c:v>
                </c:pt>
                <c:pt idx="30">
                  <c:v>0.46001778656126457</c:v>
                </c:pt>
                <c:pt idx="31">
                  <c:v>0.46001778656126457</c:v>
                </c:pt>
                <c:pt idx="32">
                  <c:v>0.46001778656126457</c:v>
                </c:pt>
                <c:pt idx="33">
                  <c:v>0.46001778656126457</c:v>
                </c:pt>
                <c:pt idx="34">
                  <c:v>0.46001778656126457</c:v>
                </c:pt>
                <c:pt idx="35">
                  <c:v>0.46001778656126457</c:v>
                </c:pt>
                <c:pt idx="36">
                  <c:v>0.46001778656126457</c:v>
                </c:pt>
                <c:pt idx="37">
                  <c:v>0.46001778656126457</c:v>
                </c:pt>
                <c:pt idx="38">
                  <c:v>0.46001778656126457</c:v>
                </c:pt>
                <c:pt idx="39">
                  <c:v>0.46001778656126457</c:v>
                </c:pt>
                <c:pt idx="40">
                  <c:v>0.46001778656126457</c:v>
                </c:pt>
                <c:pt idx="41">
                  <c:v>0.46001778656126457</c:v>
                </c:pt>
                <c:pt idx="42">
                  <c:v>0.46001778656126457</c:v>
                </c:pt>
                <c:pt idx="43">
                  <c:v>0.46001778656126457</c:v>
                </c:pt>
                <c:pt idx="44">
                  <c:v>0.46001778656126457</c:v>
                </c:pt>
                <c:pt idx="45">
                  <c:v>0.46001778656126457</c:v>
                </c:pt>
                <c:pt idx="46">
                  <c:v>0.46001778656126457</c:v>
                </c:pt>
                <c:pt idx="47">
                  <c:v>0.46001778656126457</c:v>
                </c:pt>
                <c:pt idx="48">
                  <c:v>0.46001778656126457</c:v>
                </c:pt>
                <c:pt idx="49">
                  <c:v>0.46001778656126457</c:v>
                </c:pt>
                <c:pt idx="50">
                  <c:v>0.46001778656126457</c:v>
                </c:pt>
                <c:pt idx="51">
                  <c:v>0.46001778656126457</c:v>
                </c:pt>
                <c:pt idx="52">
                  <c:v>0.46001778656126457</c:v>
                </c:pt>
                <c:pt idx="53">
                  <c:v>0.46001778656126457</c:v>
                </c:pt>
                <c:pt idx="54">
                  <c:v>0.46001778656126457</c:v>
                </c:pt>
                <c:pt idx="55">
                  <c:v>0.46001778656126457</c:v>
                </c:pt>
                <c:pt idx="56">
                  <c:v>0.46001778656126457</c:v>
                </c:pt>
                <c:pt idx="57">
                  <c:v>0.46001778656126457</c:v>
                </c:pt>
                <c:pt idx="58">
                  <c:v>0.46001778656126457</c:v>
                </c:pt>
                <c:pt idx="59">
                  <c:v>0.46001778656126457</c:v>
                </c:pt>
                <c:pt idx="60">
                  <c:v>0.46001778656126457</c:v>
                </c:pt>
                <c:pt idx="61">
                  <c:v>0.46001778656126457</c:v>
                </c:pt>
                <c:pt idx="62">
                  <c:v>0.46001778656126457</c:v>
                </c:pt>
                <c:pt idx="63">
                  <c:v>0.46001778656126457</c:v>
                </c:pt>
                <c:pt idx="64">
                  <c:v>0.46001778656126457</c:v>
                </c:pt>
                <c:pt idx="65">
                  <c:v>0.46001778656126457</c:v>
                </c:pt>
                <c:pt idx="66">
                  <c:v>0.46001778656126457</c:v>
                </c:pt>
                <c:pt idx="67">
                  <c:v>0.46001778656126457</c:v>
                </c:pt>
                <c:pt idx="68">
                  <c:v>0.46001778656126457</c:v>
                </c:pt>
                <c:pt idx="69">
                  <c:v>0.46001778656126457</c:v>
                </c:pt>
                <c:pt idx="70">
                  <c:v>0.46001778656126457</c:v>
                </c:pt>
                <c:pt idx="71">
                  <c:v>0.46001778656126457</c:v>
                </c:pt>
                <c:pt idx="72">
                  <c:v>0.46001778656126457</c:v>
                </c:pt>
                <c:pt idx="73">
                  <c:v>0.46001778656126457</c:v>
                </c:pt>
                <c:pt idx="74">
                  <c:v>0.46001778656126457</c:v>
                </c:pt>
                <c:pt idx="75">
                  <c:v>0.46001778656126457</c:v>
                </c:pt>
                <c:pt idx="76">
                  <c:v>0.46001778656126457</c:v>
                </c:pt>
                <c:pt idx="77">
                  <c:v>0.46001778656126457</c:v>
                </c:pt>
                <c:pt idx="78">
                  <c:v>0.46001778656126457</c:v>
                </c:pt>
                <c:pt idx="79">
                  <c:v>0.46001778656126457</c:v>
                </c:pt>
                <c:pt idx="80">
                  <c:v>0.46001778656126457</c:v>
                </c:pt>
                <c:pt idx="81">
                  <c:v>0.46001778656126457</c:v>
                </c:pt>
                <c:pt idx="82">
                  <c:v>0.46001778656126457</c:v>
                </c:pt>
                <c:pt idx="83">
                  <c:v>0.46001778656126457</c:v>
                </c:pt>
                <c:pt idx="84">
                  <c:v>0.46001778656126457</c:v>
                </c:pt>
                <c:pt idx="85">
                  <c:v>0.46001778656126457</c:v>
                </c:pt>
                <c:pt idx="86">
                  <c:v>0.46001778656126457</c:v>
                </c:pt>
                <c:pt idx="87">
                  <c:v>0.46001778656126457</c:v>
                </c:pt>
                <c:pt idx="88">
                  <c:v>0.46001778656126457</c:v>
                </c:pt>
                <c:pt idx="89">
                  <c:v>0.46001778656126457</c:v>
                </c:pt>
                <c:pt idx="90">
                  <c:v>0.46001778656126457</c:v>
                </c:pt>
                <c:pt idx="91">
                  <c:v>0.46001778656126457</c:v>
                </c:pt>
                <c:pt idx="92">
                  <c:v>0.46001778656126457</c:v>
                </c:pt>
                <c:pt idx="93">
                  <c:v>0.46001778656126457</c:v>
                </c:pt>
                <c:pt idx="94">
                  <c:v>0.46001778656126457</c:v>
                </c:pt>
                <c:pt idx="95">
                  <c:v>0.46001778656126457</c:v>
                </c:pt>
                <c:pt idx="96">
                  <c:v>0.46001778656126457</c:v>
                </c:pt>
                <c:pt idx="97">
                  <c:v>0.46001778656126457</c:v>
                </c:pt>
                <c:pt idx="98">
                  <c:v>0.46001778656126457</c:v>
                </c:pt>
                <c:pt idx="99">
                  <c:v>0.46001778656126457</c:v>
                </c:pt>
                <c:pt idx="100">
                  <c:v>0.46001778656126457</c:v>
                </c:pt>
                <c:pt idx="101">
                  <c:v>0.46001778656126457</c:v>
                </c:pt>
                <c:pt idx="102">
                  <c:v>0.46001778656126457</c:v>
                </c:pt>
                <c:pt idx="103">
                  <c:v>0.46001778656126457</c:v>
                </c:pt>
                <c:pt idx="104">
                  <c:v>0.46001778656126457</c:v>
                </c:pt>
                <c:pt idx="105">
                  <c:v>0.46001778656126457</c:v>
                </c:pt>
                <c:pt idx="106">
                  <c:v>0.46001778656126457</c:v>
                </c:pt>
                <c:pt idx="107">
                  <c:v>0.46001778656126457</c:v>
                </c:pt>
                <c:pt idx="108">
                  <c:v>0.46001778656126457</c:v>
                </c:pt>
                <c:pt idx="109">
                  <c:v>0.46001778656126457</c:v>
                </c:pt>
                <c:pt idx="110">
                  <c:v>0.46001778656126457</c:v>
                </c:pt>
                <c:pt idx="111">
                  <c:v>0.46001778656126457</c:v>
                </c:pt>
                <c:pt idx="112">
                  <c:v>0.46001778656126457</c:v>
                </c:pt>
                <c:pt idx="113">
                  <c:v>0.46001778656126457</c:v>
                </c:pt>
                <c:pt idx="114">
                  <c:v>0.46001778656126457</c:v>
                </c:pt>
                <c:pt idx="115">
                  <c:v>0.46001778656126457</c:v>
                </c:pt>
                <c:pt idx="116">
                  <c:v>0.46001778656126457</c:v>
                </c:pt>
                <c:pt idx="117">
                  <c:v>0.46001778656126457</c:v>
                </c:pt>
                <c:pt idx="118">
                  <c:v>0.46001778656126457</c:v>
                </c:pt>
                <c:pt idx="119">
                  <c:v>0.46001778656126457</c:v>
                </c:pt>
                <c:pt idx="120">
                  <c:v>0.46001778656126457</c:v>
                </c:pt>
                <c:pt idx="121">
                  <c:v>0.46001778656126457</c:v>
                </c:pt>
                <c:pt idx="122">
                  <c:v>0.46001778656126457</c:v>
                </c:pt>
                <c:pt idx="123">
                  <c:v>0.46001778656126457</c:v>
                </c:pt>
                <c:pt idx="124">
                  <c:v>0.46001778656126457</c:v>
                </c:pt>
                <c:pt idx="125">
                  <c:v>0.46001778656126457</c:v>
                </c:pt>
                <c:pt idx="126">
                  <c:v>0.46001778656126457</c:v>
                </c:pt>
                <c:pt idx="127">
                  <c:v>0.46001778656126457</c:v>
                </c:pt>
                <c:pt idx="128">
                  <c:v>0.46001778656126457</c:v>
                </c:pt>
                <c:pt idx="129">
                  <c:v>0.46001778656126457</c:v>
                </c:pt>
                <c:pt idx="130">
                  <c:v>0.46001778656126457</c:v>
                </c:pt>
                <c:pt idx="131">
                  <c:v>0.46001778656126457</c:v>
                </c:pt>
                <c:pt idx="132">
                  <c:v>0.46001778656126457</c:v>
                </c:pt>
                <c:pt idx="133">
                  <c:v>0.46001778656126457</c:v>
                </c:pt>
                <c:pt idx="134">
                  <c:v>0.46001778656126457</c:v>
                </c:pt>
                <c:pt idx="135">
                  <c:v>0.46001778656126457</c:v>
                </c:pt>
                <c:pt idx="136">
                  <c:v>0.46001778656126457</c:v>
                </c:pt>
                <c:pt idx="137">
                  <c:v>0.46001778656126457</c:v>
                </c:pt>
                <c:pt idx="138">
                  <c:v>0.46001778656126457</c:v>
                </c:pt>
                <c:pt idx="139">
                  <c:v>0.46001778656126457</c:v>
                </c:pt>
                <c:pt idx="140">
                  <c:v>0.46001778656126457</c:v>
                </c:pt>
                <c:pt idx="141">
                  <c:v>0.46001778656126457</c:v>
                </c:pt>
                <c:pt idx="142">
                  <c:v>0.46001778656126457</c:v>
                </c:pt>
                <c:pt idx="143">
                  <c:v>0.46001778656126457</c:v>
                </c:pt>
                <c:pt idx="144">
                  <c:v>0.46001778656126457</c:v>
                </c:pt>
                <c:pt idx="145">
                  <c:v>0.46001778656126457</c:v>
                </c:pt>
                <c:pt idx="146">
                  <c:v>0.46001778656126457</c:v>
                </c:pt>
                <c:pt idx="147">
                  <c:v>0.46001778656126457</c:v>
                </c:pt>
                <c:pt idx="148">
                  <c:v>0.46001778656126457</c:v>
                </c:pt>
                <c:pt idx="149">
                  <c:v>0.46001778656126457</c:v>
                </c:pt>
                <c:pt idx="150">
                  <c:v>0.46001778656126457</c:v>
                </c:pt>
                <c:pt idx="151">
                  <c:v>0.46001778656126457</c:v>
                </c:pt>
                <c:pt idx="152">
                  <c:v>0.46001778656126457</c:v>
                </c:pt>
                <c:pt idx="153">
                  <c:v>0.46001778656126457</c:v>
                </c:pt>
                <c:pt idx="154">
                  <c:v>0.46001778656126457</c:v>
                </c:pt>
                <c:pt idx="155">
                  <c:v>0.46001778656126457</c:v>
                </c:pt>
                <c:pt idx="156">
                  <c:v>0.46001778656126457</c:v>
                </c:pt>
                <c:pt idx="157">
                  <c:v>0.46001778656126457</c:v>
                </c:pt>
                <c:pt idx="158">
                  <c:v>0.46001778656126457</c:v>
                </c:pt>
                <c:pt idx="159">
                  <c:v>0.46001778656126457</c:v>
                </c:pt>
                <c:pt idx="160">
                  <c:v>0.46001778656126457</c:v>
                </c:pt>
                <c:pt idx="161">
                  <c:v>0.46001778656126457</c:v>
                </c:pt>
                <c:pt idx="162">
                  <c:v>0.46001778656126457</c:v>
                </c:pt>
                <c:pt idx="163">
                  <c:v>0.46001778656126457</c:v>
                </c:pt>
                <c:pt idx="164">
                  <c:v>0.46001778656126457</c:v>
                </c:pt>
                <c:pt idx="165">
                  <c:v>0.46001778656126457</c:v>
                </c:pt>
                <c:pt idx="166">
                  <c:v>0.46001778656126457</c:v>
                </c:pt>
                <c:pt idx="167">
                  <c:v>0.46001778656126457</c:v>
                </c:pt>
                <c:pt idx="168">
                  <c:v>0.46001778656126457</c:v>
                </c:pt>
                <c:pt idx="169">
                  <c:v>0.46001778656126457</c:v>
                </c:pt>
                <c:pt idx="170">
                  <c:v>0.46001778656126457</c:v>
                </c:pt>
                <c:pt idx="171">
                  <c:v>0.46001778656126457</c:v>
                </c:pt>
                <c:pt idx="172">
                  <c:v>0.46001778656126457</c:v>
                </c:pt>
                <c:pt idx="173">
                  <c:v>0.46001778656126457</c:v>
                </c:pt>
                <c:pt idx="174">
                  <c:v>0.46001778656126457</c:v>
                </c:pt>
                <c:pt idx="175">
                  <c:v>0.46001778656126457</c:v>
                </c:pt>
                <c:pt idx="176">
                  <c:v>0.46001778656126457</c:v>
                </c:pt>
                <c:pt idx="177">
                  <c:v>0.46001778656126457</c:v>
                </c:pt>
                <c:pt idx="178">
                  <c:v>0.46001778656126457</c:v>
                </c:pt>
                <c:pt idx="179">
                  <c:v>0.46001778656126457</c:v>
                </c:pt>
                <c:pt idx="180">
                  <c:v>0.46001778656126457</c:v>
                </c:pt>
                <c:pt idx="181">
                  <c:v>0.46001778656126457</c:v>
                </c:pt>
                <c:pt idx="182">
                  <c:v>0.46001778656126457</c:v>
                </c:pt>
                <c:pt idx="183">
                  <c:v>0.46001778656126457</c:v>
                </c:pt>
                <c:pt idx="184">
                  <c:v>0.46001778656126457</c:v>
                </c:pt>
                <c:pt idx="185">
                  <c:v>0.46001778656126457</c:v>
                </c:pt>
                <c:pt idx="186">
                  <c:v>0.46001778656126457</c:v>
                </c:pt>
                <c:pt idx="187">
                  <c:v>0.46001778656126457</c:v>
                </c:pt>
                <c:pt idx="188">
                  <c:v>0.46001778656126457</c:v>
                </c:pt>
                <c:pt idx="189">
                  <c:v>0.46001778656126457</c:v>
                </c:pt>
                <c:pt idx="190">
                  <c:v>0.46001778656126457</c:v>
                </c:pt>
                <c:pt idx="191">
                  <c:v>0.46001778656126457</c:v>
                </c:pt>
                <c:pt idx="192">
                  <c:v>0.46001778656126457</c:v>
                </c:pt>
                <c:pt idx="193">
                  <c:v>0.46001778656126457</c:v>
                </c:pt>
                <c:pt idx="194">
                  <c:v>0.46001778656126457</c:v>
                </c:pt>
                <c:pt idx="195">
                  <c:v>0.46001778656126457</c:v>
                </c:pt>
                <c:pt idx="196">
                  <c:v>0.46001778656126457</c:v>
                </c:pt>
                <c:pt idx="197">
                  <c:v>0.46001778656126457</c:v>
                </c:pt>
                <c:pt idx="198">
                  <c:v>0.46001778656126457</c:v>
                </c:pt>
                <c:pt idx="199">
                  <c:v>0.46001778656126457</c:v>
                </c:pt>
                <c:pt idx="200">
                  <c:v>0.46001778656126457</c:v>
                </c:pt>
                <c:pt idx="201">
                  <c:v>0.46001778656126457</c:v>
                </c:pt>
                <c:pt idx="202">
                  <c:v>0.46001778656126457</c:v>
                </c:pt>
                <c:pt idx="203">
                  <c:v>0.46001778656126457</c:v>
                </c:pt>
                <c:pt idx="204">
                  <c:v>0.46001778656126457</c:v>
                </c:pt>
                <c:pt idx="205">
                  <c:v>0.46001778656126457</c:v>
                </c:pt>
                <c:pt idx="206">
                  <c:v>0.46001778656126457</c:v>
                </c:pt>
                <c:pt idx="207">
                  <c:v>0.46001778656126457</c:v>
                </c:pt>
                <c:pt idx="208">
                  <c:v>0.46001778656126457</c:v>
                </c:pt>
                <c:pt idx="209">
                  <c:v>0.46001778656126457</c:v>
                </c:pt>
                <c:pt idx="210">
                  <c:v>0.46001778656126457</c:v>
                </c:pt>
                <c:pt idx="211">
                  <c:v>0.46001778656126457</c:v>
                </c:pt>
                <c:pt idx="212">
                  <c:v>0.46001778656126457</c:v>
                </c:pt>
                <c:pt idx="213">
                  <c:v>0.46001778656126457</c:v>
                </c:pt>
                <c:pt idx="214">
                  <c:v>0.46001778656126457</c:v>
                </c:pt>
                <c:pt idx="215">
                  <c:v>0.46001778656126457</c:v>
                </c:pt>
                <c:pt idx="216">
                  <c:v>0.46001778656126457</c:v>
                </c:pt>
                <c:pt idx="217">
                  <c:v>0.46001778656126457</c:v>
                </c:pt>
                <c:pt idx="218">
                  <c:v>0.46001778656126457</c:v>
                </c:pt>
                <c:pt idx="219">
                  <c:v>0.46001778656126457</c:v>
                </c:pt>
                <c:pt idx="220">
                  <c:v>0.46001778656126457</c:v>
                </c:pt>
                <c:pt idx="221">
                  <c:v>0.46001778656126457</c:v>
                </c:pt>
                <c:pt idx="222">
                  <c:v>0.46001778656126457</c:v>
                </c:pt>
                <c:pt idx="223">
                  <c:v>0.46001778656126457</c:v>
                </c:pt>
                <c:pt idx="224">
                  <c:v>0.46001778656126457</c:v>
                </c:pt>
                <c:pt idx="225">
                  <c:v>0.46001778656126457</c:v>
                </c:pt>
                <c:pt idx="226">
                  <c:v>0.46001778656126457</c:v>
                </c:pt>
                <c:pt idx="227">
                  <c:v>0.46001778656126457</c:v>
                </c:pt>
                <c:pt idx="228">
                  <c:v>0.46001778656126457</c:v>
                </c:pt>
                <c:pt idx="229">
                  <c:v>0.46001778656126457</c:v>
                </c:pt>
                <c:pt idx="230">
                  <c:v>0.46001778656126457</c:v>
                </c:pt>
                <c:pt idx="231">
                  <c:v>0.46001778656126457</c:v>
                </c:pt>
                <c:pt idx="232">
                  <c:v>0.46001778656126457</c:v>
                </c:pt>
                <c:pt idx="233">
                  <c:v>0.46001778656126457</c:v>
                </c:pt>
                <c:pt idx="234">
                  <c:v>0.46001778656126457</c:v>
                </c:pt>
                <c:pt idx="235">
                  <c:v>0.46001778656126457</c:v>
                </c:pt>
                <c:pt idx="236">
                  <c:v>0.46001778656126457</c:v>
                </c:pt>
                <c:pt idx="237">
                  <c:v>0.46001778656126457</c:v>
                </c:pt>
                <c:pt idx="238">
                  <c:v>0.46001778656126457</c:v>
                </c:pt>
                <c:pt idx="239">
                  <c:v>0.46001778656126457</c:v>
                </c:pt>
                <c:pt idx="240">
                  <c:v>0.46001778656126457</c:v>
                </c:pt>
                <c:pt idx="241">
                  <c:v>0.46001778656126457</c:v>
                </c:pt>
                <c:pt idx="242">
                  <c:v>0.46001778656126457</c:v>
                </c:pt>
                <c:pt idx="243">
                  <c:v>0.46001778656126457</c:v>
                </c:pt>
                <c:pt idx="244">
                  <c:v>0.46001778656126457</c:v>
                </c:pt>
                <c:pt idx="245">
                  <c:v>0.46001778656126457</c:v>
                </c:pt>
                <c:pt idx="246">
                  <c:v>0.46001778656126457</c:v>
                </c:pt>
                <c:pt idx="247">
                  <c:v>0.46001778656126457</c:v>
                </c:pt>
                <c:pt idx="248">
                  <c:v>0.46001778656126457</c:v>
                </c:pt>
                <c:pt idx="249">
                  <c:v>0.46001778656126457</c:v>
                </c:pt>
                <c:pt idx="250">
                  <c:v>0.46001778656126457</c:v>
                </c:pt>
                <c:pt idx="251">
                  <c:v>0.46001778656126457</c:v>
                </c:pt>
                <c:pt idx="252">
                  <c:v>0.46001778656126457</c:v>
                </c:pt>
                <c:pt idx="253">
                  <c:v>0.46001778656126457</c:v>
                </c:pt>
                <c:pt idx="254">
                  <c:v>0.46001778656126457</c:v>
                </c:pt>
                <c:pt idx="255">
                  <c:v>0.46001778656126457</c:v>
                </c:pt>
                <c:pt idx="256">
                  <c:v>0.46001778656126457</c:v>
                </c:pt>
                <c:pt idx="257">
                  <c:v>0.46001778656126457</c:v>
                </c:pt>
                <c:pt idx="258">
                  <c:v>0.46001778656126457</c:v>
                </c:pt>
                <c:pt idx="259">
                  <c:v>0.46001778656126457</c:v>
                </c:pt>
                <c:pt idx="260">
                  <c:v>0.46001778656126457</c:v>
                </c:pt>
                <c:pt idx="261">
                  <c:v>0.46001778656126457</c:v>
                </c:pt>
                <c:pt idx="262">
                  <c:v>0.46001778656126457</c:v>
                </c:pt>
                <c:pt idx="263">
                  <c:v>0.46001778656126457</c:v>
                </c:pt>
                <c:pt idx="264">
                  <c:v>0.46001778656126457</c:v>
                </c:pt>
                <c:pt idx="265">
                  <c:v>0.46001778656126457</c:v>
                </c:pt>
                <c:pt idx="266">
                  <c:v>0.46001778656126457</c:v>
                </c:pt>
                <c:pt idx="267">
                  <c:v>0.46001778656126457</c:v>
                </c:pt>
                <c:pt idx="268">
                  <c:v>0.46001778656126457</c:v>
                </c:pt>
                <c:pt idx="269">
                  <c:v>0.46001778656126457</c:v>
                </c:pt>
                <c:pt idx="270">
                  <c:v>0.46001778656126457</c:v>
                </c:pt>
                <c:pt idx="271">
                  <c:v>0.46001778656126457</c:v>
                </c:pt>
                <c:pt idx="272">
                  <c:v>0.46001778656126457</c:v>
                </c:pt>
                <c:pt idx="273">
                  <c:v>0.46001778656126457</c:v>
                </c:pt>
                <c:pt idx="274">
                  <c:v>0.46001778656126457</c:v>
                </c:pt>
                <c:pt idx="275">
                  <c:v>0.46001778656126457</c:v>
                </c:pt>
                <c:pt idx="276">
                  <c:v>0.46001778656126457</c:v>
                </c:pt>
                <c:pt idx="277">
                  <c:v>0.46001778656126457</c:v>
                </c:pt>
                <c:pt idx="278">
                  <c:v>0.46001778656126457</c:v>
                </c:pt>
                <c:pt idx="279">
                  <c:v>0.46001778656126457</c:v>
                </c:pt>
                <c:pt idx="280">
                  <c:v>0.46001778656126457</c:v>
                </c:pt>
                <c:pt idx="281">
                  <c:v>0.46001778656126457</c:v>
                </c:pt>
                <c:pt idx="282">
                  <c:v>0.46001778656126457</c:v>
                </c:pt>
                <c:pt idx="283">
                  <c:v>0.46001778656126457</c:v>
                </c:pt>
                <c:pt idx="284">
                  <c:v>0.46001778656126457</c:v>
                </c:pt>
                <c:pt idx="285">
                  <c:v>0.46001778656126457</c:v>
                </c:pt>
                <c:pt idx="286">
                  <c:v>0.46001778656126457</c:v>
                </c:pt>
                <c:pt idx="287">
                  <c:v>0.46001778656126457</c:v>
                </c:pt>
                <c:pt idx="288">
                  <c:v>0.46001778656126457</c:v>
                </c:pt>
                <c:pt idx="289">
                  <c:v>0.46001778656126457</c:v>
                </c:pt>
                <c:pt idx="290">
                  <c:v>0.46001778656126457</c:v>
                </c:pt>
                <c:pt idx="291">
                  <c:v>0.46001778656126457</c:v>
                </c:pt>
                <c:pt idx="292">
                  <c:v>0.46001778656126457</c:v>
                </c:pt>
                <c:pt idx="293">
                  <c:v>0.46001778656126457</c:v>
                </c:pt>
                <c:pt idx="294">
                  <c:v>0.46001778656126457</c:v>
                </c:pt>
                <c:pt idx="295">
                  <c:v>0.46001778656126457</c:v>
                </c:pt>
                <c:pt idx="296">
                  <c:v>0.46001778656126457</c:v>
                </c:pt>
                <c:pt idx="297">
                  <c:v>0.46001778656126457</c:v>
                </c:pt>
                <c:pt idx="298">
                  <c:v>0.46001778656126457</c:v>
                </c:pt>
                <c:pt idx="299">
                  <c:v>0.46001778656126457</c:v>
                </c:pt>
                <c:pt idx="300">
                  <c:v>0.46001778656126457</c:v>
                </c:pt>
                <c:pt idx="301">
                  <c:v>0.46001778656126457</c:v>
                </c:pt>
                <c:pt idx="302">
                  <c:v>0.46001778656126457</c:v>
                </c:pt>
                <c:pt idx="303">
                  <c:v>0.46001778656126457</c:v>
                </c:pt>
                <c:pt idx="304">
                  <c:v>0.46001778656126457</c:v>
                </c:pt>
                <c:pt idx="305">
                  <c:v>0.46001778656126457</c:v>
                </c:pt>
                <c:pt idx="306">
                  <c:v>0.46001778656126457</c:v>
                </c:pt>
                <c:pt idx="307">
                  <c:v>0.46001778656126457</c:v>
                </c:pt>
                <c:pt idx="308">
                  <c:v>0.46001778656126457</c:v>
                </c:pt>
                <c:pt idx="309">
                  <c:v>0.46001778656126457</c:v>
                </c:pt>
                <c:pt idx="310">
                  <c:v>0.46001778656126457</c:v>
                </c:pt>
                <c:pt idx="311">
                  <c:v>0.46001778656126457</c:v>
                </c:pt>
                <c:pt idx="312">
                  <c:v>0.46001778656126457</c:v>
                </c:pt>
                <c:pt idx="313">
                  <c:v>0.46001778656126457</c:v>
                </c:pt>
                <c:pt idx="314">
                  <c:v>0.46001778656126457</c:v>
                </c:pt>
                <c:pt idx="315">
                  <c:v>0.46001778656126457</c:v>
                </c:pt>
                <c:pt idx="316">
                  <c:v>0.46001778656126457</c:v>
                </c:pt>
                <c:pt idx="317">
                  <c:v>0.46001778656126457</c:v>
                </c:pt>
                <c:pt idx="318">
                  <c:v>0.46001778656126457</c:v>
                </c:pt>
                <c:pt idx="319">
                  <c:v>0.46001778656126457</c:v>
                </c:pt>
                <c:pt idx="320">
                  <c:v>0.46001778656126457</c:v>
                </c:pt>
                <c:pt idx="321">
                  <c:v>0.46001778656126457</c:v>
                </c:pt>
                <c:pt idx="322">
                  <c:v>0.46001778656126457</c:v>
                </c:pt>
                <c:pt idx="323">
                  <c:v>0.46001778656126457</c:v>
                </c:pt>
                <c:pt idx="324">
                  <c:v>0.46001778656126457</c:v>
                </c:pt>
                <c:pt idx="325">
                  <c:v>0.46001778656126457</c:v>
                </c:pt>
                <c:pt idx="326">
                  <c:v>0.46001778656126457</c:v>
                </c:pt>
                <c:pt idx="327">
                  <c:v>0.46001778656126457</c:v>
                </c:pt>
                <c:pt idx="328">
                  <c:v>0.46001778656126457</c:v>
                </c:pt>
                <c:pt idx="329">
                  <c:v>0.46001778656126457</c:v>
                </c:pt>
                <c:pt idx="330">
                  <c:v>0.46001778656126457</c:v>
                </c:pt>
                <c:pt idx="331">
                  <c:v>0.46001778656126457</c:v>
                </c:pt>
                <c:pt idx="332">
                  <c:v>0.46001778656126457</c:v>
                </c:pt>
                <c:pt idx="333">
                  <c:v>0.46001778656126457</c:v>
                </c:pt>
                <c:pt idx="334">
                  <c:v>0.46001778656126457</c:v>
                </c:pt>
                <c:pt idx="335">
                  <c:v>0.46001778656126457</c:v>
                </c:pt>
                <c:pt idx="336">
                  <c:v>0.46001778656126457</c:v>
                </c:pt>
                <c:pt idx="337">
                  <c:v>0.46001778656126457</c:v>
                </c:pt>
                <c:pt idx="338">
                  <c:v>0.46001778656126457</c:v>
                </c:pt>
                <c:pt idx="339">
                  <c:v>0.46001778656126457</c:v>
                </c:pt>
                <c:pt idx="340">
                  <c:v>0.46001778656126457</c:v>
                </c:pt>
                <c:pt idx="341">
                  <c:v>0.46001778656126457</c:v>
                </c:pt>
                <c:pt idx="342">
                  <c:v>0.46001778656126457</c:v>
                </c:pt>
                <c:pt idx="343">
                  <c:v>0.46001778656126457</c:v>
                </c:pt>
                <c:pt idx="344">
                  <c:v>0.46001778656126457</c:v>
                </c:pt>
                <c:pt idx="345">
                  <c:v>0.46001778656126457</c:v>
                </c:pt>
                <c:pt idx="346">
                  <c:v>0.46001778656126457</c:v>
                </c:pt>
                <c:pt idx="347">
                  <c:v>0.46001778656126457</c:v>
                </c:pt>
                <c:pt idx="348">
                  <c:v>0.46001778656126457</c:v>
                </c:pt>
                <c:pt idx="349">
                  <c:v>0.46001778656126457</c:v>
                </c:pt>
                <c:pt idx="350">
                  <c:v>0.46001778656126457</c:v>
                </c:pt>
                <c:pt idx="351">
                  <c:v>0.46001778656126457</c:v>
                </c:pt>
                <c:pt idx="352">
                  <c:v>0.46001778656126457</c:v>
                </c:pt>
                <c:pt idx="353">
                  <c:v>0.46001778656126457</c:v>
                </c:pt>
                <c:pt idx="354">
                  <c:v>0.46001778656126457</c:v>
                </c:pt>
                <c:pt idx="355">
                  <c:v>0.46001778656126457</c:v>
                </c:pt>
                <c:pt idx="356">
                  <c:v>0.46001778656126457</c:v>
                </c:pt>
                <c:pt idx="357">
                  <c:v>0.46001778656126457</c:v>
                </c:pt>
                <c:pt idx="358">
                  <c:v>0.46001778656126457</c:v>
                </c:pt>
                <c:pt idx="359">
                  <c:v>0.46001778656126457</c:v>
                </c:pt>
                <c:pt idx="360">
                  <c:v>0.46001778656126457</c:v>
                </c:pt>
                <c:pt idx="361">
                  <c:v>0.46001778656126457</c:v>
                </c:pt>
                <c:pt idx="362">
                  <c:v>0.46001778656126457</c:v>
                </c:pt>
                <c:pt idx="363">
                  <c:v>0.46001778656126457</c:v>
                </c:pt>
                <c:pt idx="364">
                  <c:v>0.46001778656126457</c:v>
                </c:pt>
                <c:pt idx="365">
                  <c:v>0.46001778656126457</c:v>
                </c:pt>
                <c:pt idx="366">
                  <c:v>0.46001778656126457</c:v>
                </c:pt>
                <c:pt idx="367">
                  <c:v>0.46001778656126457</c:v>
                </c:pt>
                <c:pt idx="368">
                  <c:v>0.46001778656126457</c:v>
                </c:pt>
                <c:pt idx="369">
                  <c:v>0.46001778656126457</c:v>
                </c:pt>
                <c:pt idx="370">
                  <c:v>0.46001778656126457</c:v>
                </c:pt>
                <c:pt idx="371">
                  <c:v>0.46001778656126457</c:v>
                </c:pt>
                <c:pt idx="372">
                  <c:v>0.46001778656126457</c:v>
                </c:pt>
                <c:pt idx="373">
                  <c:v>0.46001778656126457</c:v>
                </c:pt>
                <c:pt idx="374">
                  <c:v>0.46001778656126457</c:v>
                </c:pt>
                <c:pt idx="375">
                  <c:v>0.46001778656126457</c:v>
                </c:pt>
                <c:pt idx="376">
                  <c:v>0.46001778656126457</c:v>
                </c:pt>
                <c:pt idx="377">
                  <c:v>0.46001778656126457</c:v>
                </c:pt>
                <c:pt idx="378">
                  <c:v>0.46001778656126457</c:v>
                </c:pt>
                <c:pt idx="379">
                  <c:v>0.46001778656126457</c:v>
                </c:pt>
                <c:pt idx="380">
                  <c:v>0.46001778656126457</c:v>
                </c:pt>
                <c:pt idx="381">
                  <c:v>0.46001778656126457</c:v>
                </c:pt>
                <c:pt idx="382">
                  <c:v>0.46001778656126457</c:v>
                </c:pt>
                <c:pt idx="383">
                  <c:v>0.46001778656126457</c:v>
                </c:pt>
                <c:pt idx="384">
                  <c:v>0.46001778656126457</c:v>
                </c:pt>
                <c:pt idx="385">
                  <c:v>0.46001778656126457</c:v>
                </c:pt>
                <c:pt idx="386">
                  <c:v>0.46001778656126457</c:v>
                </c:pt>
                <c:pt idx="387">
                  <c:v>0.46001778656126457</c:v>
                </c:pt>
                <c:pt idx="388">
                  <c:v>0.46001778656126457</c:v>
                </c:pt>
                <c:pt idx="389">
                  <c:v>0.46001778656126457</c:v>
                </c:pt>
                <c:pt idx="390">
                  <c:v>0.46001778656126457</c:v>
                </c:pt>
                <c:pt idx="391">
                  <c:v>0.46001778656126457</c:v>
                </c:pt>
                <c:pt idx="392">
                  <c:v>0.46001778656126457</c:v>
                </c:pt>
                <c:pt idx="393">
                  <c:v>0.46001778656126457</c:v>
                </c:pt>
                <c:pt idx="394">
                  <c:v>0.46001778656126457</c:v>
                </c:pt>
                <c:pt idx="395">
                  <c:v>0.46001778656126457</c:v>
                </c:pt>
                <c:pt idx="396">
                  <c:v>0.46001778656126457</c:v>
                </c:pt>
                <c:pt idx="397">
                  <c:v>0.46001778656126457</c:v>
                </c:pt>
                <c:pt idx="398">
                  <c:v>0.46001778656126457</c:v>
                </c:pt>
                <c:pt idx="399">
                  <c:v>0.46001778656126457</c:v>
                </c:pt>
                <c:pt idx="400">
                  <c:v>0.46001778656126457</c:v>
                </c:pt>
                <c:pt idx="401">
                  <c:v>0.46001778656126457</c:v>
                </c:pt>
                <c:pt idx="402">
                  <c:v>0.46001778656126457</c:v>
                </c:pt>
                <c:pt idx="403">
                  <c:v>0.46001778656126457</c:v>
                </c:pt>
                <c:pt idx="404">
                  <c:v>0.46001778656126457</c:v>
                </c:pt>
                <c:pt idx="405">
                  <c:v>0.46001778656126457</c:v>
                </c:pt>
                <c:pt idx="406">
                  <c:v>0.46001778656126457</c:v>
                </c:pt>
                <c:pt idx="407">
                  <c:v>0.46001778656126457</c:v>
                </c:pt>
                <c:pt idx="408">
                  <c:v>0.46001778656126457</c:v>
                </c:pt>
                <c:pt idx="409">
                  <c:v>0.46001778656126457</c:v>
                </c:pt>
                <c:pt idx="410">
                  <c:v>0.46001778656126457</c:v>
                </c:pt>
                <c:pt idx="411">
                  <c:v>0.46001778656126457</c:v>
                </c:pt>
                <c:pt idx="412">
                  <c:v>0.46001778656126457</c:v>
                </c:pt>
                <c:pt idx="413">
                  <c:v>0.46001778656126457</c:v>
                </c:pt>
                <c:pt idx="414">
                  <c:v>0.46001778656126457</c:v>
                </c:pt>
                <c:pt idx="415">
                  <c:v>0.46001778656126457</c:v>
                </c:pt>
                <c:pt idx="416">
                  <c:v>0.46001778656126457</c:v>
                </c:pt>
                <c:pt idx="417">
                  <c:v>0.46001778656126457</c:v>
                </c:pt>
                <c:pt idx="418">
                  <c:v>0.46001778656126457</c:v>
                </c:pt>
                <c:pt idx="419">
                  <c:v>0.46001778656126457</c:v>
                </c:pt>
                <c:pt idx="420">
                  <c:v>0.46001778656126457</c:v>
                </c:pt>
                <c:pt idx="421">
                  <c:v>0.46001778656126457</c:v>
                </c:pt>
                <c:pt idx="422">
                  <c:v>0.46001778656126457</c:v>
                </c:pt>
                <c:pt idx="423">
                  <c:v>0.46001778656126457</c:v>
                </c:pt>
                <c:pt idx="424">
                  <c:v>0.46001778656126457</c:v>
                </c:pt>
                <c:pt idx="425">
                  <c:v>0.46001778656126457</c:v>
                </c:pt>
                <c:pt idx="426">
                  <c:v>0.46001778656126457</c:v>
                </c:pt>
                <c:pt idx="427">
                  <c:v>0.46001778656126457</c:v>
                </c:pt>
                <c:pt idx="428">
                  <c:v>0.46001778656126457</c:v>
                </c:pt>
                <c:pt idx="429">
                  <c:v>0.46001778656126457</c:v>
                </c:pt>
                <c:pt idx="430">
                  <c:v>0.46001778656126457</c:v>
                </c:pt>
                <c:pt idx="431">
                  <c:v>0.46001778656126457</c:v>
                </c:pt>
                <c:pt idx="432">
                  <c:v>0.46001778656126457</c:v>
                </c:pt>
                <c:pt idx="433">
                  <c:v>0.46001778656126457</c:v>
                </c:pt>
                <c:pt idx="434">
                  <c:v>0.46001778656126457</c:v>
                </c:pt>
                <c:pt idx="435">
                  <c:v>0.46001778656126457</c:v>
                </c:pt>
                <c:pt idx="436">
                  <c:v>0.46001778656126457</c:v>
                </c:pt>
                <c:pt idx="437">
                  <c:v>0.46001778656126457</c:v>
                </c:pt>
                <c:pt idx="438">
                  <c:v>0.46001778656126457</c:v>
                </c:pt>
                <c:pt idx="439">
                  <c:v>0.46001778656126457</c:v>
                </c:pt>
                <c:pt idx="440">
                  <c:v>0.46001778656126457</c:v>
                </c:pt>
                <c:pt idx="441">
                  <c:v>0.46001778656126457</c:v>
                </c:pt>
                <c:pt idx="442">
                  <c:v>0.46001778656126457</c:v>
                </c:pt>
                <c:pt idx="443">
                  <c:v>0.46001778656126457</c:v>
                </c:pt>
                <c:pt idx="444">
                  <c:v>0.46001778656126457</c:v>
                </c:pt>
                <c:pt idx="445">
                  <c:v>0.46001778656126457</c:v>
                </c:pt>
                <c:pt idx="446">
                  <c:v>0.46001778656126457</c:v>
                </c:pt>
                <c:pt idx="447">
                  <c:v>0.46001778656126457</c:v>
                </c:pt>
                <c:pt idx="448">
                  <c:v>0.46001778656126457</c:v>
                </c:pt>
                <c:pt idx="449">
                  <c:v>0.46001778656126457</c:v>
                </c:pt>
                <c:pt idx="450">
                  <c:v>0.46001778656126457</c:v>
                </c:pt>
                <c:pt idx="451">
                  <c:v>0.46001778656126457</c:v>
                </c:pt>
                <c:pt idx="452">
                  <c:v>0.46001778656126457</c:v>
                </c:pt>
                <c:pt idx="453">
                  <c:v>0.46001778656126457</c:v>
                </c:pt>
                <c:pt idx="454">
                  <c:v>0.46001778656126457</c:v>
                </c:pt>
                <c:pt idx="455">
                  <c:v>0.46001778656126457</c:v>
                </c:pt>
                <c:pt idx="456">
                  <c:v>0.46001778656126457</c:v>
                </c:pt>
                <c:pt idx="457">
                  <c:v>0.46001778656126457</c:v>
                </c:pt>
                <c:pt idx="458">
                  <c:v>0.46001778656126457</c:v>
                </c:pt>
                <c:pt idx="459">
                  <c:v>0.46001778656126457</c:v>
                </c:pt>
                <c:pt idx="460">
                  <c:v>0.46001778656126457</c:v>
                </c:pt>
                <c:pt idx="461">
                  <c:v>0.46001778656126457</c:v>
                </c:pt>
                <c:pt idx="462">
                  <c:v>0.46001778656126457</c:v>
                </c:pt>
                <c:pt idx="463">
                  <c:v>0.46001778656126457</c:v>
                </c:pt>
                <c:pt idx="464">
                  <c:v>0.46001778656126457</c:v>
                </c:pt>
                <c:pt idx="465">
                  <c:v>0.46001778656126457</c:v>
                </c:pt>
                <c:pt idx="466">
                  <c:v>0.46001778656126457</c:v>
                </c:pt>
                <c:pt idx="467">
                  <c:v>0.46001778656126457</c:v>
                </c:pt>
                <c:pt idx="468">
                  <c:v>0.46001778656126457</c:v>
                </c:pt>
                <c:pt idx="469">
                  <c:v>0.46001778656126457</c:v>
                </c:pt>
                <c:pt idx="470">
                  <c:v>0.46001778656126457</c:v>
                </c:pt>
                <c:pt idx="471">
                  <c:v>0.46001778656126457</c:v>
                </c:pt>
                <c:pt idx="472">
                  <c:v>0.46001778656126457</c:v>
                </c:pt>
                <c:pt idx="473">
                  <c:v>0.46001778656126457</c:v>
                </c:pt>
                <c:pt idx="474">
                  <c:v>0.46001778656126457</c:v>
                </c:pt>
                <c:pt idx="475">
                  <c:v>0.46001778656126457</c:v>
                </c:pt>
                <c:pt idx="476">
                  <c:v>0.46001778656126457</c:v>
                </c:pt>
                <c:pt idx="477">
                  <c:v>0.46001778656126457</c:v>
                </c:pt>
                <c:pt idx="478">
                  <c:v>0.46001778656126457</c:v>
                </c:pt>
                <c:pt idx="479">
                  <c:v>0.46001778656126457</c:v>
                </c:pt>
                <c:pt idx="480">
                  <c:v>0.46001778656126457</c:v>
                </c:pt>
                <c:pt idx="481">
                  <c:v>0.46001778656126457</c:v>
                </c:pt>
                <c:pt idx="482">
                  <c:v>0.46001778656126457</c:v>
                </c:pt>
                <c:pt idx="483">
                  <c:v>0.46001778656126457</c:v>
                </c:pt>
                <c:pt idx="484">
                  <c:v>0.46001778656126457</c:v>
                </c:pt>
                <c:pt idx="485">
                  <c:v>0.46001778656126457</c:v>
                </c:pt>
                <c:pt idx="486">
                  <c:v>0.46001778656126457</c:v>
                </c:pt>
                <c:pt idx="487">
                  <c:v>0.46001778656126457</c:v>
                </c:pt>
                <c:pt idx="488">
                  <c:v>0.46001778656126457</c:v>
                </c:pt>
                <c:pt idx="489">
                  <c:v>0.46001778656126457</c:v>
                </c:pt>
                <c:pt idx="490">
                  <c:v>0.46001778656126457</c:v>
                </c:pt>
                <c:pt idx="491">
                  <c:v>0.46001778656126457</c:v>
                </c:pt>
                <c:pt idx="492">
                  <c:v>0.46001778656126457</c:v>
                </c:pt>
                <c:pt idx="493">
                  <c:v>0.46001778656126457</c:v>
                </c:pt>
                <c:pt idx="494">
                  <c:v>0.46001778656126457</c:v>
                </c:pt>
                <c:pt idx="495">
                  <c:v>0.46001778656126457</c:v>
                </c:pt>
                <c:pt idx="496">
                  <c:v>0.46001778656126457</c:v>
                </c:pt>
                <c:pt idx="497">
                  <c:v>0.46001778656126457</c:v>
                </c:pt>
                <c:pt idx="498">
                  <c:v>0.46001778656126457</c:v>
                </c:pt>
                <c:pt idx="499">
                  <c:v>0.46001778656126457</c:v>
                </c:pt>
                <c:pt idx="500">
                  <c:v>0.46001778656126457</c:v>
                </c:pt>
                <c:pt idx="501">
                  <c:v>0.46001778656126457</c:v>
                </c:pt>
                <c:pt idx="502">
                  <c:v>0.46001778656126457</c:v>
                </c:pt>
                <c:pt idx="503">
                  <c:v>0.46001778656126457</c:v>
                </c:pt>
                <c:pt idx="504">
                  <c:v>0.46001778656126457</c:v>
                </c:pt>
                <c:pt idx="505">
                  <c:v>0.46001778656126457</c:v>
                </c:pt>
                <c:pt idx="506">
                  <c:v>0.46001778656126457</c:v>
                </c:pt>
                <c:pt idx="507">
                  <c:v>0.46001778656126457</c:v>
                </c:pt>
                <c:pt idx="508">
                  <c:v>0.46001778656126457</c:v>
                </c:pt>
                <c:pt idx="509">
                  <c:v>0.46001778656126457</c:v>
                </c:pt>
                <c:pt idx="510">
                  <c:v>0.46001778656126457</c:v>
                </c:pt>
                <c:pt idx="511">
                  <c:v>0.46001778656126457</c:v>
                </c:pt>
              </c:numCache>
            </c:numRef>
          </c:val>
        </c:ser>
        <c:ser>
          <c:idx val="2"/>
          <c:order val="2"/>
          <c:spPr>
            <a:ln w="12700">
              <a:solidFill>
                <a:srgbClr val="000000"/>
              </a:solidFill>
              <a:prstDash val="solid"/>
            </a:ln>
          </c:spPr>
          <c:marker>
            <c:symbol val="none"/>
          </c:marker>
          <c:cat>
            <c:strRef>
              <c:f>'IC1.K2.Data'!$A$13:$A$524</c:f>
              <c:strCache>
                <c:ptCount val="503"/>
                <c:pt idx="0">
                  <c:v>09.01.2009</c:v>
                </c:pt>
                <c:pt idx="1">
                  <c:v>17.01.2009</c:v>
                </c:pt>
                <c:pt idx="5">
                  <c:v>16.01.2009</c:v>
                </c:pt>
                <c:pt idx="8">
                  <c:v>14.01.2009</c:v>
                </c:pt>
                <c:pt idx="12">
                  <c:v>20.01.2009</c:v>
                </c:pt>
                <c:pt idx="17">
                  <c:v>21.01.2009</c:v>
                </c:pt>
                <c:pt idx="20">
                  <c:v>22.01.2009</c:v>
                </c:pt>
                <c:pt idx="23">
                  <c:v>23.01.2009</c:v>
                </c:pt>
                <c:pt idx="24">
                  <c:v>24.01.2009</c:v>
                </c:pt>
                <c:pt idx="28">
                  <c:v>25.01.2009</c:v>
                </c:pt>
                <c:pt idx="31">
                  <c:v>27.01.2009</c:v>
                </c:pt>
                <c:pt idx="32">
                  <c:v>28.01.2009</c:v>
                </c:pt>
                <c:pt idx="35">
                  <c:v>29.01.2009</c:v>
                </c:pt>
                <c:pt idx="38">
                  <c:v>30.01.2009</c:v>
                </c:pt>
                <c:pt idx="43">
                  <c:v>30.11.2009</c:v>
                </c:pt>
                <c:pt idx="46">
                  <c:v>12.02.2009</c:v>
                </c:pt>
                <c:pt idx="49">
                  <c:v>14.02.2009</c:v>
                </c:pt>
                <c:pt idx="52">
                  <c:v>13.02.2009</c:v>
                </c:pt>
                <c:pt idx="55">
                  <c:v>13.02.2009</c:v>
                </c:pt>
                <c:pt idx="57">
                  <c:v>15.12.2009</c:v>
                </c:pt>
                <c:pt idx="60">
                  <c:v>16.02.2009</c:v>
                </c:pt>
                <c:pt idx="63">
                  <c:v>17.12.2009</c:v>
                </c:pt>
                <c:pt idx="67">
                  <c:v>18.12.2009</c:v>
                </c:pt>
                <c:pt idx="70">
                  <c:v>19.12.2009</c:v>
                </c:pt>
                <c:pt idx="73">
                  <c:v>16.03.2009</c:v>
                </c:pt>
                <c:pt idx="76">
                  <c:v>16.01.2009</c:v>
                </c:pt>
                <c:pt idx="79">
                  <c:v>19.01.2009</c:v>
                </c:pt>
                <c:pt idx="82">
                  <c:v>20.03.2009</c:v>
                </c:pt>
                <c:pt idx="85">
                  <c:v>19.03.2009</c:v>
                </c:pt>
                <c:pt idx="88">
                  <c:v>23.03.2009</c:v>
                </c:pt>
                <c:pt idx="91">
                  <c:v>22.02.2009</c:v>
                </c:pt>
                <c:pt idx="94">
                  <c:v>26.03.2009</c:v>
                </c:pt>
                <c:pt idx="95">
                  <c:v>13.01.2009</c:v>
                </c:pt>
                <c:pt idx="96">
                  <c:v>26.03.2009</c:v>
                </c:pt>
                <c:pt idx="99">
                  <c:v>14.04.2009</c:v>
                </c:pt>
                <c:pt idx="102">
                  <c:v>01.04.2009</c:v>
                </c:pt>
                <c:pt idx="106">
                  <c:v>20.04.2009</c:v>
                </c:pt>
                <c:pt idx="107">
                  <c:v>20.04.2009</c:v>
                </c:pt>
                <c:pt idx="110">
                  <c:v>21.04.2009</c:v>
                </c:pt>
                <c:pt idx="113">
                  <c:v>22.04.2009</c:v>
                </c:pt>
                <c:pt idx="116">
                  <c:v>04.05.2009</c:v>
                </c:pt>
                <c:pt idx="117">
                  <c:v>05.05.2009</c:v>
                </c:pt>
                <c:pt idx="119">
                  <c:v>07.05.2009</c:v>
                </c:pt>
                <c:pt idx="121">
                  <c:v>11.05.2009</c:v>
                </c:pt>
                <c:pt idx="124">
                  <c:v>12.05.2009</c:v>
                </c:pt>
                <c:pt idx="127">
                  <c:v>15.05.2009</c:v>
                </c:pt>
                <c:pt idx="128">
                  <c:v>25.05.2009</c:v>
                </c:pt>
                <c:pt idx="129">
                  <c:v>27.05.2009</c:v>
                </c:pt>
                <c:pt idx="132">
                  <c:v>04.06.2009</c:v>
                </c:pt>
                <c:pt idx="133">
                  <c:v>08.06.2009</c:v>
                </c:pt>
                <c:pt idx="134">
                  <c:v>10.06.2009</c:v>
                </c:pt>
                <c:pt idx="136">
                  <c:v>17.06.2009</c:v>
                </c:pt>
                <c:pt idx="137">
                  <c:v>20.06.2009</c:v>
                </c:pt>
                <c:pt idx="140">
                  <c:v>23.06.2009</c:v>
                </c:pt>
                <c:pt idx="143">
                  <c:v>24.06.2009</c:v>
                </c:pt>
                <c:pt idx="146">
                  <c:v>25.06.2009</c:v>
                </c:pt>
                <c:pt idx="149">
                  <c:v>12.08.2009</c:v>
                </c:pt>
                <c:pt idx="150">
                  <c:v>17.08.2009</c:v>
                </c:pt>
                <c:pt idx="153">
                  <c:v>12.08.2009</c:v>
                </c:pt>
                <c:pt idx="154">
                  <c:v>25.06.2009</c:v>
                </c:pt>
                <c:pt idx="155">
                  <c:v>14.07.2009</c:v>
                </c:pt>
                <c:pt idx="156">
                  <c:v>21.08.2009</c:v>
                </c:pt>
                <c:pt idx="158">
                  <c:v>19.08.2009</c:v>
                </c:pt>
                <c:pt idx="159">
                  <c:v>14.07.2009</c:v>
                </c:pt>
                <c:pt idx="160">
                  <c:v>23.07.2009</c:v>
                </c:pt>
                <c:pt idx="164">
                  <c:v>24.08.2009</c:v>
                </c:pt>
                <c:pt idx="167">
                  <c:v>31.08.2009</c:v>
                </c:pt>
                <c:pt idx="171">
                  <c:v>01.09.2009</c:v>
                </c:pt>
                <c:pt idx="174">
                  <c:v>04.09.2009</c:v>
                </c:pt>
                <c:pt idx="177">
                  <c:v>09.09.2009</c:v>
                </c:pt>
                <c:pt idx="180">
                  <c:v>14.09.2009</c:v>
                </c:pt>
                <c:pt idx="183">
                  <c:v>11.09.2009</c:v>
                </c:pt>
                <c:pt idx="186">
                  <c:v>03.09.2009</c:v>
                </c:pt>
                <c:pt idx="189">
                  <c:v>18.09.2009</c:v>
                </c:pt>
                <c:pt idx="190">
                  <c:v>01.09.2009</c:v>
                </c:pt>
                <c:pt idx="193">
                  <c:v>09.09.2009</c:v>
                </c:pt>
                <c:pt idx="196">
                  <c:v>21.09.2009</c:v>
                </c:pt>
                <c:pt idx="199">
                  <c:v>06.10.2009</c:v>
                </c:pt>
                <c:pt idx="202">
                  <c:v>07.10.2009</c:v>
                </c:pt>
                <c:pt idx="205">
                  <c:v>19.10.2009</c:v>
                </c:pt>
                <c:pt idx="208">
                  <c:v>21.10.2009</c:v>
                </c:pt>
                <c:pt idx="211">
                  <c:v>13.10.2009</c:v>
                </c:pt>
                <c:pt idx="214">
                  <c:v>29.10.2009</c:v>
                </c:pt>
                <c:pt idx="217">
                  <c:v>02.11.2009</c:v>
                </c:pt>
                <c:pt idx="220">
                  <c:v>04.11.2009</c:v>
                </c:pt>
                <c:pt idx="223">
                  <c:v>06.11.2009</c:v>
                </c:pt>
                <c:pt idx="226">
                  <c:v>09.11.2009</c:v>
                </c:pt>
                <c:pt idx="228">
                  <c:v>20069/11/09</c:v>
                </c:pt>
                <c:pt idx="231">
                  <c:v>12.11.2009</c:v>
                </c:pt>
                <c:pt idx="234">
                  <c:v>13.11.2009</c:v>
                </c:pt>
                <c:pt idx="237">
                  <c:v>16.11.2009</c:v>
                </c:pt>
                <c:pt idx="240">
                  <c:v>17.11.2009</c:v>
                </c:pt>
                <c:pt idx="243">
                  <c:v>30.11.2009</c:v>
                </c:pt>
                <c:pt idx="248">
                  <c:v>23.11.2009</c:v>
                </c:pt>
                <c:pt idx="253">
                  <c:v>24.11.2009</c:v>
                </c:pt>
                <c:pt idx="258">
                  <c:v>30.11.2009</c:v>
                </c:pt>
                <c:pt idx="263">
                  <c:v>01.12.2009</c:v>
                </c:pt>
                <c:pt idx="266">
                  <c:v>04.12.2009</c:v>
                </c:pt>
                <c:pt idx="269">
                  <c:v>04.12.2009</c:v>
                </c:pt>
                <c:pt idx="272">
                  <c:v>10.12.2009</c:v>
                </c:pt>
                <c:pt idx="275">
                  <c:v>09.12.2009</c:v>
                </c:pt>
                <c:pt idx="276">
                  <c:v>11.12.2009</c:v>
                </c:pt>
                <c:pt idx="279">
                  <c:v>18.12.2009</c:v>
                </c:pt>
                <c:pt idx="282">
                  <c:v>21.12.2009</c:v>
                </c:pt>
                <c:pt idx="285">
                  <c:v>17.12.2009</c:v>
                </c:pt>
                <c:pt idx="288">
                  <c:v>15.12.2009</c:v>
                </c:pt>
                <c:pt idx="292">
                  <c:v>20.01.2010</c:v>
                </c:pt>
                <c:pt idx="295">
                  <c:v>11.01.2010</c:v>
                </c:pt>
                <c:pt idx="298">
                  <c:v>15.01.2010</c:v>
                </c:pt>
                <c:pt idx="301">
                  <c:v>25.01.2010</c:v>
                </c:pt>
                <c:pt idx="304">
                  <c:v>29.01.2010</c:v>
                </c:pt>
                <c:pt idx="307">
                  <c:v>29.01.2010</c:v>
                </c:pt>
                <c:pt idx="309">
                  <c:v>10.01.2010</c:v>
                </c:pt>
                <c:pt idx="312">
                  <c:v>12.01.2010</c:v>
                </c:pt>
                <c:pt idx="315">
                  <c:v>19.01.2010</c:v>
                </c:pt>
                <c:pt idx="318">
                  <c:v>15.01.2010</c:v>
                </c:pt>
                <c:pt idx="321">
                  <c:v>29.01.2010</c:v>
                </c:pt>
                <c:pt idx="324">
                  <c:v>01.02.2010</c:v>
                </c:pt>
                <c:pt idx="327">
                  <c:v>02.02.2010</c:v>
                </c:pt>
                <c:pt idx="330">
                  <c:v>03.02.2010</c:v>
                </c:pt>
                <c:pt idx="333">
                  <c:v>08.02.2010</c:v>
                </c:pt>
                <c:pt idx="336">
                  <c:v>10.02.2010</c:v>
                </c:pt>
                <c:pt idx="339">
                  <c:v>10.02.2010</c:v>
                </c:pt>
                <c:pt idx="342">
                  <c:v>14.02.2010</c:v>
                </c:pt>
                <c:pt idx="345">
                  <c:v>12.02.2010</c:v>
                </c:pt>
                <c:pt idx="348">
                  <c:v>15.02.2010</c:v>
                </c:pt>
                <c:pt idx="351">
                  <c:v>15.02.2010</c:v>
                </c:pt>
                <c:pt idx="354">
                  <c:v>19.02.2010</c:v>
                </c:pt>
                <c:pt idx="357">
                  <c:v>18.02.2010</c:v>
                </c:pt>
                <c:pt idx="360">
                  <c:v>22.02.2010</c:v>
                </c:pt>
                <c:pt idx="365">
                  <c:v>23.02.2010</c:v>
                </c:pt>
                <c:pt idx="370">
                  <c:v>24.02.2010</c:v>
                </c:pt>
                <c:pt idx="373">
                  <c:v>25.02.2010</c:v>
                </c:pt>
                <c:pt idx="376">
                  <c:v>26.02.2010</c:v>
                </c:pt>
                <c:pt idx="381">
                  <c:v>28.02.2010</c:v>
                </c:pt>
                <c:pt idx="384">
                  <c:v>01.03.2010</c:v>
                </c:pt>
                <c:pt idx="386">
                  <c:v>02.03.2010</c:v>
                </c:pt>
                <c:pt idx="389">
                  <c:v>03.03.2010</c:v>
                </c:pt>
                <c:pt idx="392">
                  <c:v>04.03.2010</c:v>
                </c:pt>
                <c:pt idx="395">
                  <c:v>06.03.2010</c:v>
                </c:pt>
                <c:pt idx="398">
                  <c:v>15.03.2010</c:v>
                </c:pt>
                <c:pt idx="400">
                  <c:v>16.03.2010</c:v>
                </c:pt>
                <c:pt idx="403">
                  <c:v>17.03.2010</c:v>
                </c:pt>
                <c:pt idx="406">
                  <c:v>26.03.2010</c:v>
                </c:pt>
                <c:pt idx="409">
                  <c:v>10.04.2006</c:v>
                </c:pt>
                <c:pt idx="411">
                  <c:v>07.04.2010</c:v>
                </c:pt>
                <c:pt idx="414">
                  <c:v>19.04.2010</c:v>
                </c:pt>
                <c:pt idx="415">
                  <c:v>16.04.2010</c:v>
                </c:pt>
                <c:pt idx="418">
                  <c:v>19.04.2010</c:v>
                </c:pt>
                <c:pt idx="421">
                  <c:v>27.04.2010</c:v>
                </c:pt>
                <c:pt idx="425">
                  <c:v>03.05.2010</c:v>
                </c:pt>
                <c:pt idx="427">
                  <c:v>29.04.2010</c:v>
                </c:pt>
                <c:pt idx="428">
                  <c:v>06.05.2010</c:v>
                </c:pt>
                <c:pt idx="431">
                  <c:v>10.05.2010</c:v>
                </c:pt>
                <c:pt idx="432">
                  <c:v>06.05.2010</c:v>
                </c:pt>
                <c:pt idx="435">
                  <c:v>12.05.2010</c:v>
                </c:pt>
                <c:pt idx="436">
                  <c:v>26.04.2010</c:v>
                </c:pt>
                <c:pt idx="439">
                  <c:v>18.05.2010</c:v>
                </c:pt>
                <c:pt idx="442">
                  <c:v>19.05.2010</c:v>
                </c:pt>
                <c:pt idx="445">
                  <c:v>25.05.2010</c:v>
                </c:pt>
                <c:pt idx="446">
                  <c:v>02.06.2010</c:v>
                </c:pt>
                <c:pt idx="449">
                  <c:v>03.06.2010</c:v>
                </c:pt>
                <c:pt idx="452">
                  <c:v>17.08.2010</c:v>
                </c:pt>
                <c:pt idx="455">
                  <c:v>12.08.2010</c:v>
                </c:pt>
                <c:pt idx="458">
                  <c:v>09.08.2010</c:v>
                </c:pt>
                <c:pt idx="461">
                  <c:v>10.08.2010</c:v>
                </c:pt>
                <c:pt idx="464">
                  <c:v>11.08.2010</c:v>
                </c:pt>
                <c:pt idx="467">
                  <c:v>19.08.2010</c:v>
                </c:pt>
                <c:pt idx="470">
                  <c:v>24.08.2010</c:v>
                </c:pt>
                <c:pt idx="472">
                  <c:v>07.06.2010</c:v>
                </c:pt>
                <c:pt idx="475">
                  <c:v>23.08.2010</c:v>
                </c:pt>
                <c:pt idx="477">
                  <c:v>06.09.2010</c:v>
                </c:pt>
                <c:pt idx="479">
                  <c:v>19.08.2010</c:v>
                </c:pt>
                <c:pt idx="482">
                  <c:v>24/08/21010</c:v>
                </c:pt>
                <c:pt idx="485">
                  <c:v>09.09.2010</c:v>
                </c:pt>
                <c:pt idx="487">
                  <c:v>14.09.2010</c:v>
                </c:pt>
                <c:pt idx="488">
                  <c:v>27.08.2010</c:v>
                </c:pt>
                <c:pt idx="490">
                  <c:v>13.09.2010</c:v>
                </c:pt>
                <c:pt idx="493">
                  <c:v>30.09.2010</c:v>
                </c:pt>
                <c:pt idx="496">
                  <c:v>16.09.2010</c:v>
                </c:pt>
                <c:pt idx="499">
                  <c:v>14.10.2010</c:v>
                </c:pt>
                <c:pt idx="502">
                  <c:v>08.10.2010</c:v>
                </c:pt>
              </c:strCache>
            </c:strRef>
          </c:cat>
          <c:val>
            <c:numRef>
              <c:f>'IC1.K2.Data'!$D$13:$D$524</c:f>
              <c:numCache>
                <c:formatCode>General</c:formatCode>
                <c:ptCount val="512"/>
                <c:pt idx="0">
                  <c:v>0.50409221628796252</c:v>
                </c:pt>
                <c:pt idx="1">
                  <c:v>0.50409221628796252</c:v>
                </c:pt>
                <c:pt idx="2">
                  <c:v>0.50409221628796252</c:v>
                </c:pt>
                <c:pt idx="3">
                  <c:v>0.50409221628796252</c:v>
                </c:pt>
                <c:pt idx="4">
                  <c:v>0.50409221628796252</c:v>
                </c:pt>
                <c:pt idx="5">
                  <c:v>0.50409221628796252</c:v>
                </c:pt>
                <c:pt idx="6">
                  <c:v>0.50409221628796252</c:v>
                </c:pt>
                <c:pt idx="7">
                  <c:v>0.50409221628796252</c:v>
                </c:pt>
                <c:pt idx="8">
                  <c:v>0.50409221628796252</c:v>
                </c:pt>
                <c:pt idx="9">
                  <c:v>0.50409221628796252</c:v>
                </c:pt>
                <c:pt idx="10">
                  <c:v>0.50409221628796252</c:v>
                </c:pt>
                <c:pt idx="11">
                  <c:v>0.50409221628796252</c:v>
                </c:pt>
                <c:pt idx="12">
                  <c:v>0.50409221628796252</c:v>
                </c:pt>
                <c:pt idx="13">
                  <c:v>0.50409221628796252</c:v>
                </c:pt>
                <c:pt idx="14">
                  <c:v>0.50409221628796252</c:v>
                </c:pt>
                <c:pt idx="15">
                  <c:v>0.50409221628796252</c:v>
                </c:pt>
                <c:pt idx="16">
                  <c:v>0.50409221628796252</c:v>
                </c:pt>
                <c:pt idx="17">
                  <c:v>0.50409221628796252</c:v>
                </c:pt>
                <c:pt idx="18">
                  <c:v>0.50409221628796252</c:v>
                </c:pt>
                <c:pt idx="19">
                  <c:v>0.50409221628796252</c:v>
                </c:pt>
                <c:pt idx="20">
                  <c:v>0.50409221628796252</c:v>
                </c:pt>
                <c:pt idx="21">
                  <c:v>0.50409221628796252</c:v>
                </c:pt>
                <c:pt idx="22">
                  <c:v>0.50409221628796252</c:v>
                </c:pt>
                <c:pt idx="23">
                  <c:v>0.50409221628796252</c:v>
                </c:pt>
                <c:pt idx="24">
                  <c:v>0.50409221628796252</c:v>
                </c:pt>
                <c:pt idx="25">
                  <c:v>0.50409221628796252</c:v>
                </c:pt>
                <c:pt idx="26">
                  <c:v>0.50409221628796252</c:v>
                </c:pt>
                <c:pt idx="27">
                  <c:v>0.50409221628796252</c:v>
                </c:pt>
                <c:pt idx="28">
                  <c:v>0.50409221628796252</c:v>
                </c:pt>
                <c:pt idx="29">
                  <c:v>0.50409221628796252</c:v>
                </c:pt>
                <c:pt idx="30">
                  <c:v>0.50409221628796252</c:v>
                </c:pt>
                <c:pt idx="31">
                  <c:v>0.50409221628796252</c:v>
                </c:pt>
                <c:pt idx="32">
                  <c:v>0.50409221628796252</c:v>
                </c:pt>
                <c:pt idx="33">
                  <c:v>0.50409221628796252</c:v>
                </c:pt>
                <c:pt idx="34">
                  <c:v>0.50409221628796252</c:v>
                </c:pt>
                <c:pt idx="35">
                  <c:v>0.50409221628796252</c:v>
                </c:pt>
                <c:pt idx="36">
                  <c:v>0.50409221628796252</c:v>
                </c:pt>
                <c:pt idx="37">
                  <c:v>0.50409221628796252</c:v>
                </c:pt>
                <c:pt idx="38">
                  <c:v>0.50409221628796252</c:v>
                </c:pt>
                <c:pt idx="39">
                  <c:v>0.50409221628796252</c:v>
                </c:pt>
                <c:pt idx="40">
                  <c:v>0.50409221628796252</c:v>
                </c:pt>
                <c:pt idx="41">
                  <c:v>0.50409221628796252</c:v>
                </c:pt>
                <c:pt idx="42">
                  <c:v>0.50409221628796252</c:v>
                </c:pt>
                <c:pt idx="43">
                  <c:v>0.50409221628796252</c:v>
                </c:pt>
                <c:pt idx="44">
                  <c:v>0.50409221628796252</c:v>
                </c:pt>
                <c:pt idx="45">
                  <c:v>0.50409221628796252</c:v>
                </c:pt>
                <c:pt idx="46">
                  <c:v>0.50409221628796252</c:v>
                </c:pt>
                <c:pt idx="47">
                  <c:v>0.50409221628796252</c:v>
                </c:pt>
                <c:pt idx="48">
                  <c:v>0.50409221628796252</c:v>
                </c:pt>
                <c:pt idx="49">
                  <c:v>0.50409221628796252</c:v>
                </c:pt>
                <c:pt idx="50">
                  <c:v>0.50409221628796252</c:v>
                </c:pt>
                <c:pt idx="51">
                  <c:v>0.50409221628796252</c:v>
                </c:pt>
                <c:pt idx="52">
                  <c:v>0.50409221628796252</c:v>
                </c:pt>
                <c:pt idx="53">
                  <c:v>0.50409221628796252</c:v>
                </c:pt>
                <c:pt idx="54">
                  <c:v>0.50409221628796252</c:v>
                </c:pt>
                <c:pt idx="55">
                  <c:v>0.50409221628796252</c:v>
                </c:pt>
                <c:pt idx="56">
                  <c:v>0.50409221628796252</c:v>
                </c:pt>
                <c:pt idx="57">
                  <c:v>0.50409221628796252</c:v>
                </c:pt>
                <c:pt idx="58">
                  <c:v>0.50409221628796252</c:v>
                </c:pt>
                <c:pt idx="59">
                  <c:v>0.50409221628796252</c:v>
                </c:pt>
                <c:pt idx="60">
                  <c:v>0.50409221628796252</c:v>
                </c:pt>
                <c:pt idx="61">
                  <c:v>0.50409221628796252</c:v>
                </c:pt>
                <c:pt idx="62">
                  <c:v>0.50409221628796252</c:v>
                </c:pt>
                <c:pt idx="63">
                  <c:v>0.50409221628796252</c:v>
                </c:pt>
                <c:pt idx="64">
                  <c:v>0.50409221628796252</c:v>
                </c:pt>
                <c:pt idx="65">
                  <c:v>0.50409221628796252</c:v>
                </c:pt>
                <c:pt idx="66">
                  <c:v>0.50409221628796252</c:v>
                </c:pt>
                <c:pt idx="67">
                  <c:v>0.50409221628796252</c:v>
                </c:pt>
                <c:pt idx="68">
                  <c:v>0.50409221628796252</c:v>
                </c:pt>
                <c:pt idx="69">
                  <c:v>0.50409221628796252</c:v>
                </c:pt>
                <c:pt idx="70">
                  <c:v>0.50409221628796252</c:v>
                </c:pt>
                <c:pt idx="71">
                  <c:v>0.50409221628796252</c:v>
                </c:pt>
                <c:pt idx="72">
                  <c:v>0.50409221628796252</c:v>
                </c:pt>
                <c:pt idx="73">
                  <c:v>0.50409221628796252</c:v>
                </c:pt>
                <c:pt idx="74">
                  <c:v>0.50409221628796252</c:v>
                </c:pt>
                <c:pt idx="75">
                  <c:v>0.50409221628796252</c:v>
                </c:pt>
                <c:pt idx="76">
                  <c:v>0.50409221628796252</c:v>
                </c:pt>
                <c:pt idx="77">
                  <c:v>0.50409221628796252</c:v>
                </c:pt>
                <c:pt idx="78">
                  <c:v>0.50409221628796252</c:v>
                </c:pt>
                <c:pt idx="79">
                  <c:v>0.50409221628796252</c:v>
                </c:pt>
                <c:pt idx="80">
                  <c:v>0.50409221628796252</c:v>
                </c:pt>
                <c:pt idx="81">
                  <c:v>0.50409221628796252</c:v>
                </c:pt>
                <c:pt idx="82">
                  <c:v>0.50409221628796252</c:v>
                </c:pt>
                <c:pt idx="83">
                  <c:v>0.50409221628796252</c:v>
                </c:pt>
                <c:pt idx="84">
                  <c:v>0.50409221628796252</c:v>
                </c:pt>
                <c:pt idx="85">
                  <c:v>0.50409221628796252</c:v>
                </c:pt>
                <c:pt idx="86">
                  <c:v>0.50409221628796252</c:v>
                </c:pt>
                <c:pt idx="87">
                  <c:v>0.50409221628796252</c:v>
                </c:pt>
                <c:pt idx="88">
                  <c:v>0.50409221628796252</c:v>
                </c:pt>
                <c:pt idx="89">
                  <c:v>0.50409221628796252</c:v>
                </c:pt>
                <c:pt idx="90">
                  <c:v>0.50409221628796252</c:v>
                </c:pt>
                <c:pt idx="91">
                  <c:v>0.50409221628796252</c:v>
                </c:pt>
                <c:pt idx="92">
                  <c:v>0.50409221628796252</c:v>
                </c:pt>
                <c:pt idx="93">
                  <c:v>0.50409221628796252</c:v>
                </c:pt>
                <c:pt idx="94">
                  <c:v>0.50409221628796252</c:v>
                </c:pt>
                <c:pt idx="95">
                  <c:v>0.50409221628796252</c:v>
                </c:pt>
                <c:pt idx="96">
                  <c:v>0.50409221628796252</c:v>
                </c:pt>
                <c:pt idx="97">
                  <c:v>0.50409221628796252</c:v>
                </c:pt>
                <c:pt idx="98">
                  <c:v>0.50409221628796252</c:v>
                </c:pt>
                <c:pt idx="99">
                  <c:v>0.50409221628796252</c:v>
                </c:pt>
                <c:pt idx="100">
                  <c:v>0.50409221628796252</c:v>
                </c:pt>
                <c:pt idx="101">
                  <c:v>0.50409221628796252</c:v>
                </c:pt>
                <c:pt idx="102">
                  <c:v>0.50409221628796252</c:v>
                </c:pt>
                <c:pt idx="103">
                  <c:v>0.50409221628796252</c:v>
                </c:pt>
                <c:pt idx="104">
                  <c:v>0.50409221628796252</c:v>
                </c:pt>
                <c:pt idx="105">
                  <c:v>0.50409221628796252</c:v>
                </c:pt>
                <c:pt idx="106">
                  <c:v>0.50409221628796252</c:v>
                </c:pt>
                <c:pt idx="107">
                  <c:v>0.50409221628796252</c:v>
                </c:pt>
                <c:pt idx="108">
                  <c:v>0.50409221628796252</c:v>
                </c:pt>
                <c:pt idx="109">
                  <c:v>0.50409221628796252</c:v>
                </c:pt>
                <c:pt idx="110">
                  <c:v>0.50409221628796252</c:v>
                </c:pt>
                <c:pt idx="111">
                  <c:v>0.50409221628796252</c:v>
                </c:pt>
                <c:pt idx="112">
                  <c:v>0.50409221628796252</c:v>
                </c:pt>
                <c:pt idx="113">
                  <c:v>0.50409221628796252</c:v>
                </c:pt>
                <c:pt idx="114">
                  <c:v>0.50409221628796252</c:v>
                </c:pt>
                <c:pt idx="115">
                  <c:v>0.50409221628796252</c:v>
                </c:pt>
                <c:pt idx="116">
                  <c:v>0.50409221628796252</c:v>
                </c:pt>
                <c:pt idx="117">
                  <c:v>0.50409221628796252</c:v>
                </c:pt>
                <c:pt idx="118">
                  <c:v>0.50409221628796252</c:v>
                </c:pt>
                <c:pt idx="119">
                  <c:v>0.50409221628796252</c:v>
                </c:pt>
                <c:pt idx="120">
                  <c:v>0.50409221628796252</c:v>
                </c:pt>
                <c:pt idx="121">
                  <c:v>0.50409221628796252</c:v>
                </c:pt>
                <c:pt idx="122">
                  <c:v>0.50409221628796252</c:v>
                </c:pt>
                <c:pt idx="123">
                  <c:v>0.50409221628796252</c:v>
                </c:pt>
                <c:pt idx="124">
                  <c:v>0.50409221628796252</c:v>
                </c:pt>
                <c:pt idx="125">
                  <c:v>0.50409221628796252</c:v>
                </c:pt>
                <c:pt idx="126">
                  <c:v>0.50409221628796252</c:v>
                </c:pt>
                <c:pt idx="127">
                  <c:v>0.50409221628796252</c:v>
                </c:pt>
                <c:pt idx="128">
                  <c:v>0.50409221628796252</c:v>
                </c:pt>
                <c:pt idx="129">
                  <c:v>0.50409221628796252</c:v>
                </c:pt>
                <c:pt idx="130">
                  <c:v>0.50409221628796252</c:v>
                </c:pt>
                <c:pt idx="131">
                  <c:v>0.50409221628796252</c:v>
                </c:pt>
                <c:pt idx="132">
                  <c:v>0.50409221628796252</c:v>
                </c:pt>
                <c:pt idx="133">
                  <c:v>0.50409221628796252</c:v>
                </c:pt>
                <c:pt idx="134">
                  <c:v>0.50409221628796252</c:v>
                </c:pt>
                <c:pt idx="135">
                  <c:v>0.50409221628796252</c:v>
                </c:pt>
                <c:pt idx="136">
                  <c:v>0.50409221628796252</c:v>
                </c:pt>
                <c:pt idx="137">
                  <c:v>0.50409221628796252</c:v>
                </c:pt>
                <c:pt idx="138">
                  <c:v>0.50409221628796252</c:v>
                </c:pt>
                <c:pt idx="139">
                  <c:v>0.50409221628796252</c:v>
                </c:pt>
                <c:pt idx="140">
                  <c:v>0.50409221628796252</c:v>
                </c:pt>
                <c:pt idx="141">
                  <c:v>0.50409221628796252</c:v>
                </c:pt>
                <c:pt idx="142">
                  <c:v>0.50409221628796252</c:v>
                </c:pt>
                <c:pt idx="143">
                  <c:v>0.50409221628796252</c:v>
                </c:pt>
                <c:pt idx="144">
                  <c:v>0.50409221628796252</c:v>
                </c:pt>
                <c:pt idx="145">
                  <c:v>0.50409221628796252</c:v>
                </c:pt>
                <c:pt idx="146">
                  <c:v>0.50409221628796252</c:v>
                </c:pt>
                <c:pt idx="147">
                  <c:v>0.50409221628796252</c:v>
                </c:pt>
                <c:pt idx="148">
                  <c:v>0.50409221628796252</c:v>
                </c:pt>
                <c:pt idx="149">
                  <c:v>0.50409221628796252</c:v>
                </c:pt>
                <c:pt idx="150">
                  <c:v>0.50409221628796252</c:v>
                </c:pt>
                <c:pt idx="151">
                  <c:v>0.50409221628796252</c:v>
                </c:pt>
                <c:pt idx="152">
                  <c:v>0.50409221628796252</c:v>
                </c:pt>
                <c:pt idx="153">
                  <c:v>0.50409221628796252</c:v>
                </c:pt>
                <c:pt idx="154">
                  <c:v>0.50409221628796252</c:v>
                </c:pt>
                <c:pt idx="155">
                  <c:v>0.50409221628796252</c:v>
                </c:pt>
                <c:pt idx="156">
                  <c:v>0.50409221628796252</c:v>
                </c:pt>
                <c:pt idx="157">
                  <c:v>0.50409221628796252</c:v>
                </c:pt>
                <c:pt idx="158">
                  <c:v>0.50409221628796252</c:v>
                </c:pt>
                <c:pt idx="159">
                  <c:v>0.50409221628796252</c:v>
                </c:pt>
                <c:pt idx="160">
                  <c:v>0.50409221628796252</c:v>
                </c:pt>
                <c:pt idx="161">
                  <c:v>0.50409221628796252</c:v>
                </c:pt>
                <c:pt idx="162">
                  <c:v>0.50409221628796252</c:v>
                </c:pt>
                <c:pt idx="163">
                  <c:v>0.50409221628796252</c:v>
                </c:pt>
                <c:pt idx="164">
                  <c:v>0.50409221628796252</c:v>
                </c:pt>
                <c:pt idx="165">
                  <c:v>0.50409221628796252</c:v>
                </c:pt>
                <c:pt idx="166">
                  <c:v>0.50409221628796252</c:v>
                </c:pt>
                <c:pt idx="167">
                  <c:v>0.50409221628796252</c:v>
                </c:pt>
                <c:pt idx="168">
                  <c:v>0.50409221628796252</c:v>
                </c:pt>
                <c:pt idx="169">
                  <c:v>0.50409221628796252</c:v>
                </c:pt>
                <c:pt idx="170">
                  <c:v>0.50409221628796252</c:v>
                </c:pt>
                <c:pt idx="171">
                  <c:v>0.50409221628796252</c:v>
                </c:pt>
                <c:pt idx="172">
                  <c:v>0.50409221628796252</c:v>
                </c:pt>
                <c:pt idx="173">
                  <c:v>0.50409221628796252</c:v>
                </c:pt>
                <c:pt idx="174">
                  <c:v>0.50409221628796252</c:v>
                </c:pt>
                <c:pt idx="175">
                  <c:v>0.50409221628796252</c:v>
                </c:pt>
                <c:pt idx="176">
                  <c:v>0.50409221628796252</c:v>
                </c:pt>
                <c:pt idx="177">
                  <c:v>0.50409221628796252</c:v>
                </c:pt>
                <c:pt idx="178">
                  <c:v>0.50409221628796252</c:v>
                </c:pt>
                <c:pt idx="179">
                  <c:v>0.50409221628796252</c:v>
                </c:pt>
                <c:pt idx="180">
                  <c:v>0.50409221628796252</c:v>
                </c:pt>
                <c:pt idx="181">
                  <c:v>0.50409221628796252</c:v>
                </c:pt>
                <c:pt idx="182">
                  <c:v>0.50409221628796252</c:v>
                </c:pt>
                <c:pt idx="183">
                  <c:v>0.50409221628796252</c:v>
                </c:pt>
                <c:pt idx="184">
                  <c:v>0.50409221628796252</c:v>
                </c:pt>
                <c:pt idx="185">
                  <c:v>0.50409221628796252</c:v>
                </c:pt>
                <c:pt idx="186">
                  <c:v>0.50409221628796252</c:v>
                </c:pt>
                <c:pt idx="187">
                  <c:v>0.50409221628796252</c:v>
                </c:pt>
                <c:pt idx="188">
                  <c:v>0.50409221628796252</c:v>
                </c:pt>
                <c:pt idx="189">
                  <c:v>0.50409221628796252</c:v>
                </c:pt>
                <c:pt idx="190">
                  <c:v>0.50409221628796252</c:v>
                </c:pt>
                <c:pt idx="191">
                  <c:v>0.50409221628796252</c:v>
                </c:pt>
                <c:pt idx="192">
                  <c:v>0.50409221628796252</c:v>
                </c:pt>
                <c:pt idx="193">
                  <c:v>0.50409221628796252</c:v>
                </c:pt>
                <c:pt idx="194">
                  <c:v>0.50409221628796252</c:v>
                </c:pt>
                <c:pt idx="195">
                  <c:v>0.50409221628796252</c:v>
                </c:pt>
                <c:pt idx="196">
                  <c:v>0.50409221628796252</c:v>
                </c:pt>
                <c:pt idx="197">
                  <c:v>0.50409221628796252</c:v>
                </c:pt>
                <c:pt idx="198">
                  <c:v>0.50409221628796252</c:v>
                </c:pt>
                <c:pt idx="199">
                  <c:v>0.50409221628796252</c:v>
                </c:pt>
                <c:pt idx="200">
                  <c:v>0.50409221628796252</c:v>
                </c:pt>
                <c:pt idx="201">
                  <c:v>0.50409221628796252</c:v>
                </c:pt>
                <c:pt idx="202">
                  <c:v>0.50409221628796252</c:v>
                </c:pt>
                <c:pt idx="203">
                  <c:v>0.50409221628796252</c:v>
                </c:pt>
                <c:pt idx="204">
                  <c:v>0.50409221628796252</c:v>
                </c:pt>
                <c:pt idx="205">
                  <c:v>0.50409221628796252</c:v>
                </c:pt>
                <c:pt idx="206">
                  <c:v>0.50409221628796252</c:v>
                </c:pt>
                <c:pt idx="207">
                  <c:v>0.50409221628796252</c:v>
                </c:pt>
                <c:pt idx="208">
                  <c:v>0.50409221628796252</c:v>
                </c:pt>
                <c:pt idx="209">
                  <c:v>0.50409221628796252</c:v>
                </c:pt>
                <c:pt idx="210">
                  <c:v>0.50409221628796252</c:v>
                </c:pt>
                <c:pt idx="211">
                  <c:v>0.50409221628796252</c:v>
                </c:pt>
                <c:pt idx="212">
                  <c:v>0.50409221628796252</c:v>
                </c:pt>
                <c:pt idx="213">
                  <c:v>0.50409221628796252</c:v>
                </c:pt>
                <c:pt idx="214">
                  <c:v>0.50409221628796252</c:v>
                </c:pt>
                <c:pt idx="215">
                  <c:v>0.50409221628796252</c:v>
                </c:pt>
                <c:pt idx="216">
                  <c:v>0.50409221628796252</c:v>
                </c:pt>
                <c:pt idx="217">
                  <c:v>0.50409221628796252</c:v>
                </c:pt>
                <c:pt idx="218">
                  <c:v>0.50409221628796252</c:v>
                </c:pt>
                <c:pt idx="219">
                  <c:v>0.50409221628796252</c:v>
                </c:pt>
                <c:pt idx="220">
                  <c:v>0.50409221628796252</c:v>
                </c:pt>
                <c:pt idx="221">
                  <c:v>0.50409221628796252</c:v>
                </c:pt>
                <c:pt idx="222">
                  <c:v>0.50409221628796252</c:v>
                </c:pt>
                <c:pt idx="223">
                  <c:v>0.50409221628796252</c:v>
                </c:pt>
                <c:pt idx="224">
                  <c:v>0.50409221628796252</c:v>
                </c:pt>
                <c:pt idx="225">
                  <c:v>0.50409221628796252</c:v>
                </c:pt>
                <c:pt idx="226">
                  <c:v>0.50409221628796252</c:v>
                </c:pt>
                <c:pt idx="227">
                  <c:v>0.50409221628796252</c:v>
                </c:pt>
                <c:pt idx="228">
                  <c:v>0.50409221628796252</c:v>
                </c:pt>
                <c:pt idx="229">
                  <c:v>0.50409221628796252</c:v>
                </c:pt>
                <c:pt idx="230">
                  <c:v>0.50409221628796252</c:v>
                </c:pt>
                <c:pt idx="231">
                  <c:v>0.50409221628796252</c:v>
                </c:pt>
                <c:pt idx="232">
                  <c:v>0.50409221628796252</c:v>
                </c:pt>
                <c:pt idx="233">
                  <c:v>0.50409221628796252</c:v>
                </c:pt>
                <c:pt idx="234">
                  <c:v>0.50409221628796252</c:v>
                </c:pt>
                <c:pt idx="235">
                  <c:v>0.50409221628796252</c:v>
                </c:pt>
                <c:pt idx="236">
                  <c:v>0.50409221628796252</c:v>
                </c:pt>
                <c:pt idx="237">
                  <c:v>0.50409221628796252</c:v>
                </c:pt>
                <c:pt idx="238">
                  <c:v>0.50409221628796252</c:v>
                </c:pt>
                <c:pt idx="239">
                  <c:v>0.50409221628796252</c:v>
                </c:pt>
                <c:pt idx="240">
                  <c:v>0.50409221628796252</c:v>
                </c:pt>
                <c:pt idx="241">
                  <c:v>0.50409221628796252</c:v>
                </c:pt>
                <c:pt idx="242">
                  <c:v>0.50409221628796252</c:v>
                </c:pt>
                <c:pt idx="243">
                  <c:v>0.50409221628796252</c:v>
                </c:pt>
                <c:pt idx="244">
                  <c:v>0.50409221628796252</c:v>
                </c:pt>
                <c:pt idx="245">
                  <c:v>0.50409221628796252</c:v>
                </c:pt>
                <c:pt idx="246">
                  <c:v>0.50409221628796252</c:v>
                </c:pt>
                <c:pt idx="247">
                  <c:v>0.50409221628796252</c:v>
                </c:pt>
                <c:pt idx="248">
                  <c:v>0.50409221628796252</c:v>
                </c:pt>
                <c:pt idx="249">
                  <c:v>0.50409221628796252</c:v>
                </c:pt>
                <c:pt idx="250">
                  <c:v>0.50409221628796252</c:v>
                </c:pt>
                <c:pt idx="251">
                  <c:v>0.50409221628796252</c:v>
                </c:pt>
                <c:pt idx="252">
                  <c:v>0.50409221628796252</c:v>
                </c:pt>
                <c:pt idx="253">
                  <c:v>0.50409221628796252</c:v>
                </c:pt>
                <c:pt idx="254">
                  <c:v>0.50409221628796252</c:v>
                </c:pt>
                <c:pt idx="255">
                  <c:v>0.50409221628796252</c:v>
                </c:pt>
                <c:pt idx="256">
                  <c:v>0.50409221628796252</c:v>
                </c:pt>
                <c:pt idx="257">
                  <c:v>0.50409221628796252</c:v>
                </c:pt>
                <c:pt idx="258">
                  <c:v>0.50409221628796252</c:v>
                </c:pt>
                <c:pt idx="259">
                  <c:v>0.50409221628796252</c:v>
                </c:pt>
                <c:pt idx="260">
                  <c:v>0.50409221628796252</c:v>
                </c:pt>
                <c:pt idx="261">
                  <c:v>0.50409221628796252</c:v>
                </c:pt>
                <c:pt idx="262">
                  <c:v>0.50409221628796252</c:v>
                </c:pt>
                <c:pt idx="263">
                  <c:v>0.50409221628796252</c:v>
                </c:pt>
                <c:pt idx="264">
                  <c:v>0.50409221628796252</c:v>
                </c:pt>
                <c:pt idx="265">
                  <c:v>0.50409221628796252</c:v>
                </c:pt>
                <c:pt idx="266">
                  <c:v>0.50409221628796252</c:v>
                </c:pt>
                <c:pt idx="267">
                  <c:v>0.50409221628796252</c:v>
                </c:pt>
                <c:pt idx="268">
                  <c:v>0.50409221628796252</c:v>
                </c:pt>
                <c:pt idx="269">
                  <c:v>0.50409221628796252</c:v>
                </c:pt>
                <c:pt idx="270">
                  <c:v>0.50409221628796252</c:v>
                </c:pt>
                <c:pt idx="271">
                  <c:v>0.50409221628796252</c:v>
                </c:pt>
                <c:pt idx="272">
                  <c:v>0.50409221628796252</c:v>
                </c:pt>
                <c:pt idx="273">
                  <c:v>0.50409221628796252</c:v>
                </c:pt>
                <c:pt idx="274">
                  <c:v>0.50409221628796252</c:v>
                </c:pt>
                <c:pt idx="275">
                  <c:v>0.50409221628796252</c:v>
                </c:pt>
                <c:pt idx="276">
                  <c:v>0.50409221628796252</c:v>
                </c:pt>
                <c:pt idx="277">
                  <c:v>0.50409221628796252</c:v>
                </c:pt>
                <c:pt idx="278">
                  <c:v>0.50409221628796252</c:v>
                </c:pt>
                <c:pt idx="279">
                  <c:v>0.50409221628796252</c:v>
                </c:pt>
                <c:pt idx="280">
                  <c:v>0.50409221628796252</c:v>
                </c:pt>
                <c:pt idx="281">
                  <c:v>0.50409221628796252</c:v>
                </c:pt>
                <c:pt idx="282">
                  <c:v>0.50409221628796252</c:v>
                </c:pt>
                <c:pt idx="283">
                  <c:v>0.50409221628796252</c:v>
                </c:pt>
                <c:pt idx="284">
                  <c:v>0.50409221628796252</c:v>
                </c:pt>
                <c:pt idx="285">
                  <c:v>0.50409221628796252</c:v>
                </c:pt>
                <c:pt idx="286">
                  <c:v>0.50409221628796252</c:v>
                </c:pt>
                <c:pt idx="287">
                  <c:v>0.50409221628796252</c:v>
                </c:pt>
                <c:pt idx="288">
                  <c:v>0.50409221628796252</c:v>
                </c:pt>
                <c:pt idx="289">
                  <c:v>0.50409221628796252</c:v>
                </c:pt>
                <c:pt idx="290">
                  <c:v>0.50409221628796252</c:v>
                </c:pt>
                <c:pt idx="291">
                  <c:v>0.50409221628796252</c:v>
                </c:pt>
                <c:pt idx="292">
                  <c:v>0.50409221628796252</c:v>
                </c:pt>
                <c:pt idx="293">
                  <c:v>0.50409221628796252</c:v>
                </c:pt>
                <c:pt idx="294">
                  <c:v>0.50409221628796252</c:v>
                </c:pt>
                <c:pt idx="295">
                  <c:v>0.50409221628796252</c:v>
                </c:pt>
                <c:pt idx="296">
                  <c:v>0.50409221628796252</c:v>
                </c:pt>
                <c:pt idx="297">
                  <c:v>0.50409221628796252</c:v>
                </c:pt>
                <c:pt idx="298">
                  <c:v>0.50409221628796252</c:v>
                </c:pt>
                <c:pt idx="299">
                  <c:v>0.50409221628796252</c:v>
                </c:pt>
                <c:pt idx="300">
                  <c:v>0.50409221628796252</c:v>
                </c:pt>
                <c:pt idx="301">
                  <c:v>0.50409221628796252</c:v>
                </c:pt>
                <c:pt idx="302">
                  <c:v>0.50409221628796252</c:v>
                </c:pt>
                <c:pt idx="303">
                  <c:v>0.50409221628796252</c:v>
                </c:pt>
                <c:pt idx="304">
                  <c:v>0.50409221628796252</c:v>
                </c:pt>
                <c:pt idx="305">
                  <c:v>0.50409221628796252</c:v>
                </c:pt>
                <c:pt idx="306">
                  <c:v>0.50409221628796252</c:v>
                </c:pt>
                <c:pt idx="307">
                  <c:v>0.50409221628796252</c:v>
                </c:pt>
                <c:pt idx="308">
                  <c:v>0.50409221628796252</c:v>
                </c:pt>
                <c:pt idx="309">
                  <c:v>0.50409221628796252</c:v>
                </c:pt>
                <c:pt idx="310">
                  <c:v>0.50409221628796252</c:v>
                </c:pt>
                <c:pt idx="311">
                  <c:v>0.50409221628796252</c:v>
                </c:pt>
                <c:pt idx="312">
                  <c:v>0.50409221628796252</c:v>
                </c:pt>
                <c:pt idx="313">
                  <c:v>0.50409221628796252</c:v>
                </c:pt>
                <c:pt idx="314">
                  <c:v>0.50409221628796252</c:v>
                </c:pt>
                <c:pt idx="315">
                  <c:v>0.50409221628796252</c:v>
                </c:pt>
                <c:pt idx="316">
                  <c:v>0.50409221628796252</c:v>
                </c:pt>
                <c:pt idx="317">
                  <c:v>0.50409221628796252</c:v>
                </c:pt>
                <c:pt idx="318">
                  <c:v>0.50409221628796252</c:v>
                </c:pt>
                <c:pt idx="319">
                  <c:v>0.50409221628796252</c:v>
                </c:pt>
                <c:pt idx="320">
                  <c:v>0.50409221628796252</c:v>
                </c:pt>
                <c:pt idx="321">
                  <c:v>0.50409221628796252</c:v>
                </c:pt>
                <c:pt idx="322">
                  <c:v>0.50409221628796252</c:v>
                </c:pt>
                <c:pt idx="323">
                  <c:v>0.50409221628796252</c:v>
                </c:pt>
                <c:pt idx="324">
                  <c:v>0.50409221628796252</c:v>
                </c:pt>
                <c:pt idx="325">
                  <c:v>0.50409221628796252</c:v>
                </c:pt>
                <c:pt idx="326">
                  <c:v>0.50409221628796252</c:v>
                </c:pt>
                <c:pt idx="327">
                  <c:v>0.50409221628796252</c:v>
                </c:pt>
                <c:pt idx="328">
                  <c:v>0.50409221628796252</c:v>
                </c:pt>
                <c:pt idx="329">
                  <c:v>0.50409221628796252</c:v>
                </c:pt>
                <c:pt idx="330">
                  <c:v>0.50409221628796252</c:v>
                </c:pt>
                <c:pt idx="331">
                  <c:v>0.50409221628796252</c:v>
                </c:pt>
                <c:pt idx="332">
                  <c:v>0.50409221628796252</c:v>
                </c:pt>
                <c:pt idx="333">
                  <c:v>0.50409221628796252</c:v>
                </c:pt>
                <c:pt idx="334">
                  <c:v>0.50409221628796252</c:v>
                </c:pt>
                <c:pt idx="335">
                  <c:v>0.50409221628796252</c:v>
                </c:pt>
                <c:pt idx="336">
                  <c:v>0.50409221628796252</c:v>
                </c:pt>
                <c:pt idx="337">
                  <c:v>0.50409221628796252</c:v>
                </c:pt>
                <c:pt idx="338">
                  <c:v>0.50409221628796252</c:v>
                </c:pt>
                <c:pt idx="339">
                  <c:v>0.50409221628796252</c:v>
                </c:pt>
                <c:pt idx="340">
                  <c:v>0.50409221628796252</c:v>
                </c:pt>
                <c:pt idx="341">
                  <c:v>0.50409221628796252</c:v>
                </c:pt>
                <c:pt idx="342">
                  <c:v>0.50409221628796252</c:v>
                </c:pt>
                <c:pt idx="343">
                  <c:v>0.50409221628796252</c:v>
                </c:pt>
                <c:pt idx="344">
                  <c:v>0.50409221628796252</c:v>
                </c:pt>
                <c:pt idx="345">
                  <c:v>0.50409221628796252</c:v>
                </c:pt>
                <c:pt idx="346">
                  <c:v>0.50409221628796252</c:v>
                </c:pt>
                <c:pt idx="347">
                  <c:v>0.50409221628796252</c:v>
                </c:pt>
                <c:pt idx="348">
                  <c:v>0.50409221628796252</c:v>
                </c:pt>
                <c:pt idx="349">
                  <c:v>0.50409221628796252</c:v>
                </c:pt>
                <c:pt idx="350">
                  <c:v>0.50409221628796252</c:v>
                </c:pt>
                <c:pt idx="351">
                  <c:v>0.50409221628796252</c:v>
                </c:pt>
                <c:pt idx="352">
                  <c:v>0.50409221628796252</c:v>
                </c:pt>
                <c:pt idx="353">
                  <c:v>0.50409221628796252</c:v>
                </c:pt>
                <c:pt idx="354">
                  <c:v>0.50409221628796252</c:v>
                </c:pt>
                <c:pt idx="355">
                  <c:v>0.50409221628796252</c:v>
                </c:pt>
                <c:pt idx="356">
                  <c:v>0.50409221628796252</c:v>
                </c:pt>
                <c:pt idx="357">
                  <c:v>0.50409221628796252</c:v>
                </c:pt>
                <c:pt idx="358">
                  <c:v>0.50409221628796252</c:v>
                </c:pt>
                <c:pt idx="359">
                  <c:v>0.50409221628796252</c:v>
                </c:pt>
                <c:pt idx="360">
                  <c:v>0.50409221628796252</c:v>
                </c:pt>
                <c:pt idx="361">
                  <c:v>0.50409221628796252</c:v>
                </c:pt>
                <c:pt idx="362">
                  <c:v>0.50409221628796252</c:v>
                </c:pt>
                <c:pt idx="363">
                  <c:v>0.50409221628796252</c:v>
                </c:pt>
                <c:pt idx="364">
                  <c:v>0.50409221628796252</c:v>
                </c:pt>
                <c:pt idx="365">
                  <c:v>0.50409221628796252</c:v>
                </c:pt>
                <c:pt idx="366">
                  <c:v>0.50409221628796252</c:v>
                </c:pt>
                <c:pt idx="367">
                  <c:v>0.50409221628796252</c:v>
                </c:pt>
                <c:pt idx="368">
                  <c:v>0.50409221628796252</c:v>
                </c:pt>
                <c:pt idx="369">
                  <c:v>0.50409221628796252</c:v>
                </c:pt>
                <c:pt idx="370">
                  <c:v>0.50409221628796252</c:v>
                </c:pt>
                <c:pt idx="371">
                  <c:v>0.50409221628796252</c:v>
                </c:pt>
                <c:pt idx="372">
                  <c:v>0.50409221628796252</c:v>
                </c:pt>
                <c:pt idx="373">
                  <c:v>0.50409221628796252</c:v>
                </c:pt>
                <c:pt idx="374">
                  <c:v>0.50409221628796252</c:v>
                </c:pt>
                <c:pt idx="375">
                  <c:v>0.50409221628796252</c:v>
                </c:pt>
                <c:pt idx="376">
                  <c:v>0.50409221628796252</c:v>
                </c:pt>
                <c:pt idx="377">
                  <c:v>0.50409221628796252</c:v>
                </c:pt>
                <c:pt idx="378">
                  <c:v>0.50409221628796252</c:v>
                </c:pt>
                <c:pt idx="379">
                  <c:v>0.50409221628796252</c:v>
                </c:pt>
                <c:pt idx="380">
                  <c:v>0.50409221628796252</c:v>
                </c:pt>
                <c:pt idx="381">
                  <c:v>0.50409221628796252</c:v>
                </c:pt>
                <c:pt idx="382">
                  <c:v>0.50409221628796252</c:v>
                </c:pt>
                <c:pt idx="383">
                  <c:v>0.50409221628796252</c:v>
                </c:pt>
                <c:pt idx="384">
                  <c:v>0.50409221628796252</c:v>
                </c:pt>
                <c:pt idx="385">
                  <c:v>0.50409221628796252</c:v>
                </c:pt>
                <c:pt idx="386">
                  <c:v>0.50409221628796252</c:v>
                </c:pt>
                <c:pt idx="387">
                  <c:v>0.50409221628796252</c:v>
                </c:pt>
                <c:pt idx="388">
                  <c:v>0.50409221628796252</c:v>
                </c:pt>
                <c:pt idx="389">
                  <c:v>0.50409221628796252</c:v>
                </c:pt>
                <c:pt idx="390">
                  <c:v>0.50409221628796252</c:v>
                </c:pt>
                <c:pt idx="391">
                  <c:v>0.50409221628796252</c:v>
                </c:pt>
                <c:pt idx="392">
                  <c:v>0.50409221628796252</c:v>
                </c:pt>
                <c:pt idx="393">
                  <c:v>0.50409221628796252</c:v>
                </c:pt>
                <c:pt idx="394">
                  <c:v>0.50409221628796252</c:v>
                </c:pt>
                <c:pt idx="395">
                  <c:v>0.50409221628796252</c:v>
                </c:pt>
                <c:pt idx="396">
                  <c:v>0.50409221628796252</c:v>
                </c:pt>
                <c:pt idx="397">
                  <c:v>0.50409221628796252</c:v>
                </c:pt>
                <c:pt idx="398">
                  <c:v>0.50409221628796252</c:v>
                </c:pt>
                <c:pt idx="399">
                  <c:v>0.50409221628796252</c:v>
                </c:pt>
                <c:pt idx="400">
                  <c:v>0.50409221628796252</c:v>
                </c:pt>
                <c:pt idx="401">
                  <c:v>0.50409221628796252</c:v>
                </c:pt>
                <c:pt idx="402">
                  <c:v>0.50409221628796252</c:v>
                </c:pt>
                <c:pt idx="403">
                  <c:v>0.50409221628796252</c:v>
                </c:pt>
                <c:pt idx="404">
                  <c:v>0.50409221628796252</c:v>
                </c:pt>
                <c:pt idx="405">
                  <c:v>0.50409221628796252</c:v>
                </c:pt>
                <c:pt idx="406">
                  <c:v>0.50409221628796252</c:v>
                </c:pt>
                <c:pt idx="407">
                  <c:v>0.50409221628796252</c:v>
                </c:pt>
                <c:pt idx="408">
                  <c:v>0.50409221628796252</c:v>
                </c:pt>
                <c:pt idx="409">
                  <c:v>0.50409221628796252</c:v>
                </c:pt>
                <c:pt idx="410">
                  <c:v>0.50409221628796252</c:v>
                </c:pt>
                <c:pt idx="411">
                  <c:v>0.50409221628796252</c:v>
                </c:pt>
                <c:pt idx="412">
                  <c:v>0.50409221628796252</c:v>
                </c:pt>
                <c:pt idx="413">
                  <c:v>0.50409221628796252</c:v>
                </c:pt>
                <c:pt idx="414">
                  <c:v>0.50409221628796252</c:v>
                </c:pt>
                <c:pt idx="415">
                  <c:v>0.50409221628796252</c:v>
                </c:pt>
                <c:pt idx="416">
                  <c:v>0.50409221628796252</c:v>
                </c:pt>
                <c:pt idx="417">
                  <c:v>0.50409221628796252</c:v>
                </c:pt>
                <c:pt idx="418">
                  <c:v>0.50409221628796252</c:v>
                </c:pt>
                <c:pt idx="419">
                  <c:v>0.50409221628796252</c:v>
                </c:pt>
                <c:pt idx="420">
                  <c:v>0.50409221628796252</c:v>
                </c:pt>
                <c:pt idx="421">
                  <c:v>0.50409221628796252</c:v>
                </c:pt>
                <c:pt idx="422">
                  <c:v>0.50409221628796252</c:v>
                </c:pt>
                <c:pt idx="423">
                  <c:v>0.50409221628796252</c:v>
                </c:pt>
                <c:pt idx="424">
                  <c:v>0.50409221628796252</c:v>
                </c:pt>
                <c:pt idx="425">
                  <c:v>0.50409221628796252</c:v>
                </c:pt>
                <c:pt idx="426">
                  <c:v>0.50409221628796252</c:v>
                </c:pt>
                <c:pt idx="427">
                  <c:v>0.50409221628796252</c:v>
                </c:pt>
                <c:pt idx="428">
                  <c:v>0.50409221628796252</c:v>
                </c:pt>
                <c:pt idx="429">
                  <c:v>0.50409221628796252</c:v>
                </c:pt>
                <c:pt idx="430">
                  <c:v>0.50409221628796252</c:v>
                </c:pt>
                <c:pt idx="431">
                  <c:v>0.50409221628796252</c:v>
                </c:pt>
                <c:pt idx="432">
                  <c:v>0.50409221628796252</c:v>
                </c:pt>
                <c:pt idx="433">
                  <c:v>0.50409221628796252</c:v>
                </c:pt>
                <c:pt idx="434">
                  <c:v>0.50409221628796252</c:v>
                </c:pt>
                <c:pt idx="435">
                  <c:v>0.50409221628796252</c:v>
                </c:pt>
                <c:pt idx="436">
                  <c:v>0.50409221628796252</c:v>
                </c:pt>
                <c:pt idx="437">
                  <c:v>0.50409221628796252</c:v>
                </c:pt>
                <c:pt idx="438">
                  <c:v>0.50409221628796252</c:v>
                </c:pt>
                <c:pt idx="439">
                  <c:v>0.50409221628796252</c:v>
                </c:pt>
                <c:pt idx="440">
                  <c:v>0.50409221628796252</c:v>
                </c:pt>
                <c:pt idx="441">
                  <c:v>0.50409221628796252</c:v>
                </c:pt>
                <c:pt idx="442">
                  <c:v>0.50409221628796252</c:v>
                </c:pt>
                <c:pt idx="443">
                  <c:v>0.50409221628796252</c:v>
                </c:pt>
                <c:pt idx="444">
                  <c:v>0.50409221628796252</c:v>
                </c:pt>
                <c:pt idx="445">
                  <c:v>0.50409221628796252</c:v>
                </c:pt>
                <c:pt idx="446">
                  <c:v>0.50409221628796252</c:v>
                </c:pt>
                <c:pt idx="447">
                  <c:v>0.50409221628796252</c:v>
                </c:pt>
                <c:pt idx="448">
                  <c:v>0.50409221628796252</c:v>
                </c:pt>
                <c:pt idx="449">
                  <c:v>0.50409221628796252</c:v>
                </c:pt>
                <c:pt idx="450">
                  <c:v>0.50409221628796252</c:v>
                </c:pt>
                <c:pt idx="451">
                  <c:v>0.50409221628796252</c:v>
                </c:pt>
                <c:pt idx="452">
                  <c:v>0.50409221628796252</c:v>
                </c:pt>
                <c:pt idx="453">
                  <c:v>0.50409221628796252</c:v>
                </c:pt>
                <c:pt idx="454">
                  <c:v>0.50409221628796252</c:v>
                </c:pt>
                <c:pt idx="455">
                  <c:v>0.50409221628796252</c:v>
                </c:pt>
                <c:pt idx="456">
                  <c:v>0.50409221628796252</c:v>
                </c:pt>
                <c:pt idx="457">
                  <c:v>0.50409221628796252</c:v>
                </c:pt>
                <c:pt idx="458">
                  <c:v>0.50409221628796252</c:v>
                </c:pt>
                <c:pt idx="459">
                  <c:v>0.50409221628796252</c:v>
                </c:pt>
                <c:pt idx="460">
                  <c:v>0.50409221628796252</c:v>
                </c:pt>
                <c:pt idx="461">
                  <c:v>0.50409221628796252</c:v>
                </c:pt>
                <c:pt idx="462">
                  <c:v>0.50409221628796252</c:v>
                </c:pt>
                <c:pt idx="463">
                  <c:v>0.50409221628796252</c:v>
                </c:pt>
                <c:pt idx="464">
                  <c:v>0.50409221628796252</c:v>
                </c:pt>
                <c:pt idx="465">
                  <c:v>0.50409221628796252</c:v>
                </c:pt>
                <c:pt idx="466">
                  <c:v>0.50409221628796252</c:v>
                </c:pt>
                <c:pt idx="467">
                  <c:v>0.50409221628796252</c:v>
                </c:pt>
                <c:pt idx="468">
                  <c:v>0.50409221628796252</c:v>
                </c:pt>
                <c:pt idx="469">
                  <c:v>0.50409221628796252</c:v>
                </c:pt>
                <c:pt idx="470">
                  <c:v>0.50409221628796252</c:v>
                </c:pt>
                <c:pt idx="471">
                  <c:v>0.50409221628796252</c:v>
                </c:pt>
                <c:pt idx="472">
                  <c:v>0.50409221628796252</c:v>
                </c:pt>
                <c:pt idx="473">
                  <c:v>0.50409221628796252</c:v>
                </c:pt>
                <c:pt idx="474">
                  <c:v>0.50409221628796252</c:v>
                </c:pt>
                <c:pt idx="475">
                  <c:v>0.50409221628796252</c:v>
                </c:pt>
                <c:pt idx="476">
                  <c:v>0.50409221628796252</c:v>
                </c:pt>
                <c:pt idx="477">
                  <c:v>0.50409221628796252</c:v>
                </c:pt>
                <c:pt idx="478">
                  <c:v>0.50409221628796252</c:v>
                </c:pt>
                <c:pt idx="479">
                  <c:v>0.50409221628796252</c:v>
                </c:pt>
                <c:pt idx="480">
                  <c:v>0.50409221628796252</c:v>
                </c:pt>
                <c:pt idx="481">
                  <c:v>0.50409221628796252</c:v>
                </c:pt>
                <c:pt idx="482">
                  <c:v>0.50409221628796252</c:v>
                </c:pt>
                <c:pt idx="483">
                  <c:v>0.50409221628796252</c:v>
                </c:pt>
                <c:pt idx="484">
                  <c:v>0.50409221628796252</c:v>
                </c:pt>
                <c:pt idx="485">
                  <c:v>0.50409221628796252</c:v>
                </c:pt>
                <c:pt idx="486">
                  <c:v>0.50409221628796252</c:v>
                </c:pt>
                <c:pt idx="487">
                  <c:v>0.50409221628796252</c:v>
                </c:pt>
                <c:pt idx="488">
                  <c:v>0.50409221628796252</c:v>
                </c:pt>
                <c:pt idx="489">
                  <c:v>0.50409221628796252</c:v>
                </c:pt>
                <c:pt idx="490">
                  <c:v>0.50409221628796252</c:v>
                </c:pt>
                <c:pt idx="491">
                  <c:v>0.50409221628796252</c:v>
                </c:pt>
                <c:pt idx="492">
                  <c:v>0.50409221628796252</c:v>
                </c:pt>
                <c:pt idx="493">
                  <c:v>0.50409221628796252</c:v>
                </c:pt>
                <c:pt idx="494">
                  <c:v>0.50409221628796252</c:v>
                </c:pt>
                <c:pt idx="495">
                  <c:v>0.50409221628796252</c:v>
                </c:pt>
                <c:pt idx="496">
                  <c:v>0.50409221628796252</c:v>
                </c:pt>
                <c:pt idx="497">
                  <c:v>0.50409221628796252</c:v>
                </c:pt>
                <c:pt idx="498">
                  <c:v>0.50409221628796252</c:v>
                </c:pt>
                <c:pt idx="499">
                  <c:v>0.50409221628796252</c:v>
                </c:pt>
                <c:pt idx="500">
                  <c:v>0.50409221628796252</c:v>
                </c:pt>
                <c:pt idx="501">
                  <c:v>0.50409221628796252</c:v>
                </c:pt>
                <c:pt idx="502">
                  <c:v>0.50409221628796252</c:v>
                </c:pt>
                <c:pt idx="503">
                  <c:v>0.50409221628796252</c:v>
                </c:pt>
                <c:pt idx="504">
                  <c:v>0.50409221628796252</c:v>
                </c:pt>
                <c:pt idx="505">
                  <c:v>0.50409221628796252</c:v>
                </c:pt>
                <c:pt idx="506">
                  <c:v>0.50409221628796252</c:v>
                </c:pt>
                <c:pt idx="507">
                  <c:v>0.50409221628796252</c:v>
                </c:pt>
                <c:pt idx="508">
                  <c:v>0.50409221628796252</c:v>
                </c:pt>
                <c:pt idx="509">
                  <c:v>0.50409221628796252</c:v>
                </c:pt>
                <c:pt idx="510">
                  <c:v>0.50409221628796252</c:v>
                </c:pt>
                <c:pt idx="511">
                  <c:v>0.50409221628796252</c:v>
                </c:pt>
              </c:numCache>
            </c:numRef>
          </c:val>
        </c:ser>
        <c:ser>
          <c:idx val="3"/>
          <c:order val="3"/>
          <c:spPr>
            <a:ln w="12700">
              <a:solidFill>
                <a:srgbClr val="000000"/>
              </a:solidFill>
              <a:prstDash val="solid"/>
            </a:ln>
          </c:spPr>
          <c:marker>
            <c:symbol val="none"/>
          </c:marker>
          <c:cat>
            <c:strRef>
              <c:f>'IC1.K2.Data'!$A$13:$A$524</c:f>
              <c:strCache>
                <c:ptCount val="503"/>
                <c:pt idx="0">
                  <c:v>09.01.2009</c:v>
                </c:pt>
                <c:pt idx="1">
                  <c:v>17.01.2009</c:v>
                </c:pt>
                <c:pt idx="5">
                  <c:v>16.01.2009</c:v>
                </c:pt>
                <c:pt idx="8">
                  <c:v>14.01.2009</c:v>
                </c:pt>
                <c:pt idx="12">
                  <c:v>20.01.2009</c:v>
                </c:pt>
                <c:pt idx="17">
                  <c:v>21.01.2009</c:v>
                </c:pt>
                <c:pt idx="20">
                  <c:v>22.01.2009</c:v>
                </c:pt>
                <c:pt idx="23">
                  <c:v>23.01.2009</c:v>
                </c:pt>
                <c:pt idx="24">
                  <c:v>24.01.2009</c:v>
                </c:pt>
                <c:pt idx="28">
                  <c:v>25.01.2009</c:v>
                </c:pt>
                <c:pt idx="31">
                  <c:v>27.01.2009</c:v>
                </c:pt>
                <c:pt idx="32">
                  <c:v>28.01.2009</c:v>
                </c:pt>
                <c:pt idx="35">
                  <c:v>29.01.2009</c:v>
                </c:pt>
                <c:pt idx="38">
                  <c:v>30.01.2009</c:v>
                </c:pt>
                <c:pt idx="43">
                  <c:v>30.11.2009</c:v>
                </c:pt>
                <c:pt idx="46">
                  <c:v>12.02.2009</c:v>
                </c:pt>
                <c:pt idx="49">
                  <c:v>14.02.2009</c:v>
                </c:pt>
                <c:pt idx="52">
                  <c:v>13.02.2009</c:v>
                </c:pt>
                <c:pt idx="55">
                  <c:v>13.02.2009</c:v>
                </c:pt>
                <c:pt idx="57">
                  <c:v>15.12.2009</c:v>
                </c:pt>
                <c:pt idx="60">
                  <c:v>16.02.2009</c:v>
                </c:pt>
                <c:pt idx="63">
                  <c:v>17.12.2009</c:v>
                </c:pt>
                <c:pt idx="67">
                  <c:v>18.12.2009</c:v>
                </c:pt>
                <c:pt idx="70">
                  <c:v>19.12.2009</c:v>
                </c:pt>
                <c:pt idx="73">
                  <c:v>16.03.2009</c:v>
                </c:pt>
                <c:pt idx="76">
                  <c:v>16.01.2009</c:v>
                </c:pt>
                <c:pt idx="79">
                  <c:v>19.01.2009</c:v>
                </c:pt>
                <c:pt idx="82">
                  <c:v>20.03.2009</c:v>
                </c:pt>
                <c:pt idx="85">
                  <c:v>19.03.2009</c:v>
                </c:pt>
                <c:pt idx="88">
                  <c:v>23.03.2009</c:v>
                </c:pt>
                <c:pt idx="91">
                  <c:v>22.02.2009</c:v>
                </c:pt>
                <c:pt idx="94">
                  <c:v>26.03.2009</c:v>
                </c:pt>
                <c:pt idx="95">
                  <c:v>13.01.2009</c:v>
                </c:pt>
                <c:pt idx="96">
                  <c:v>26.03.2009</c:v>
                </c:pt>
                <c:pt idx="99">
                  <c:v>14.04.2009</c:v>
                </c:pt>
                <c:pt idx="102">
                  <c:v>01.04.2009</c:v>
                </c:pt>
                <c:pt idx="106">
                  <c:v>20.04.2009</c:v>
                </c:pt>
                <c:pt idx="107">
                  <c:v>20.04.2009</c:v>
                </c:pt>
                <c:pt idx="110">
                  <c:v>21.04.2009</c:v>
                </c:pt>
                <c:pt idx="113">
                  <c:v>22.04.2009</c:v>
                </c:pt>
                <c:pt idx="116">
                  <c:v>04.05.2009</c:v>
                </c:pt>
                <c:pt idx="117">
                  <c:v>05.05.2009</c:v>
                </c:pt>
                <c:pt idx="119">
                  <c:v>07.05.2009</c:v>
                </c:pt>
                <c:pt idx="121">
                  <c:v>11.05.2009</c:v>
                </c:pt>
                <c:pt idx="124">
                  <c:v>12.05.2009</c:v>
                </c:pt>
                <c:pt idx="127">
                  <c:v>15.05.2009</c:v>
                </c:pt>
                <c:pt idx="128">
                  <c:v>25.05.2009</c:v>
                </c:pt>
                <c:pt idx="129">
                  <c:v>27.05.2009</c:v>
                </c:pt>
                <c:pt idx="132">
                  <c:v>04.06.2009</c:v>
                </c:pt>
                <c:pt idx="133">
                  <c:v>08.06.2009</c:v>
                </c:pt>
                <c:pt idx="134">
                  <c:v>10.06.2009</c:v>
                </c:pt>
                <c:pt idx="136">
                  <c:v>17.06.2009</c:v>
                </c:pt>
                <c:pt idx="137">
                  <c:v>20.06.2009</c:v>
                </c:pt>
                <c:pt idx="140">
                  <c:v>23.06.2009</c:v>
                </c:pt>
                <c:pt idx="143">
                  <c:v>24.06.2009</c:v>
                </c:pt>
                <c:pt idx="146">
                  <c:v>25.06.2009</c:v>
                </c:pt>
                <c:pt idx="149">
                  <c:v>12.08.2009</c:v>
                </c:pt>
                <c:pt idx="150">
                  <c:v>17.08.2009</c:v>
                </c:pt>
                <c:pt idx="153">
                  <c:v>12.08.2009</c:v>
                </c:pt>
                <c:pt idx="154">
                  <c:v>25.06.2009</c:v>
                </c:pt>
                <c:pt idx="155">
                  <c:v>14.07.2009</c:v>
                </c:pt>
                <c:pt idx="156">
                  <c:v>21.08.2009</c:v>
                </c:pt>
                <c:pt idx="158">
                  <c:v>19.08.2009</c:v>
                </c:pt>
                <c:pt idx="159">
                  <c:v>14.07.2009</c:v>
                </c:pt>
                <c:pt idx="160">
                  <c:v>23.07.2009</c:v>
                </c:pt>
                <c:pt idx="164">
                  <c:v>24.08.2009</c:v>
                </c:pt>
                <c:pt idx="167">
                  <c:v>31.08.2009</c:v>
                </c:pt>
                <c:pt idx="171">
                  <c:v>01.09.2009</c:v>
                </c:pt>
                <c:pt idx="174">
                  <c:v>04.09.2009</c:v>
                </c:pt>
                <c:pt idx="177">
                  <c:v>09.09.2009</c:v>
                </c:pt>
                <c:pt idx="180">
                  <c:v>14.09.2009</c:v>
                </c:pt>
                <c:pt idx="183">
                  <c:v>11.09.2009</c:v>
                </c:pt>
                <c:pt idx="186">
                  <c:v>03.09.2009</c:v>
                </c:pt>
                <c:pt idx="189">
                  <c:v>18.09.2009</c:v>
                </c:pt>
                <c:pt idx="190">
                  <c:v>01.09.2009</c:v>
                </c:pt>
                <c:pt idx="193">
                  <c:v>09.09.2009</c:v>
                </c:pt>
                <c:pt idx="196">
                  <c:v>21.09.2009</c:v>
                </c:pt>
                <c:pt idx="199">
                  <c:v>06.10.2009</c:v>
                </c:pt>
                <c:pt idx="202">
                  <c:v>07.10.2009</c:v>
                </c:pt>
                <c:pt idx="205">
                  <c:v>19.10.2009</c:v>
                </c:pt>
                <c:pt idx="208">
                  <c:v>21.10.2009</c:v>
                </c:pt>
                <c:pt idx="211">
                  <c:v>13.10.2009</c:v>
                </c:pt>
                <c:pt idx="214">
                  <c:v>29.10.2009</c:v>
                </c:pt>
                <c:pt idx="217">
                  <c:v>02.11.2009</c:v>
                </c:pt>
                <c:pt idx="220">
                  <c:v>04.11.2009</c:v>
                </c:pt>
                <c:pt idx="223">
                  <c:v>06.11.2009</c:v>
                </c:pt>
                <c:pt idx="226">
                  <c:v>09.11.2009</c:v>
                </c:pt>
                <c:pt idx="228">
                  <c:v>20069/11/09</c:v>
                </c:pt>
                <c:pt idx="231">
                  <c:v>12.11.2009</c:v>
                </c:pt>
                <c:pt idx="234">
                  <c:v>13.11.2009</c:v>
                </c:pt>
                <c:pt idx="237">
                  <c:v>16.11.2009</c:v>
                </c:pt>
                <c:pt idx="240">
                  <c:v>17.11.2009</c:v>
                </c:pt>
                <c:pt idx="243">
                  <c:v>30.11.2009</c:v>
                </c:pt>
                <c:pt idx="248">
                  <c:v>23.11.2009</c:v>
                </c:pt>
                <c:pt idx="253">
                  <c:v>24.11.2009</c:v>
                </c:pt>
                <c:pt idx="258">
                  <c:v>30.11.2009</c:v>
                </c:pt>
                <c:pt idx="263">
                  <c:v>01.12.2009</c:v>
                </c:pt>
                <c:pt idx="266">
                  <c:v>04.12.2009</c:v>
                </c:pt>
                <c:pt idx="269">
                  <c:v>04.12.2009</c:v>
                </c:pt>
                <c:pt idx="272">
                  <c:v>10.12.2009</c:v>
                </c:pt>
                <c:pt idx="275">
                  <c:v>09.12.2009</c:v>
                </c:pt>
                <c:pt idx="276">
                  <c:v>11.12.2009</c:v>
                </c:pt>
                <c:pt idx="279">
                  <c:v>18.12.2009</c:v>
                </c:pt>
                <c:pt idx="282">
                  <c:v>21.12.2009</c:v>
                </c:pt>
                <c:pt idx="285">
                  <c:v>17.12.2009</c:v>
                </c:pt>
                <c:pt idx="288">
                  <c:v>15.12.2009</c:v>
                </c:pt>
                <c:pt idx="292">
                  <c:v>20.01.2010</c:v>
                </c:pt>
                <c:pt idx="295">
                  <c:v>11.01.2010</c:v>
                </c:pt>
                <c:pt idx="298">
                  <c:v>15.01.2010</c:v>
                </c:pt>
                <c:pt idx="301">
                  <c:v>25.01.2010</c:v>
                </c:pt>
                <c:pt idx="304">
                  <c:v>29.01.2010</c:v>
                </c:pt>
                <c:pt idx="307">
                  <c:v>29.01.2010</c:v>
                </c:pt>
                <c:pt idx="309">
                  <c:v>10.01.2010</c:v>
                </c:pt>
                <c:pt idx="312">
                  <c:v>12.01.2010</c:v>
                </c:pt>
                <c:pt idx="315">
                  <c:v>19.01.2010</c:v>
                </c:pt>
                <c:pt idx="318">
                  <c:v>15.01.2010</c:v>
                </c:pt>
                <c:pt idx="321">
                  <c:v>29.01.2010</c:v>
                </c:pt>
                <c:pt idx="324">
                  <c:v>01.02.2010</c:v>
                </c:pt>
                <c:pt idx="327">
                  <c:v>02.02.2010</c:v>
                </c:pt>
                <c:pt idx="330">
                  <c:v>03.02.2010</c:v>
                </c:pt>
                <c:pt idx="333">
                  <c:v>08.02.2010</c:v>
                </c:pt>
                <c:pt idx="336">
                  <c:v>10.02.2010</c:v>
                </c:pt>
                <c:pt idx="339">
                  <c:v>10.02.2010</c:v>
                </c:pt>
                <c:pt idx="342">
                  <c:v>14.02.2010</c:v>
                </c:pt>
                <c:pt idx="345">
                  <c:v>12.02.2010</c:v>
                </c:pt>
                <c:pt idx="348">
                  <c:v>15.02.2010</c:v>
                </c:pt>
                <c:pt idx="351">
                  <c:v>15.02.2010</c:v>
                </c:pt>
                <c:pt idx="354">
                  <c:v>19.02.2010</c:v>
                </c:pt>
                <c:pt idx="357">
                  <c:v>18.02.2010</c:v>
                </c:pt>
                <c:pt idx="360">
                  <c:v>22.02.2010</c:v>
                </c:pt>
                <c:pt idx="365">
                  <c:v>23.02.2010</c:v>
                </c:pt>
                <c:pt idx="370">
                  <c:v>24.02.2010</c:v>
                </c:pt>
                <c:pt idx="373">
                  <c:v>25.02.2010</c:v>
                </c:pt>
                <c:pt idx="376">
                  <c:v>26.02.2010</c:v>
                </c:pt>
                <c:pt idx="381">
                  <c:v>28.02.2010</c:v>
                </c:pt>
                <c:pt idx="384">
                  <c:v>01.03.2010</c:v>
                </c:pt>
                <c:pt idx="386">
                  <c:v>02.03.2010</c:v>
                </c:pt>
                <c:pt idx="389">
                  <c:v>03.03.2010</c:v>
                </c:pt>
                <c:pt idx="392">
                  <c:v>04.03.2010</c:v>
                </c:pt>
                <c:pt idx="395">
                  <c:v>06.03.2010</c:v>
                </c:pt>
                <c:pt idx="398">
                  <c:v>15.03.2010</c:v>
                </c:pt>
                <c:pt idx="400">
                  <c:v>16.03.2010</c:v>
                </c:pt>
                <c:pt idx="403">
                  <c:v>17.03.2010</c:v>
                </c:pt>
                <c:pt idx="406">
                  <c:v>26.03.2010</c:v>
                </c:pt>
                <c:pt idx="409">
                  <c:v>10.04.2006</c:v>
                </c:pt>
                <c:pt idx="411">
                  <c:v>07.04.2010</c:v>
                </c:pt>
                <c:pt idx="414">
                  <c:v>19.04.2010</c:v>
                </c:pt>
                <c:pt idx="415">
                  <c:v>16.04.2010</c:v>
                </c:pt>
                <c:pt idx="418">
                  <c:v>19.04.2010</c:v>
                </c:pt>
                <c:pt idx="421">
                  <c:v>27.04.2010</c:v>
                </c:pt>
                <c:pt idx="425">
                  <c:v>03.05.2010</c:v>
                </c:pt>
                <c:pt idx="427">
                  <c:v>29.04.2010</c:v>
                </c:pt>
                <c:pt idx="428">
                  <c:v>06.05.2010</c:v>
                </c:pt>
                <c:pt idx="431">
                  <c:v>10.05.2010</c:v>
                </c:pt>
                <c:pt idx="432">
                  <c:v>06.05.2010</c:v>
                </c:pt>
                <c:pt idx="435">
                  <c:v>12.05.2010</c:v>
                </c:pt>
                <c:pt idx="436">
                  <c:v>26.04.2010</c:v>
                </c:pt>
                <c:pt idx="439">
                  <c:v>18.05.2010</c:v>
                </c:pt>
                <c:pt idx="442">
                  <c:v>19.05.2010</c:v>
                </c:pt>
                <c:pt idx="445">
                  <c:v>25.05.2010</c:v>
                </c:pt>
                <c:pt idx="446">
                  <c:v>02.06.2010</c:v>
                </c:pt>
                <c:pt idx="449">
                  <c:v>03.06.2010</c:v>
                </c:pt>
                <c:pt idx="452">
                  <c:v>17.08.2010</c:v>
                </c:pt>
                <c:pt idx="455">
                  <c:v>12.08.2010</c:v>
                </c:pt>
                <c:pt idx="458">
                  <c:v>09.08.2010</c:v>
                </c:pt>
                <c:pt idx="461">
                  <c:v>10.08.2010</c:v>
                </c:pt>
                <c:pt idx="464">
                  <c:v>11.08.2010</c:v>
                </c:pt>
                <c:pt idx="467">
                  <c:v>19.08.2010</c:v>
                </c:pt>
                <c:pt idx="470">
                  <c:v>24.08.2010</c:v>
                </c:pt>
                <c:pt idx="472">
                  <c:v>07.06.2010</c:v>
                </c:pt>
                <c:pt idx="475">
                  <c:v>23.08.2010</c:v>
                </c:pt>
                <c:pt idx="477">
                  <c:v>06.09.2010</c:v>
                </c:pt>
                <c:pt idx="479">
                  <c:v>19.08.2010</c:v>
                </c:pt>
                <c:pt idx="482">
                  <c:v>24/08/21010</c:v>
                </c:pt>
                <c:pt idx="485">
                  <c:v>09.09.2010</c:v>
                </c:pt>
                <c:pt idx="487">
                  <c:v>14.09.2010</c:v>
                </c:pt>
                <c:pt idx="488">
                  <c:v>27.08.2010</c:v>
                </c:pt>
                <c:pt idx="490">
                  <c:v>13.09.2010</c:v>
                </c:pt>
                <c:pt idx="493">
                  <c:v>30.09.2010</c:v>
                </c:pt>
                <c:pt idx="496">
                  <c:v>16.09.2010</c:v>
                </c:pt>
                <c:pt idx="499">
                  <c:v>14.10.2010</c:v>
                </c:pt>
                <c:pt idx="502">
                  <c:v>08.10.2010</c:v>
                </c:pt>
              </c:strCache>
            </c:strRef>
          </c:cat>
          <c:val>
            <c:numRef>
              <c:f>'IC1.K2.Data'!$E$13:$E$524</c:f>
              <c:numCache>
                <c:formatCode>General</c:formatCode>
                <c:ptCount val="512"/>
                <c:pt idx="0">
                  <c:v>0.41594335683456662</c:v>
                </c:pt>
                <c:pt idx="1">
                  <c:v>0.41594335683456662</c:v>
                </c:pt>
                <c:pt idx="2">
                  <c:v>0.41594335683456662</c:v>
                </c:pt>
                <c:pt idx="3">
                  <c:v>0.41594335683456662</c:v>
                </c:pt>
                <c:pt idx="4">
                  <c:v>0.41594335683456662</c:v>
                </c:pt>
                <c:pt idx="5">
                  <c:v>0.41594335683456662</c:v>
                </c:pt>
                <c:pt idx="6">
                  <c:v>0.41594335683456662</c:v>
                </c:pt>
                <c:pt idx="7">
                  <c:v>0.41594335683456662</c:v>
                </c:pt>
                <c:pt idx="8">
                  <c:v>0.41594335683456662</c:v>
                </c:pt>
                <c:pt idx="9">
                  <c:v>0.41594335683456662</c:v>
                </c:pt>
                <c:pt idx="10">
                  <c:v>0.41594335683456662</c:v>
                </c:pt>
                <c:pt idx="11">
                  <c:v>0.41594335683456662</c:v>
                </c:pt>
                <c:pt idx="12">
                  <c:v>0.41594335683456662</c:v>
                </c:pt>
                <c:pt idx="13">
                  <c:v>0.41594335683456662</c:v>
                </c:pt>
                <c:pt idx="14">
                  <c:v>0.41594335683456662</c:v>
                </c:pt>
                <c:pt idx="15">
                  <c:v>0.41594335683456662</c:v>
                </c:pt>
                <c:pt idx="16">
                  <c:v>0.41594335683456662</c:v>
                </c:pt>
                <c:pt idx="17">
                  <c:v>0.41594335683456662</c:v>
                </c:pt>
                <c:pt idx="18">
                  <c:v>0.41594335683456662</c:v>
                </c:pt>
                <c:pt idx="19">
                  <c:v>0.41594335683456662</c:v>
                </c:pt>
                <c:pt idx="20">
                  <c:v>0.41594335683456662</c:v>
                </c:pt>
                <c:pt idx="21">
                  <c:v>0.41594335683456662</c:v>
                </c:pt>
                <c:pt idx="22">
                  <c:v>0.41594335683456662</c:v>
                </c:pt>
                <c:pt idx="23">
                  <c:v>0.41594335683456662</c:v>
                </c:pt>
                <c:pt idx="24">
                  <c:v>0.41594335683456662</c:v>
                </c:pt>
                <c:pt idx="25">
                  <c:v>0.41594335683456662</c:v>
                </c:pt>
                <c:pt idx="26">
                  <c:v>0.41594335683456662</c:v>
                </c:pt>
                <c:pt idx="27">
                  <c:v>0.41594335683456662</c:v>
                </c:pt>
                <c:pt idx="28">
                  <c:v>0.41594335683456662</c:v>
                </c:pt>
                <c:pt idx="29">
                  <c:v>0.41594335683456662</c:v>
                </c:pt>
                <c:pt idx="30">
                  <c:v>0.41594335683456662</c:v>
                </c:pt>
                <c:pt idx="31">
                  <c:v>0.41594335683456662</c:v>
                </c:pt>
                <c:pt idx="32">
                  <c:v>0.41594335683456662</c:v>
                </c:pt>
                <c:pt idx="33">
                  <c:v>0.41594335683456662</c:v>
                </c:pt>
                <c:pt idx="34">
                  <c:v>0.41594335683456662</c:v>
                </c:pt>
                <c:pt idx="35">
                  <c:v>0.41594335683456662</c:v>
                </c:pt>
                <c:pt idx="36">
                  <c:v>0.41594335683456662</c:v>
                </c:pt>
                <c:pt idx="37">
                  <c:v>0.41594335683456662</c:v>
                </c:pt>
                <c:pt idx="38">
                  <c:v>0.41594335683456662</c:v>
                </c:pt>
                <c:pt idx="39">
                  <c:v>0.41594335683456662</c:v>
                </c:pt>
                <c:pt idx="40">
                  <c:v>0.41594335683456662</c:v>
                </c:pt>
                <c:pt idx="41">
                  <c:v>0.41594335683456662</c:v>
                </c:pt>
                <c:pt idx="42">
                  <c:v>0.41594335683456662</c:v>
                </c:pt>
                <c:pt idx="43">
                  <c:v>0.41594335683456662</c:v>
                </c:pt>
                <c:pt idx="44">
                  <c:v>0.41594335683456662</c:v>
                </c:pt>
                <c:pt idx="45">
                  <c:v>0.41594335683456662</c:v>
                </c:pt>
                <c:pt idx="46">
                  <c:v>0.41594335683456662</c:v>
                </c:pt>
                <c:pt idx="47">
                  <c:v>0.41594335683456662</c:v>
                </c:pt>
                <c:pt idx="48">
                  <c:v>0.41594335683456662</c:v>
                </c:pt>
                <c:pt idx="49">
                  <c:v>0.41594335683456662</c:v>
                </c:pt>
                <c:pt idx="50">
                  <c:v>0.41594335683456662</c:v>
                </c:pt>
                <c:pt idx="51">
                  <c:v>0.41594335683456662</c:v>
                </c:pt>
                <c:pt idx="52">
                  <c:v>0.41594335683456662</c:v>
                </c:pt>
                <c:pt idx="53">
                  <c:v>0.41594335683456662</c:v>
                </c:pt>
                <c:pt idx="54">
                  <c:v>0.41594335683456662</c:v>
                </c:pt>
                <c:pt idx="55">
                  <c:v>0.41594335683456662</c:v>
                </c:pt>
                <c:pt idx="56">
                  <c:v>0.41594335683456662</c:v>
                </c:pt>
                <c:pt idx="57">
                  <c:v>0.41594335683456662</c:v>
                </c:pt>
                <c:pt idx="58">
                  <c:v>0.41594335683456662</c:v>
                </c:pt>
                <c:pt idx="59">
                  <c:v>0.41594335683456662</c:v>
                </c:pt>
                <c:pt idx="60">
                  <c:v>0.41594335683456662</c:v>
                </c:pt>
                <c:pt idx="61">
                  <c:v>0.41594335683456662</c:v>
                </c:pt>
                <c:pt idx="62">
                  <c:v>0.41594335683456662</c:v>
                </c:pt>
                <c:pt idx="63">
                  <c:v>0.41594335683456662</c:v>
                </c:pt>
                <c:pt idx="64">
                  <c:v>0.41594335683456662</c:v>
                </c:pt>
                <c:pt idx="65">
                  <c:v>0.41594335683456662</c:v>
                </c:pt>
                <c:pt idx="66">
                  <c:v>0.41594335683456662</c:v>
                </c:pt>
                <c:pt idx="67">
                  <c:v>0.41594335683456662</c:v>
                </c:pt>
                <c:pt idx="68">
                  <c:v>0.41594335683456662</c:v>
                </c:pt>
                <c:pt idx="69">
                  <c:v>0.41594335683456662</c:v>
                </c:pt>
                <c:pt idx="70">
                  <c:v>0.41594335683456662</c:v>
                </c:pt>
                <c:pt idx="71">
                  <c:v>0.41594335683456662</c:v>
                </c:pt>
                <c:pt idx="72">
                  <c:v>0.41594335683456662</c:v>
                </c:pt>
                <c:pt idx="73">
                  <c:v>0.41594335683456662</c:v>
                </c:pt>
                <c:pt idx="74">
                  <c:v>0.41594335683456662</c:v>
                </c:pt>
                <c:pt idx="75">
                  <c:v>0.41594335683456662</c:v>
                </c:pt>
                <c:pt idx="76">
                  <c:v>0.41594335683456662</c:v>
                </c:pt>
                <c:pt idx="77">
                  <c:v>0.41594335683456662</c:v>
                </c:pt>
                <c:pt idx="78">
                  <c:v>0.41594335683456662</c:v>
                </c:pt>
                <c:pt idx="79">
                  <c:v>0.41594335683456662</c:v>
                </c:pt>
                <c:pt idx="80">
                  <c:v>0.41594335683456662</c:v>
                </c:pt>
                <c:pt idx="81">
                  <c:v>0.41594335683456662</c:v>
                </c:pt>
                <c:pt idx="82">
                  <c:v>0.41594335683456662</c:v>
                </c:pt>
                <c:pt idx="83">
                  <c:v>0.41594335683456662</c:v>
                </c:pt>
                <c:pt idx="84">
                  <c:v>0.41594335683456662</c:v>
                </c:pt>
                <c:pt idx="85">
                  <c:v>0.41594335683456662</c:v>
                </c:pt>
                <c:pt idx="86">
                  <c:v>0.41594335683456662</c:v>
                </c:pt>
                <c:pt idx="87">
                  <c:v>0.41594335683456662</c:v>
                </c:pt>
                <c:pt idx="88">
                  <c:v>0.41594335683456662</c:v>
                </c:pt>
                <c:pt idx="89">
                  <c:v>0.41594335683456662</c:v>
                </c:pt>
                <c:pt idx="90">
                  <c:v>0.41594335683456662</c:v>
                </c:pt>
                <c:pt idx="91">
                  <c:v>0.41594335683456662</c:v>
                </c:pt>
                <c:pt idx="92">
                  <c:v>0.41594335683456662</c:v>
                </c:pt>
                <c:pt idx="93">
                  <c:v>0.41594335683456662</c:v>
                </c:pt>
                <c:pt idx="94">
                  <c:v>0.41594335683456662</c:v>
                </c:pt>
                <c:pt idx="95">
                  <c:v>0.41594335683456662</c:v>
                </c:pt>
                <c:pt idx="96">
                  <c:v>0.41594335683456662</c:v>
                </c:pt>
                <c:pt idx="97">
                  <c:v>0.41594335683456662</c:v>
                </c:pt>
                <c:pt idx="98">
                  <c:v>0.41594335683456662</c:v>
                </c:pt>
                <c:pt idx="99">
                  <c:v>0.41594335683456662</c:v>
                </c:pt>
                <c:pt idx="100">
                  <c:v>0.41594335683456662</c:v>
                </c:pt>
                <c:pt idx="101">
                  <c:v>0.41594335683456662</c:v>
                </c:pt>
                <c:pt idx="102">
                  <c:v>0.41594335683456662</c:v>
                </c:pt>
                <c:pt idx="103">
                  <c:v>0.41594335683456662</c:v>
                </c:pt>
                <c:pt idx="104">
                  <c:v>0.41594335683456662</c:v>
                </c:pt>
                <c:pt idx="105">
                  <c:v>0.41594335683456662</c:v>
                </c:pt>
                <c:pt idx="106">
                  <c:v>0.41594335683456662</c:v>
                </c:pt>
                <c:pt idx="107">
                  <c:v>0.41594335683456662</c:v>
                </c:pt>
                <c:pt idx="108">
                  <c:v>0.41594335683456662</c:v>
                </c:pt>
                <c:pt idx="109">
                  <c:v>0.41594335683456662</c:v>
                </c:pt>
                <c:pt idx="110">
                  <c:v>0.41594335683456662</c:v>
                </c:pt>
                <c:pt idx="111">
                  <c:v>0.41594335683456662</c:v>
                </c:pt>
                <c:pt idx="112">
                  <c:v>0.41594335683456662</c:v>
                </c:pt>
                <c:pt idx="113">
                  <c:v>0.41594335683456662</c:v>
                </c:pt>
                <c:pt idx="114">
                  <c:v>0.41594335683456662</c:v>
                </c:pt>
                <c:pt idx="115">
                  <c:v>0.41594335683456662</c:v>
                </c:pt>
                <c:pt idx="116">
                  <c:v>0.41594335683456662</c:v>
                </c:pt>
                <c:pt idx="117">
                  <c:v>0.41594335683456662</c:v>
                </c:pt>
                <c:pt idx="118">
                  <c:v>0.41594335683456662</c:v>
                </c:pt>
                <c:pt idx="119">
                  <c:v>0.41594335683456662</c:v>
                </c:pt>
                <c:pt idx="120">
                  <c:v>0.41594335683456662</c:v>
                </c:pt>
                <c:pt idx="121">
                  <c:v>0.41594335683456662</c:v>
                </c:pt>
                <c:pt idx="122">
                  <c:v>0.41594335683456662</c:v>
                </c:pt>
                <c:pt idx="123">
                  <c:v>0.41594335683456662</c:v>
                </c:pt>
                <c:pt idx="124">
                  <c:v>0.41594335683456662</c:v>
                </c:pt>
                <c:pt idx="125">
                  <c:v>0.41594335683456662</c:v>
                </c:pt>
                <c:pt idx="126">
                  <c:v>0.41594335683456662</c:v>
                </c:pt>
                <c:pt idx="127">
                  <c:v>0.41594335683456662</c:v>
                </c:pt>
                <c:pt idx="128">
                  <c:v>0.41594335683456662</c:v>
                </c:pt>
                <c:pt idx="129">
                  <c:v>0.41594335683456662</c:v>
                </c:pt>
                <c:pt idx="130">
                  <c:v>0.41594335683456662</c:v>
                </c:pt>
                <c:pt idx="131">
                  <c:v>0.41594335683456662</c:v>
                </c:pt>
                <c:pt idx="132">
                  <c:v>0.41594335683456662</c:v>
                </c:pt>
                <c:pt idx="133">
                  <c:v>0.41594335683456662</c:v>
                </c:pt>
                <c:pt idx="134">
                  <c:v>0.41594335683456662</c:v>
                </c:pt>
                <c:pt idx="135">
                  <c:v>0.41594335683456662</c:v>
                </c:pt>
                <c:pt idx="136">
                  <c:v>0.41594335683456662</c:v>
                </c:pt>
                <c:pt idx="137">
                  <c:v>0.41594335683456662</c:v>
                </c:pt>
                <c:pt idx="138">
                  <c:v>0.41594335683456662</c:v>
                </c:pt>
                <c:pt idx="139">
                  <c:v>0.41594335683456662</c:v>
                </c:pt>
                <c:pt idx="140">
                  <c:v>0.41594335683456662</c:v>
                </c:pt>
                <c:pt idx="141">
                  <c:v>0.41594335683456662</c:v>
                </c:pt>
                <c:pt idx="142">
                  <c:v>0.41594335683456662</c:v>
                </c:pt>
                <c:pt idx="143">
                  <c:v>0.41594335683456662</c:v>
                </c:pt>
                <c:pt idx="144">
                  <c:v>0.41594335683456662</c:v>
                </c:pt>
                <c:pt idx="145">
                  <c:v>0.41594335683456662</c:v>
                </c:pt>
                <c:pt idx="146">
                  <c:v>0.41594335683456662</c:v>
                </c:pt>
                <c:pt idx="147">
                  <c:v>0.41594335683456662</c:v>
                </c:pt>
                <c:pt idx="148">
                  <c:v>0.41594335683456662</c:v>
                </c:pt>
                <c:pt idx="149">
                  <c:v>0.41594335683456662</c:v>
                </c:pt>
                <c:pt idx="150">
                  <c:v>0.41594335683456662</c:v>
                </c:pt>
                <c:pt idx="151">
                  <c:v>0.41594335683456662</c:v>
                </c:pt>
                <c:pt idx="152">
                  <c:v>0.41594335683456662</c:v>
                </c:pt>
                <c:pt idx="153">
                  <c:v>0.41594335683456662</c:v>
                </c:pt>
                <c:pt idx="154">
                  <c:v>0.41594335683456662</c:v>
                </c:pt>
                <c:pt idx="155">
                  <c:v>0.41594335683456662</c:v>
                </c:pt>
                <c:pt idx="156">
                  <c:v>0.41594335683456662</c:v>
                </c:pt>
                <c:pt idx="157">
                  <c:v>0.41594335683456662</c:v>
                </c:pt>
                <c:pt idx="158">
                  <c:v>0.41594335683456662</c:v>
                </c:pt>
                <c:pt idx="159">
                  <c:v>0.41594335683456662</c:v>
                </c:pt>
                <c:pt idx="160">
                  <c:v>0.41594335683456662</c:v>
                </c:pt>
                <c:pt idx="161">
                  <c:v>0.41594335683456662</c:v>
                </c:pt>
                <c:pt idx="162">
                  <c:v>0.41594335683456662</c:v>
                </c:pt>
                <c:pt idx="163">
                  <c:v>0.41594335683456662</c:v>
                </c:pt>
                <c:pt idx="164">
                  <c:v>0.41594335683456662</c:v>
                </c:pt>
                <c:pt idx="165">
                  <c:v>0.41594335683456662</c:v>
                </c:pt>
                <c:pt idx="166">
                  <c:v>0.41594335683456662</c:v>
                </c:pt>
                <c:pt idx="167">
                  <c:v>0.41594335683456662</c:v>
                </c:pt>
                <c:pt idx="168">
                  <c:v>0.41594335683456662</c:v>
                </c:pt>
                <c:pt idx="169">
                  <c:v>0.41594335683456662</c:v>
                </c:pt>
                <c:pt idx="170">
                  <c:v>0.41594335683456662</c:v>
                </c:pt>
                <c:pt idx="171">
                  <c:v>0.41594335683456662</c:v>
                </c:pt>
                <c:pt idx="172">
                  <c:v>0.41594335683456662</c:v>
                </c:pt>
                <c:pt idx="173">
                  <c:v>0.41594335683456662</c:v>
                </c:pt>
                <c:pt idx="174">
                  <c:v>0.41594335683456662</c:v>
                </c:pt>
                <c:pt idx="175">
                  <c:v>0.41594335683456662</c:v>
                </c:pt>
                <c:pt idx="176">
                  <c:v>0.41594335683456662</c:v>
                </c:pt>
                <c:pt idx="177">
                  <c:v>0.41594335683456662</c:v>
                </c:pt>
                <c:pt idx="178">
                  <c:v>0.41594335683456662</c:v>
                </c:pt>
                <c:pt idx="179">
                  <c:v>0.41594335683456662</c:v>
                </c:pt>
                <c:pt idx="180">
                  <c:v>0.41594335683456662</c:v>
                </c:pt>
                <c:pt idx="181">
                  <c:v>0.41594335683456662</c:v>
                </c:pt>
                <c:pt idx="182">
                  <c:v>0.41594335683456662</c:v>
                </c:pt>
                <c:pt idx="183">
                  <c:v>0.41594335683456662</c:v>
                </c:pt>
                <c:pt idx="184">
                  <c:v>0.41594335683456662</c:v>
                </c:pt>
                <c:pt idx="185">
                  <c:v>0.41594335683456662</c:v>
                </c:pt>
                <c:pt idx="186">
                  <c:v>0.41594335683456662</c:v>
                </c:pt>
                <c:pt idx="187">
                  <c:v>0.41594335683456662</c:v>
                </c:pt>
                <c:pt idx="188">
                  <c:v>0.41594335683456662</c:v>
                </c:pt>
                <c:pt idx="189">
                  <c:v>0.41594335683456662</c:v>
                </c:pt>
                <c:pt idx="190">
                  <c:v>0.41594335683456662</c:v>
                </c:pt>
                <c:pt idx="191">
                  <c:v>0.41594335683456662</c:v>
                </c:pt>
                <c:pt idx="192">
                  <c:v>0.41594335683456662</c:v>
                </c:pt>
                <c:pt idx="193">
                  <c:v>0.41594335683456662</c:v>
                </c:pt>
                <c:pt idx="194">
                  <c:v>0.41594335683456662</c:v>
                </c:pt>
                <c:pt idx="195">
                  <c:v>0.41594335683456662</c:v>
                </c:pt>
                <c:pt idx="196">
                  <c:v>0.41594335683456662</c:v>
                </c:pt>
                <c:pt idx="197">
                  <c:v>0.41594335683456662</c:v>
                </c:pt>
                <c:pt idx="198">
                  <c:v>0.41594335683456662</c:v>
                </c:pt>
                <c:pt idx="199">
                  <c:v>0.41594335683456662</c:v>
                </c:pt>
                <c:pt idx="200">
                  <c:v>0.41594335683456662</c:v>
                </c:pt>
                <c:pt idx="201">
                  <c:v>0.41594335683456662</c:v>
                </c:pt>
                <c:pt idx="202">
                  <c:v>0.41594335683456662</c:v>
                </c:pt>
                <c:pt idx="203">
                  <c:v>0.41594335683456662</c:v>
                </c:pt>
                <c:pt idx="204">
                  <c:v>0.41594335683456662</c:v>
                </c:pt>
                <c:pt idx="205">
                  <c:v>0.41594335683456662</c:v>
                </c:pt>
                <c:pt idx="206">
                  <c:v>0.41594335683456662</c:v>
                </c:pt>
                <c:pt idx="207">
                  <c:v>0.41594335683456662</c:v>
                </c:pt>
                <c:pt idx="208">
                  <c:v>0.41594335683456662</c:v>
                </c:pt>
                <c:pt idx="209">
                  <c:v>0.41594335683456662</c:v>
                </c:pt>
                <c:pt idx="210">
                  <c:v>0.41594335683456662</c:v>
                </c:pt>
                <c:pt idx="211">
                  <c:v>0.41594335683456662</c:v>
                </c:pt>
                <c:pt idx="212">
                  <c:v>0.41594335683456662</c:v>
                </c:pt>
                <c:pt idx="213">
                  <c:v>0.41594335683456662</c:v>
                </c:pt>
                <c:pt idx="214">
                  <c:v>0.41594335683456662</c:v>
                </c:pt>
                <c:pt idx="215">
                  <c:v>0.41594335683456662</c:v>
                </c:pt>
                <c:pt idx="216">
                  <c:v>0.41594335683456662</c:v>
                </c:pt>
                <c:pt idx="217">
                  <c:v>0.41594335683456662</c:v>
                </c:pt>
                <c:pt idx="218">
                  <c:v>0.41594335683456662</c:v>
                </c:pt>
                <c:pt idx="219">
                  <c:v>0.41594335683456662</c:v>
                </c:pt>
                <c:pt idx="220">
                  <c:v>0.41594335683456662</c:v>
                </c:pt>
                <c:pt idx="221">
                  <c:v>0.41594335683456662</c:v>
                </c:pt>
                <c:pt idx="222">
                  <c:v>0.41594335683456662</c:v>
                </c:pt>
                <c:pt idx="223">
                  <c:v>0.41594335683456662</c:v>
                </c:pt>
                <c:pt idx="224">
                  <c:v>0.41594335683456662</c:v>
                </c:pt>
                <c:pt idx="225">
                  <c:v>0.41594335683456662</c:v>
                </c:pt>
                <c:pt idx="226">
                  <c:v>0.41594335683456662</c:v>
                </c:pt>
                <c:pt idx="227">
                  <c:v>0.41594335683456662</c:v>
                </c:pt>
                <c:pt idx="228">
                  <c:v>0.41594335683456662</c:v>
                </c:pt>
                <c:pt idx="229">
                  <c:v>0.41594335683456662</c:v>
                </c:pt>
                <c:pt idx="230">
                  <c:v>0.41594335683456662</c:v>
                </c:pt>
                <c:pt idx="231">
                  <c:v>0.41594335683456662</c:v>
                </c:pt>
                <c:pt idx="232">
                  <c:v>0.41594335683456662</c:v>
                </c:pt>
                <c:pt idx="233">
                  <c:v>0.41594335683456662</c:v>
                </c:pt>
                <c:pt idx="234">
                  <c:v>0.41594335683456662</c:v>
                </c:pt>
                <c:pt idx="235">
                  <c:v>0.41594335683456662</c:v>
                </c:pt>
                <c:pt idx="236">
                  <c:v>0.41594335683456662</c:v>
                </c:pt>
                <c:pt idx="237">
                  <c:v>0.41594335683456662</c:v>
                </c:pt>
                <c:pt idx="238">
                  <c:v>0.41594335683456662</c:v>
                </c:pt>
                <c:pt idx="239">
                  <c:v>0.41594335683456662</c:v>
                </c:pt>
                <c:pt idx="240">
                  <c:v>0.41594335683456662</c:v>
                </c:pt>
                <c:pt idx="241">
                  <c:v>0.41594335683456662</c:v>
                </c:pt>
                <c:pt idx="242">
                  <c:v>0.41594335683456662</c:v>
                </c:pt>
                <c:pt idx="243">
                  <c:v>0.41594335683456662</c:v>
                </c:pt>
                <c:pt idx="244">
                  <c:v>0.41594335683456662</c:v>
                </c:pt>
                <c:pt idx="245">
                  <c:v>0.41594335683456662</c:v>
                </c:pt>
                <c:pt idx="246">
                  <c:v>0.41594335683456662</c:v>
                </c:pt>
                <c:pt idx="247">
                  <c:v>0.41594335683456662</c:v>
                </c:pt>
                <c:pt idx="248">
                  <c:v>0.41594335683456662</c:v>
                </c:pt>
                <c:pt idx="249">
                  <c:v>0.41594335683456662</c:v>
                </c:pt>
                <c:pt idx="250">
                  <c:v>0.41594335683456662</c:v>
                </c:pt>
                <c:pt idx="251">
                  <c:v>0.41594335683456662</c:v>
                </c:pt>
                <c:pt idx="252">
                  <c:v>0.41594335683456662</c:v>
                </c:pt>
                <c:pt idx="253">
                  <c:v>0.41594335683456662</c:v>
                </c:pt>
                <c:pt idx="254">
                  <c:v>0.41594335683456662</c:v>
                </c:pt>
                <c:pt idx="255">
                  <c:v>0.41594335683456662</c:v>
                </c:pt>
                <c:pt idx="256">
                  <c:v>0.41594335683456662</c:v>
                </c:pt>
                <c:pt idx="257">
                  <c:v>0.41594335683456662</c:v>
                </c:pt>
                <c:pt idx="258">
                  <c:v>0.41594335683456662</c:v>
                </c:pt>
                <c:pt idx="259">
                  <c:v>0.41594335683456662</c:v>
                </c:pt>
                <c:pt idx="260">
                  <c:v>0.41594335683456662</c:v>
                </c:pt>
                <c:pt idx="261">
                  <c:v>0.41594335683456662</c:v>
                </c:pt>
                <c:pt idx="262">
                  <c:v>0.41594335683456662</c:v>
                </c:pt>
                <c:pt idx="263">
                  <c:v>0.41594335683456662</c:v>
                </c:pt>
                <c:pt idx="264">
                  <c:v>0.41594335683456662</c:v>
                </c:pt>
                <c:pt idx="265">
                  <c:v>0.41594335683456662</c:v>
                </c:pt>
                <c:pt idx="266">
                  <c:v>0.41594335683456662</c:v>
                </c:pt>
                <c:pt idx="267">
                  <c:v>0.41594335683456662</c:v>
                </c:pt>
                <c:pt idx="268">
                  <c:v>0.41594335683456662</c:v>
                </c:pt>
                <c:pt idx="269">
                  <c:v>0.41594335683456662</c:v>
                </c:pt>
                <c:pt idx="270">
                  <c:v>0.41594335683456662</c:v>
                </c:pt>
                <c:pt idx="271">
                  <c:v>0.41594335683456662</c:v>
                </c:pt>
                <c:pt idx="272">
                  <c:v>0.41594335683456662</c:v>
                </c:pt>
                <c:pt idx="273">
                  <c:v>0.41594335683456662</c:v>
                </c:pt>
                <c:pt idx="274">
                  <c:v>0.41594335683456662</c:v>
                </c:pt>
                <c:pt idx="275">
                  <c:v>0.41594335683456662</c:v>
                </c:pt>
                <c:pt idx="276">
                  <c:v>0.41594335683456662</c:v>
                </c:pt>
                <c:pt idx="277">
                  <c:v>0.41594335683456662</c:v>
                </c:pt>
                <c:pt idx="278">
                  <c:v>0.41594335683456662</c:v>
                </c:pt>
                <c:pt idx="279">
                  <c:v>0.41594335683456662</c:v>
                </c:pt>
                <c:pt idx="280">
                  <c:v>0.41594335683456662</c:v>
                </c:pt>
                <c:pt idx="281">
                  <c:v>0.41594335683456662</c:v>
                </c:pt>
                <c:pt idx="282">
                  <c:v>0.41594335683456662</c:v>
                </c:pt>
                <c:pt idx="283">
                  <c:v>0.41594335683456662</c:v>
                </c:pt>
                <c:pt idx="284">
                  <c:v>0.41594335683456662</c:v>
                </c:pt>
                <c:pt idx="285">
                  <c:v>0.41594335683456662</c:v>
                </c:pt>
                <c:pt idx="286">
                  <c:v>0.41594335683456662</c:v>
                </c:pt>
                <c:pt idx="287">
                  <c:v>0.41594335683456662</c:v>
                </c:pt>
                <c:pt idx="288">
                  <c:v>0.41594335683456662</c:v>
                </c:pt>
                <c:pt idx="289">
                  <c:v>0.41594335683456662</c:v>
                </c:pt>
                <c:pt idx="290">
                  <c:v>0.41594335683456662</c:v>
                </c:pt>
                <c:pt idx="291">
                  <c:v>0.41594335683456662</c:v>
                </c:pt>
                <c:pt idx="292">
                  <c:v>0.41594335683456662</c:v>
                </c:pt>
                <c:pt idx="293">
                  <c:v>0.41594335683456662</c:v>
                </c:pt>
                <c:pt idx="294">
                  <c:v>0.41594335683456662</c:v>
                </c:pt>
                <c:pt idx="295">
                  <c:v>0.41594335683456662</c:v>
                </c:pt>
                <c:pt idx="296">
                  <c:v>0.41594335683456662</c:v>
                </c:pt>
                <c:pt idx="297">
                  <c:v>0.41594335683456662</c:v>
                </c:pt>
                <c:pt idx="298">
                  <c:v>0.41594335683456662</c:v>
                </c:pt>
                <c:pt idx="299">
                  <c:v>0.41594335683456662</c:v>
                </c:pt>
                <c:pt idx="300">
                  <c:v>0.41594335683456662</c:v>
                </c:pt>
                <c:pt idx="301">
                  <c:v>0.41594335683456662</c:v>
                </c:pt>
                <c:pt idx="302">
                  <c:v>0.41594335683456662</c:v>
                </c:pt>
                <c:pt idx="303">
                  <c:v>0.41594335683456662</c:v>
                </c:pt>
                <c:pt idx="304">
                  <c:v>0.41594335683456662</c:v>
                </c:pt>
                <c:pt idx="305">
                  <c:v>0.41594335683456662</c:v>
                </c:pt>
                <c:pt idx="306">
                  <c:v>0.41594335683456662</c:v>
                </c:pt>
                <c:pt idx="307">
                  <c:v>0.41594335683456662</c:v>
                </c:pt>
                <c:pt idx="308">
                  <c:v>0.41594335683456662</c:v>
                </c:pt>
                <c:pt idx="309">
                  <c:v>0.41594335683456662</c:v>
                </c:pt>
                <c:pt idx="310">
                  <c:v>0.41594335683456662</c:v>
                </c:pt>
                <c:pt idx="311">
                  <c:v>0.41594335683456662</c:v>
                </c:pt>
                <c:pt idx="312">
                  <c:v>0.41594335683456662</c:v>
                </c:pt>
                <c:pt idx="313">
                  <c:v>0.41594335683456662</c:v>
                </c:pt>
                <c:pt idx="314">
                  <c:v>0.41594335683456662</c:v>
                </c:pt>
                <c:pt idx="315">
                  <c:v>0.41594335683456662</c:v>
                </c:pt>
                <c:pt idx="316">
                  <c:v>0.41594335683456662</c:v>
                </c:pt>
                <c:pt idx="317">
                  <c:v>0.41594335683456662</c:v>
                </c:pt>
                <c:pt idx="318">
                  <c:v>0.41594335683456662</c:v>
                </c:pt>
                <c:pt idx="319">
                  <c:v>0.41594335683456662</c:v>
                </c:pt>
                <c:pt idx="320">
                  <c:v>0.41594335683456662</c:v>
                </c:pt>
                <c:pt idx="321">
                  <c:v>0.41594335683456662</c:v>
                </c:pt>
                <c:pt idx="322">
                  <c:v>0.41594335683456662</c:v>
                </c:pt>
                <c:pt idx="323">
                  <c:v>0.41594335683456662</c:v>
                </c:pt>
                <c:pt idx="324">
                  <c:v>0.41594335683456662</c:v>
                </c:pt>
                <c:pt idx="325">
                  <c:v>0.41594335683456662</c:v>
                </c:pt>
                <c:pt idx="326">
                  <c:v>0.41594335683456662</c:v>
                </c:pt>
                <c:pt idx="327">
                  <c:v>0.41594335683456662</c:v>
                </c:pt>
                <c:pt idx="328">
                  <c:v>0.41594335683456662</c:v>
                </c:pt>
                <c:pt idx="329">
                  <c:v>0.41594335683456662</c:v>
                </c:pt>
                <c:pt idx="330">
                  <c:v>0.41594335683456662</c:v>
                </c:pt>
                <c:pt idx="331">
                  <c:v>0.41594335683456662</c:v>
                </c:pt>
                <c:pt idx="332">
                  <c:v>0.41594335683456662</c:v>
                </c:pt>
                <c:pt idx="333">
                  <c:v>0.41594335683456662</c:v>
                </c:pt>
                <c:pt idx="334">
                  <c:v>0.41594335683456662</c:v>
                </c:pt>
                <c:pt idx="335">
                  <c:v>0.41594335683456662</c:v>
                </c:pt>
                <c:pt idx="336">
                  <c:v>0.41594335683456662</c:v>
                </c:pt>
                <c:pt idx="337">
                  <c:v>0.41594335683456662</c:v>
                </c:pt>
                <c:pt idx="338">
                  <c:v>0.41594335683456662</c:v>
                </c:pt>
                <c:pt idx="339">
                  <c:v>0.41594335683456662</c:v>
                </c:pt>
                <c:pt idx="340">
                  <c:v>0.41594335683456662</c:v>
                </c:pt>
                <c:pt idx="341">
                  <c:v>0.41594335683456662</c:v>
                </c:pt>
                <c:pt idx="342">
                  <c:v>0.41594335683456662</c:v>
                </c:pt>
                <c:pt idx="343">
                  <c:v>0.41594335683456662</c:v>
                </c:pt>
                <c:pt idx="344">
                  <c:v>0.41594335683456662</c:v>
                </c:pt>
                <c:pt idx="345">
                  <c:v>0.41594335683456662</c:v>
                </c:pt>
                <c:pt idx="346">
                  <c:v>0.41594335683456662</c:v>
                </c:pt>
                <c:pt idx="347">
                  <c:v>0.41594335683456662</c:v>
                </c:pt>
                <c:pt idx="348">
                  <c:v>0.41594335683456662</c:v>
                </c:pt>
                <c:pt idx="349">
                  <c:v>0.41594335683456662</c:v>
                </c:pt>
                <c:pt idx="350">
                  <c:v>0.41594335683456662</c:v>
                </c:pt>
                <c:pt idx="351">
                  <c:v>0.41594335683456662</c:v>
                </c:pt>
                <c:pt idx="352">
                  <c:v>0.41594335683456662</c:v>
                </c:pt>
                <c:pt idx="353">
                  <c:v>0.41594335683456662</c:v>
                </c:pt>
                <c:pt idx="354">
                  <c:v>0.41594335683456662</c:v>
                </c:pt>
                <c:pt idx="355">
                  <c:v>0.41594335683456662</c:v>
                </c:pt>
                <c:pt idx="356">
                  <c:v>0.41594335683456662</c:v>
                </c:pt>
                <c:pt idx="357">
                  <c:v>0.41594335683456662</c:v>
                </c:pt>
                <c:pt idx="358">
                  <c:v>0.41594335683456662</c:v>
                </c:pt>
                <c:pt idx="359">
                  <c:v>0.41594335683456662</c:v>
                </c:pt>
                <c:pt idx="360">
                  <c:v>0.41594335683456662</c:v>
                </c:pt>
                <c:pt idx="361">
                  <c:v>0.41594335683456662</c:v>
                </c:pt>
                <c:pt idx="362">
                  <c:v>0.41594335683456662</c:v>
                </c:pt>
                <c:pt idx="363">
                  <c:v>0.41594335683456662</c:v>
                </c:pt>
                <c:pt idx="364">
                  <c:v>0.41594335683456662</c:v>
                </c:pt>
                <c:pt idx="365">
                  <c:v>0.41594335683456662</c:v>
                </c:pt>
                <c:pt idx="366">
                  <c:v>0.41594335683456662</c:v>
                </c:pt>
                <c:pt idx="367">
                  <c:v>0.41594335683456662</c:v>
                </c:pt>
                <c:pt idx="368">
                  <c:v>0.41594335683456662</c:v>
                </c:pt>
                <c:pt idx="369">
                  <c:v>0.41594335683456662</c:v>
                </c:pt>
                <c:pt idx="370">
                  <c:v>0.41594335683456662</c:v>
                </c:pt>
                <c:pt idx="371">
                  <c:v>0.41594335683456662</c:v>
                </c:pt>
                <c:pt idx="372">
                  <c:v>0.41594335683456662</c:v>
                </c:pt>
                <c:pt idx="373">
                  <c:v>0.41594335683456662</c:v>
                </c:pt>
                <c:pt idx="374">
                  <c:v>0.41594335683456662</c:v>
                </c:pt>
                <c:pt idx="375">
                  <c:v>0.41594335683456662</c:v>
                </c:pt>
                <c:pt idx="376">
                  <c:v>0.41594335683456662</c:v>
                </c:pt>
                <c:pt idx="377">
                  <c:v>0.41594335683456662</c:v>
                </c:pt>
                <c:pt idx="378">
                  <c:v>0.41594335683456662</c:v>
                </c:pt>
                <c:pt idx="379">
                  <c:v>0.41594335683456662</c:v>
                </c:pt>
                <c:pt idx="380">
                  <c:v>0.41594335683456662</c:v>
                </c:pt>
                <c:pt idx="381">
                  <c:v>0.41594335683456662</c:v>
                </c:pt>
                <c:pt idx="382">
                  <c:v>0.41594335683456662</c:v>
                </c:pt>
                <c:pt idx="383">
                  <c:v>0.41594335683456662</c:v>
                </c:pt>
                <c:pt idx="384">
                  <c:v>0.41594335683456662</c:v>
                </c:pt>
                <c:pt idx="385">
                  <c:v>0.41594335683456662</c:v>
                </c:pt>
                <c:pt idx="386">
                  <c:v>0.41594335683456662</c:v>
                </c:pt>
                <c:pt idx="387">
                  <c:v>0.41594335683456662</c:v>
                </c:pt>
                <c:pt idx="388">
                  <c:v>0.41594335683456662</c:v>
                </c:pt>
                <c:pt idx="389">
                  <c:v>0.41594335683456662</c:v>
                </c:pt>
                <c:pt idx="390">
                  <c:v>0.41594335683456662</c:v>
                </c:pt>
                <c:pt idx="391">
                  <c:v>0.41594335683456662</c:v>
                </c:pt>
                <c:pt idx="392">
                  <c:v>0.41594335683456662</c:v>
                </c:pt>
                <c:pt idx="393">
                  <c:v>0.41594335683456662</c:v>
                </c:pt>
                <c:pt idx="394">
                  <c:v>0.41594335683456662</c:v>
                </c:pt>
                <c:pt idx="395">
                  <c:v>0.41594335683456662</c:v>
                </c:pt>
                <c:pt idx="396">
                  <c:v>0.41594335683456662</c:v>
                </c:pt>
                <c:pt idx="397">
                  <c:v>0.41594335683456662</c:v>
                </c:pt>
                <c:pt idx="398">
                  <c:v>0.41594335683456662</c:v>
                </c:pt>
                <c:pt idx="399">
                  <c:v>0.41594335683456662</c:v>
                </c:pt>
                <c:pt idx="400">
                  <c:v>0.41594335683456662</c:v>
                </c:pt>
                <c:pt idx="401">
                  <c:v>0.41594335683456662</c:v>
                </c:pt>
                <c:pt idx="402">
                  <c:v>0.41594335683456662</c:v>
                </c:pt>
                <c:pt idx="403">
                  <c:v>0.41594335683456662</c:v>
                </c:pt>
                <c:pt idx="404">
                  <c:v>0.41594335683456662</c:v>
                </c:pt>
                <c:pt idx="405">
                  <c:v>0.41594335683456662</c:v>
                </c:pt>
                <c:pt idx="406">
                  <c:v>0.41594335683456662</c:v>
                </c:pt>
                <c:pt idx="407">
                  <c:v>0.41594335683456662</c:v>
                </c:pt>
                <c:pt idx="408">
                  <c:v>0.41594335683456662</c:v>
                </c:pt>
                <c:pt idx="409">
                  <c:v>0.41594335683456662</c:v>
                </c:pt>
                <c:pt idx="410">
                  <c:v>0.41594335683456662</c:v>
                </c:pt>
                <c:pt idx="411">
                  <c:v>0.41594335683456662</c:v>
                </c:pt>
                <c:pt idx="412">
                  <c:v>0.41594335683456662</c:v>
                </c:pt>
                <c:pt idx="413">
                  <c:v>0.41594335683456662</c:v>
                </c:pt>
                <c:pt idx="414">
                  <c:v>0.41594335683456662</c:v>
                </c:pt>
                <c:pt idx="415">
                  <c:v>0.41594335683456662</c:v>
                </c:pt>
                <c:pt idx="416">
                  <c:v>0.41594335683456662</c:v>
                </c:pt>
                <c:pt idx="417">
                  <c:v>0.41594335683456662</c:v>
                </c:pt>
                <c:pt idx="418">
                  <c:v>0.41594335683456662</c:v>
                </c:pt>
                <c:pt idx="419">
                  <c:v>0.41594335683456662</c:v>
                </c:pt>
                <c:pt idx="420">
                  <c:v>0.41594335683456662</c:v>
                </c:pt>
                <c:pt idx="421">
                  <c:v>0.41594335683456662</c:v>
                </c:pt>
                <c:pt idx="422">
                  <c:v>0.41594335683456662</c:v>
                </c:pt>
                <c:pt idx="423">
                  <c:v>0.41594335683456662</c:v>
                </c:pt>
                <c:pt idx="424">
                  <c:v>0.41594335683456662</c:v>
                </c:pt>
                <c:pt idx="425">
                  <c:v>0.41594335683456662</c:v>
                </c:pt>
                <c:pt idx="426">
                  <c:v>0.41594335683456662</c:v>
                </c:pt>
                <c:pt idx="427">
                  <c:v>0.41594335683456662</c:v>
                </c:pt>
                <c:pt idx="428">
                  <c:v>0.41594335683456662</c:v>
                </c:pt>
                <c:pt idx="429">
                  <c:v>0.41594335683456662</c:v>
                </c:pt>
                <c:pt idx="430">
                  <c:v>0.41594335683456662</c:v>
                </c:pt>
                <c:pt idx="431">
                  <c:v>0.41594335683456662</c:v>
                </c:pt>
                <c:pt idx="432">
                  <c:v>0.41594335683456662</c:v>
                </c:pt>
                <c:pt idx="433">
                  <c:v>0.41594335683456662</c:v>
                </c:pt>
                <c:pt idx="434">
                  <c:v>0.41594335683456662</c:v>
                </c:pt>
                <c:pt idx="435">
                  <c:v>0.41594335683456662</c:v>
                </c:pt>
                <c:pt idx="436">
                  <c:v>0.41594335683456662</c:v>
                </c:pt>
                <c:pt idx="437">
                  <c:v>0.41594335683456662</c:v>
                </c:pt>
                <c:pt idx="438">
                  <c:v>0.41594335683456662</c:v>
                </c:pt>
                <c:pt idx="439">
                  <c:v>0.41594335683456662</c:v>
                </c:pt>
                <c:pt idx="440">
                  <c:v>0.41594335683456662</c:v>
                </c:pt>
                <c:pt idx="441">
                  <c:v>0.41594335683456662</c:v>
                </c:pt>
                <c:pt idx="442">
                  <c:v>0.41594335683456662</c:v>
                </c:pt>
                <c:pt idx="443">
                  <c:v>0.41594335683456662</c:v>
                </c:pt>
                <c:pt idx="444">
                  <c:v>0.41594335683456662</c:v>
                </c:pt>
                <c:pt idx="445">
                  <c:v>0.41594335683456662</c:v>
                </c:pt>
                <c:pt idx="446">
                  <c:v>0.41594335683456662</c:v>
                </c:pt>
                <c:pt idx="447">
                  <c:v>0.41594335683456662</c:v>
                </c:pt>
                <c:pt idx="448">
                  <c:v>0.41594335683456662</c:v>
                </c:pt>
                <c:pt idx="449">
                  <c:v>0.41594335683456662</c:v>
                </c:pt>
                <c:pt idx="450">
                  <c:v>0.41594335683456662</c:v>
                </c:pt>
                <c:pt idx="451">
                  <c:v>0.41594335683456662</c:v>
                </c:pt>
                <c:pt idx="452">
                  <c:v>0.41594335683456662</c:v>
                </c:pt>
                <c:pt idx="453">
                  <c:v>0.41594335683456662</c:v>
                </c:pt>
                <c:pt idx="454">
                  <c:v>0.41594335683456662</c:v>
                </c:pt>
                <c:pt idx="455">
                  <c:v>0.41594335683456662</c:v>
                </c:pt>
                <c:pt idx="456">
                  <c:v>0.41594335683456662</c:v>
                </c:pt>
                <c:pt idx="457">
                  <c:v>0.41594335683456662</c:v>
                </c:pt>
                <c:pt idx="458">
                  <c:v>0.41594335683456662</c:v>
                </c:pt>
                <c:pt idx="459">
                  <c:v>0.41594335683456662</c:v>
                </c:pt>
                <c:pt idx="460">
                  <c:v>0.41594335683456662</c:v>
                </c:pt>
                <c:pt idx="461">
                  <c:v>0.41594335683456662</c:v>
                </c:pt>
                <c:pt idx="462">
                  <c:v>0.41594335683456662</c:v>
                </c:pt>
                <c:pt idx="463">
                  <c:v>0.41594335683456662</c:v>
                </c:pt>
                <c:pt idx="464">
                  <c:v>0.41594335683456662</c:v>
                </c:pt>
                <c:pt idx="465">
                  <c:v>0.41594335683456662</c:v>
                </c:pt>
                <c:pt idx="466">
                  <c:v>0.41594335683456662</c:v>
                </c:pt>
                <c:pt idx="467">
                  <c:v>0.41594335683456662</c:v>
                </c:pt>
                <c:pt idx="468">
                  <c:v>0.41594335683456662</c:v>
                </c:pt>
                <c:pt idx="469">
                  <c:v>0.41594335683456662</c:v>
                </c:pt>
                <c:pt idx="470">
                  <c:v>0.41594335683456662</c:v>
                </c:pt>
                <c:pt idx="471">
                  <c:v>0.41594335683456662</c:v>
                </c:pt>
                <c:pt idx="472">
                  <c:v>0.41594335683456662</c:v>
                </c:pt>
                <c:pt idx="473">
                  <c:v>0.41594335683456662</c:v>
                </c:pt>
                <c:pt idx="474">
                  <c:v>0.41594335683456662</c:v>
                </c:pt>
                <c:pt idx="475">
                  <c:v>0.41594335683456662</c:v>
                </c:pt>
                <c:pt idx="476">
                  <c:v>0.41594335683456662</c:v>
                </c:pt>
                <c:pt idx="477">
                  <c:v>0.41594335683456662</c:v>
                </c:pt>
                <c:pt idx="478">
                  <c:v>0.41594335683456662</c:v>
                </c:pt>
                <c:pt idx="479">
                  <c:v>0.41594335683456662</c:v>
                </c:pt>
                <c:pt idx="480">
                  <c:v>0.41594335683456662</c:v>
                </c:pt>
                <c:pt idx="481">
                  <c:v>0.41594335683456662</c:v>
                </c:pt>
                <c:pt idx="482">
                  <c:v>0.41594335683456662</c:v>
                </c:pt>
                <c:pt idx="483">
                  <c:v>0.41594335683456662</c:v>
                </c:pt>
                <c:pt idx="484">
                  <c:v>0.41594335683456662</c:v>
                </c:pt>
                <c:pt idx="485">
                  <c:v>0.41594335683456662</c:v>
                </c:pt>
                <c:pt idx="486">
                  <c:v>0.41594335683456662</c:v>
                </c:pt>
                <c:pt idx="487">
                  <c:v>0.41594335683456662</c:v>
                </c:pt>
                <c:pt idx="488">
                  <c:v>0.41594335683456662</c:v>
                </c:pt>
                <c:pt idx="489">
                  <c:v>0.41594335683456662</c:v>
                </c:pt>
                <c:pt idx="490">
                  <c:v>0.41594335683456662</c:v>
                </c:pt>
                <c:pt idx="491">
                  <c:v>0.41594335683456662</c:v>
                </c:pt>
                <c:pt idx="492">
                  <c:v>0.41594335683456662</c:v>
                </c:pt>
                <c:pt idx="493">
                  <c:v>0.41594335683456662</c:v>
                </c:pt>
                <c:pt idx="494">
                  <c:v>0.41594335683456662</c:v>
                </c:pt>
                <c:pt idx="495">
                  <c:v>0.41594335683456662</c:v>
                </c:pt>
                <c:pt idx="496">
                  <c:v>0.41594335683456662</c:v>
                </c:pt>
                <c:pt idx="497">
                  <c:v>0.41594335683456662</c:v>
                </c:pt>
                <c:pt idx="498">
                  <c:v>0.41594335683456662</c:v>
                </c:pt>
                <c:pt idx="499">
                  <c:v>0.41594335683456662</c:v>
                </c:pt>
                <c:pt idx="500">
                  <c:v>0.41594335683456662</c:v>
                </c:pt>
                <c:pt idx="501">
                  <c:v>0.41594335683456662</c:v>
                </c:pt>
                <c:pt idx="502">
                  <c:v>0.41594335683456662</c:v>
                </c:pt>
                <c:pt idx="503">
                  <c:v>0.41594335683456662</c:v>
                </c:pt>
                <c:pt idx="504">
                  <c:v>0.41594335683456662</c:v>
                </c:pt>
                <c:pt idx="505">
                  <c:v>0.41594335683456662</c:v>
                </c:pt>
                <c:pt idx="506">
                  <c:v>0.41594335683456662</c:v>
                </c:pt>
                <c:pt idx="507">
                  <c:v>0.41594335683456662</c:v>
                </c:pt>
                <c:pt idx="508">
                  <c:v>0.41594335683456662</c:v>
                </c:pt>
                <c:pt idx="509">
                  <c:v>0.41594335683456662</c:v>
                </c:pt>
                <c:pt idx="510">
                  <c:v>0.41594335683456662</c:v>
                </c:pt>
                <c:pt idx="511">
                  <c:v>0.41594335683456662</c:v>
                </c:pt>
              </c:numCache>
            </c:numRef>
          </c:val>
        </c:ser>
        <c:ser>
          <c:idx val="4"/>
          <c:order val="4"/>
          <c:spPr>
            <a:ln w="12700">
              <a:solidFill>
                <a:srgbClr val="000000"/>
              </a:solidFill>
              <a:prstDash val="sysDash"/>
            </a:ln>
          </c:spPr>
          <c:marker>
            <c:symbol val="none"/>
          </c:marker>
          <c:cat>
            <c:strRef>
              <c:f>'IC1.K2.Data'!$A$13:$A$524</c:f>
              <c:strCache>
                <c:ptCount val="503"/>
                <c:pt idx="0">
                  <c:v>09.01.2009</c:v>
                </c:pt>
                <c:pt idx="1">
                  <c:v>17.01.2009</c:v>
                </c:pt>
                <c:pt idx="5">
                  <c:v>16.01.2009</c:v>
                </c:pt>
                <c:pt idx="8">
                  <c:v>14.01.2009</c:v>
                </c:pt>
                <c:pt idx="12">
                  <c:v>20.01.2009</c:v>
                </c:pt>
                <c:pt idx="17">
                  <c:v>21.01.2009</c:v>
                </c:pt>
                <c:pt idx="20">
                  <c:v>22.01.2009</c:v>
                </c:pt>
                <c:pt idx="23">
                  <c:v>23.01.2009</c:v>
                </c:pt>
                <c:pt idx="24">
                  <c:v>24.01.2009</c:v>
                </c:pt>
                <c:pt idx="28">
                  <c:v>25.01.2009</c:v>
                </c:pt>
                <c:pt idx="31">
                  <c:v>27.01.2009</c:v>
                </c:pt>
                <c:pt idx="32">
                  <c:v>28.01.2009</c:v>
                </c:pt>
                <c:pt idx="35">
                  <c:v>29.01.2009</c:v>
                </c:pt>
                <c:pt idx="38">
                  <c:v>30.01.2009</c:v>
                </c:pt>
                <c:pt idx="43">
                  <c:v>30.11.2009</c:v>
                </c:pt>
                <c:pt idx="46">
                  <c:v>12.02.2009</c:v>
                </c:pt>
                <c:pt idx="49">
                  <c:v>14.02.2009</c:v>
                </c:pt>
                <c:pt idx="52">
                  <c:v>13.02.2009</c:v>
                </c:pt>
                <c:pt idx="55">
                  <c:v>13.02.2009</c:v>
                </c:pt>
                <c:pt idx="57">
                  <c:v>15.12.2009</c:v>
                </c:pt>
                <c:pt idx="60">
                  <c:v>16.02.2009</c:v>
                </c:pt>
                <c:pt idx="63">
                  <c:v>17.12.2009</c:v>
                </c:pt>
                <c:pt idx="67">
                  <c:v>18.12.2009</c:v>
                </c:pt>
                <c:pt idx="70">
                  <c:v>19.12.2009</c:v>
                </c:pt>
                <c:pt idx="73">
                  <c:v>16.03.2009</c:v>
                </c:pt>
                <c:pt idx="76">
                  <c:v>16.01.2009</c:v>
                </c:pt>
                <c:pt idx="79">
                  <c:v>19.01.2009</c:v>
                </c:pt>
                <c:pt idx="82">
                  <c:v>20.03.2009</c:v>
                </c:pt>
                <c:pt idx="85">
                  <c:v>19.03.2009</c:v>
                </c:pt>
                <c:pt idx="88">
                  <c:v>23.03.2009</c:v>
                </c:pt>
                <c:pt idx="91">
                  <c:v>22.02.2009</c:v>
                </c:pt>
                <c:pt idx="94">
                  <c:v>26.03.2009</c:v>
                </c:pt>
                <c:pt idx="95">
                  <c:v>13.01.2009</c:v>
                </c:pt>
                <c:pt idx="96">
                  <c:v>26.03.2009</c:v>
                </c:pt>
                <c:pt idx="99">
                  <c:v>14.04.2009</c:v>
                </c:pt>
                <c:pt idx="102">
                  <c:v>01.04.2009</c:v>
                </c:pt>
                <c:pt idx="106">
                  <c:v>20.04.2009</c:v>
                </c:pt>
                <c:pt idx="107">
                  <c:v>20.04.2009</c:v>
                </c:pt>
                <c:pt idx="110">
                  <c:v>21.04.2009</c:v>
                </c:pt>
                <c:pt idx="113">
                  <c:v>22.04.2009</c:v>
                </c:pt>
                <c:pt idx="116">
                  <c:v>04.05.2009</c:v>
                </c:pt>
                <c:pt idx="117">
                  <c:v>05.05.2009</c:v>
                </c:pt>
                <c:pt idx="119">
                  <c:v>07.05.2009</c:v>
                </c:pt>
                <c:pt idx="121">
                  <c:v>11.05.2009</c:v>
                </c:pt>
                <c:pt idx="124">
                  <c:v>12.05.2009</c:v>
                </c:pt>
                <c:pt idx="127">
                  <c:v>15.05.2009</c:v>
                </c:pt>
                <c:pt idx="128">
                  <c:v>25.05.2009</c:v>
                </c:pt>
                <c:pt idx="129">
                  <c:v>27.05.2009</c:v>
                </c:pt>
                <c:pt idx="132">
                  <c:v>04.06.2009</c:v>
                </c:pt>
                <c:pt idx="133">
                  <c:v>08.06.2009</c:v>
                </c:pt>
                <c:pt idx="134">
                  <c:v>10.06.2009</c:v>
                </c:pt>
                <c:pt idx="136">
                  <c:v>17.06.2009</c:v>
                </c:pt>
                <c:pt idx="137">
                  <c:v>20.06.2009</c:v>
                </c:pt>
                <c:pt idx="140">
                  <c:v>23.06.2009</c:v>
                </c:pt>
                <c:pt idx="143">
                  <c:v>24.06.2009</c:v>
                </c:pt>
                <c:pt idx="146">
                  <c:v>25.06.2009</c:v>
                </c:pt>
                <c:pt idx="149">
                  <c:v>12.08.2009</c:v>
                </c:pt>
                <c:pt idx="150">
                  <c:v>17.08.2009</c:v>
                </c:pt>
                <c:pt idx="153">
                  <c:v>12.08.2009</c:v>
                </c:pt>
                <c:pt idx="154">
                  <c:v>25.06.2009</c:v>
                </c:pt>
                <c:pt idx="155">
                  <c:v>14.07.2009</c:v>
                </c:pt>
                <c:pt idx="156">
                  <c:v>21.08.2009</c:v>
                </c:pt>
                <c:pt idx="158">
                  <c:v>19.08.2009</c:v>
                </c:pt>
                <c:pt idx="159">
                  <c:v>14.07.2009</c:v>
                </c:pt>
                <c:pt idx="160">
                  <c:v>23.07.2009</c:v>
                </c:pt>
                <c:pt idx="164">
                  <c:v>24.08.2009</c:v>
                </c:pt>
                <c:pt idx="167">
                  <c:v>31.08.2009</c:v>
                </c:pt>
                <c:pt idx="171">
                  <c:v>01.09.2009</c:v>
                </c:pt>
                <c:pt idx="174">
                  <c:v>04.09.2009</c:v>
                </c:pt>
                <c:pt idx="177">
                  <c:v>09.09.2009</c:v>
                </c:pt>
                <c:pt idx="180">
                  <c:v>14.09.2009</c:v>
                </c:pt>
                <c:pt idx="183">
                  <c:v>11.09.2009</c:v>
                </c:pt>
                <c:pt idx="186">
                  <c:v>03.09.2009</c:v>
                </c:pt>
                <c:pt idx="189">
                  <c:v>18.09.2009</c:v>
                </c:pt>
                <c:pt idx="190">
                  <c:v>01.09.2009</c:v>
                </c:pt>
                <c:pt idx="193">
                  <c:v>09.09.2009</c:v>
                </c:pt>
                <c:pt idx="196">
                  <c:v>21.09.2009</c:v>
                </c:pt>
                <c:pt idx="199">
                  <c:v>06.10.2009</c:v>
                </c:pt>
                <c:pt idx="202">
                  <c:v>07.10.2009</c:v>
                </c:pt>
                <c:pt idx="205">
                  <c:v>19.10.2009</c:v>
                </c:pt>
                <c:pt idx="208">
                  <c:v>21.10.2009</c:v>
                </c:pt>
                <c:pt idx="211">
                  <c:v>13.10.2009</c:v>
                </c:pt>
                <c:pt idx="214">
                  <c:v>29.10.2009</c:v>
                </c:pt>
                <c:pt idx="217">
                  <c:v>02.11.2009</c:v>
                </c:pt>
                <c:pt idx="220">
                  <c:v>04.11.2009</c:v>
                </c:pt>
                <c:pt idx="223">
                  <c:v>06.11.2009</c:v>
                </c:pt>
                <c:pt idx="226">
                  <c:v>09.11.2009</c:v>
                </c:pt>
                <c:pt idx="228">
                  <c:v>20069/11/09</c:v>
                </c:pt>
                <c:pt idx="231">
                  <c:v>12.11.2009</c:v>
                </c:pt>
                <c:pt idx="234">
                  <c:v>13.11.2009</c:v>
                </c:pt>
                <c:pt idx="237">
                  <c:v>16.11.2009</c:v>
                </c:pt>
                <c:pt idx="240">
                  <c:v>17.11.2009</c:v>
                </c:pt>
                <c:pt idx="243">
                  <c:v>30.11.2009</c:v>
                </c:pt>
                <c:pt idx="248">
                  <c:v>23.11.2009</c:v>
                </c:pt>
                <c:pt idx="253">
                  <c:v>24.11.2009</c:v>
                </c:pt>
                <c:pt idx="258">
                  <c:v>30.11.2009</c:v>
                </c:pt>
                <c:pt idx="263">
                  <c:v>01.12.2009</c:v>
                </c:pt>
                <c:pt idx="266">
                  <c:v>04.12.2009</c:v>
                </c:pt>
                <c:pt idx="269">
                  <c:v>04.12.2009</c:v>
                </c:pt>
                <c:pt idx="272">
                  <c:v>10.12.2009</c:v>
                </c:pt>
                <c:pt idx="275">
                  <c:v>09.12.2009</c:v>
                </c:pt>
                <c:pt idx="276">
                  <c:v>11.12.2009</c:v>
                </c:pt>
                <c:pt idx="279">
                  <c:v>18.12.2009</c:v>
                </c:pt>
                <c:pt idx="282">
                  <c:v>21.12.2009</c:v>
                </c:pt>
                <c:pt idx="285">
                  <c:v>17.12.2009</c:v>
                </c:pt>
                <c:pt idx="288">
                  <c:v>15.12.2009</c:v>
                </c:pt>
                <c:pt idx="292">
                  <c:v>20.01.2010</c:v>
                </c:pt>
                <c:pt idx="295">
                  <c:v>11.01.2010</c:v>
                </c:pt>
                <c:pt idx="298">
                  <c:v>15.01.2010</c:v>
                </c:pt>
                <c:pt idx="301">
                  <c:v>25.01.2010</c:v>
                </c:pt>
                <c:pt idx="304">
                  <c:v>29.01.2010</c:v>
                </c:pt>
                <c:pt idx="307">
                  <c:v>29.01.2010</c:v>
                </c:pt>
                <c:pt idx="309">
                  <c:v>10.01.2010</c:v>
                </c:pt>
                <c:pt idx="312">
                  <c:v>12.01.2010</c:v>
                </c:pt>
                <c:pt idx="315">
                  <c:v>19.01.2010</c:v>
                </c:pt>
                <c:pt idx="318">
                  <c:v>15.01.2010</c:v>
                </c:pt>
                <c:pt idx="321">
                  <c:v>29.01.2010</c:v>
                </c:pt>
                <c:pt idx="324">
                  <c:v>01.02.2010</c:v>
                </c:pt>
                <c:pt idx="327">
                  <c:v>02.02.2010</c:v>
                </c:pt>
                <c:pt idx="330">
                  <c:v>03.02.2010</c:v>
                </c:pt>
                <c:pt idx="333">
                  <c:v>08.02.2010</c:v>
                </c:pt>
                <c:pt idx="336">
                  <c:v>10.02.2010</c:v>
                </c:pt>
                <c:pt idx="339">
                  <c:v>10.02.2010</c:v>
                </c:pt>
                <c:pt idx="342">
                  <c:v>14.02.2010</c:v>
                </c:pt>
                <c:pt idx="345">
                  <c:v>12.02.2010</c:v>
                </c:pt>
                <c:pt idx="348">
                  <c:v>15.02.2010</c:v>
                </c:pt>
                <c:pt idx="351">
                  <c:v>15.02.2010</c:v>
                </c:pt>
                <c:pt idx="354">
                  <c:v>19.02.2010</c:v>
                </c:pt>
                <c:pt idx="357">
                  <c:v>18.02.2010</c:v>
                </c:pt>
                <c:pt idx="360">
                  <c:v>22.02.2010</c:v>
                </c:pt>
                <c:pt idx="365">
                  <c:v>23.02.2010</c:v>
                </c:pt>
                <c:pt idx="370">
                  <c:v>24.02.2010</c:v>
                </c:pt>
                <c:pt idx="373">
                  <c:v>25.02.2010</c:v>
                </c:pt>
                <c:pt idx="376">
                  <c:v>26.02.2010</c:v>
                </c:pt>
                <c:pt idx="381">
                  <c:v>28.02.2010</c:v>
                </c:pt>
                <c:pt idx="384">
                  <c:v>01.03.2010</c:v>
                </c:pt>
                <c:pt idx="386">
                  <c:v>02.03.2010</c:v>
                </c:pt>
                <c:pt idx="389">
                  <c:v>03.03.2010</c:v>
                </c:pt>
                <c:pt idx="392">
                  <c:v>04.03.2010</c:v>
                </c:pt>
                <c:pt idx="395">
                  <c:v>06.03.2010</c:v>
                </c:pt>
                <c:pt idx="398">
                  <c:v>15.03.2010</c:v>
                </c:pt>
                <c:pt idx="400">
                  <c:v>16.03.2010</c:v>
                </c:pt>
                <c:pt idx="403">
                  <c:v>17.03.2010</c:v>
                </c:pt>
                <c:pt idx="406">
                  <c:v>26.03.2010</c:v>
                </c:pt>
                <c:pt idx="409">
                  <c:v>10.04.2006</c:v>
                </c:pt>
                <c:pt idx="411">
                  <c:v>07.04.2010</c:v>
                </c:pt>
                <c:pt idx="414">
                  <c:v>19.04.2010</c:v>
                </c:pt>
                <c:pt idx="415">
                  <c:v>16.04.2010</c:v>
                </c:pt>
                <c:pt idx="418">
                  <c:v>19.04.2010</c:v>
                </c:pt>
                <c:pt idx="421">
                  <c:v>27.04.2010</c:v>
                </c:pt>
                <c:pt idx="425">
                  <c:v>03.05.2010</c:v>
                </c:pt>
                <c:pt idx="427">
                  <c:v>29.04.2010</c:v>
                </c:pt>
                <c:pt idx="428">
                  <c:v>06.05.2010</c:v>
                </c:pt>
                <c:pt idx="431">
                  <c:v>10.05.2010</c:v>
                </c:pt>
                <c:pt idx="432">
                  <c:v>06.05.2010</c:v>
                </c:pt>
                <c:pt idx="435">
                  <c:v>12.05.2010</c:v>
                </c:pt>
                <c:pt idx="436">
                  <c:v>26.04.2010</c:v>
                </c:pt>
                <c:pt idx="439">
                  <c:v>18.05.2010</c:v>
                </c:pt>
                <c:pt idx="442">
                  <c:v>19.05.2010</c:v>
                </c:pt>
                <c:pt idx="445">
                  <c:v>25.05.2010</c:v>
                </c:pt>
                <c:pt idx="446">
                  <c:v>02.06.2010</c:v>
                </c:pt>
                <c:pt idx="449">
                  <c:v>03.06.2010</c:v>
                </c:pt>
                <c:pt idx="452">
                  <c:v>17.08.2010</c:v>
                </c:pt>
                <c:pt idx="455">
                  <c:v>12.08.2010</c:v>
                </c:pt>
                <c:pt idx="458">
                  <c:v>09.08.2010</c:v>
                </c:pt>
                <c:pt idx="461">
                  <c:v>10.08.2010</c:v>
                </c:pt>
                <c:pt idx="464">
                  <c:v>11.08.2010</c:v>
                </c:pt>
                <c:pt idx="467">
                  <c:v>19.08.2010</c:v>
                </c:pt>
                <c:pt idx="470">
                  <c:v>24.08.2010</c:v>
                </c:pt>
                <c:pt idx="472">
                  <c:v>07.06.2010</c:v>
                </c:pt>
                <c:pt idx="475">
                  <c:v>23.08.2010</c:v>
                </c:pt>
                <c:pt idx="477">
                  <c:v>06.09.2010</c:v>
                </c:pt>
                <c:pt idx="479">
                  <c:v>19.08.2010</c:v>
                </c:pt>
                <c:pt idx="482">
                  <c:v>24/08/21010</c:v>
                </c:pt>
                <c:pt idx="485">
                  <c:v>09.09.2010</c:v>
                </c:pt>
                <c:pt idx="487">
                  <c:v>14.09.2010</c:v>
                </c:pt>
                <c:pt idx="488">
                  <c:v>27.08.2010</c:v>
                </c:pt>
                <c:pt idx="490">
                  <c:v>13.09.2010</c:v>
                </c:pt>
                <c:pt idx="493">
                  <c:v>30.09.2010</c:v>
                </c:pt>
                <c:pt idx="496">
                  <c:v>16.09.2010</c:v>
                </c:pt>
                <c:pt idx="499">
                  <c:v>14.10.2010</c:v>
                </c:pt>
                <c:pt idx="502">
                  <c:v>08.10.2010</c:v>
                </c:pt>
              </c:strCache>
            </c:strRef>
          </c:cat>
          <c:val>
            <c:numRef>
              <c:f>'IC1.K2.Data'!$F$13:$F$524</c:f>
              <c:numCache>
                <c:formatCode>General</c:formatCode>
                <c:ptCount val="512"/>
                <c:pt idx="0">
                  <c:v>0.48940073971239684</c:v>
                </c:pt>
                <c:pt idx="1">
                  <c:v>0.48940073971239684</c:v>
                </c:pt>
                <c:pt idx="2">
                  <c:v>0.48940073971239684</c:v>
                </c:pt>
                <c:pt idx="3">
                  <c:v>0.48940073971239684</c:v>
                </c:pt>
                <c:pt idx="4">
                  <c:v>0.48940073971239684</c:v>
                </c:pt>
                <c:pt idx="5">
                  <c:v>0.48940073971239684</c:v>
                </c:pt>
                <c:pt idx="6">
                  <c:v>0.48940073971239684</c:v>
                </c:pt>
                <c:pt idx="7">
                  <c:v>0.48940073971239684</c:v>
                </c:pt>
                <c:pt idx="8">
                  <c:v>0.48940073971239684</c:v>
                </c:pt>
                <c:pt idx="9">
                  <c:v>0.48940073971239684</c:v>
                </c:pt>
                <c:pt idx="10">
                  <c:v>0.48940073971239684</c:v>
                </c:pt>
                <c:pt idx="11">
                  <c:v>0.48940073971239684</c:v>
                </c:pt>
                <c:pt idx="12">
                  <c:v>0.48940073971239684</c:v>
                </c:pt>
                <c:pt idx="13">
                  <c:v>0.48940073971239684</c:v>
                </c:pt>
                <c:pt idx="14">
                  <c:v>0.48940073971239684</c:v>
                </c:pt>
                <c:pt idx="15">
                  <c:v>0.48940073971239684</c:v>
                </c:pt>
                <c:pt idx="16">
                  <c:v>0.48940073971239684</c:v>
                </c:pt>
                <c:pt idx="17">
                  <c:v>0.48940073971239684</c:v>
                </c:pt>
                <c:pt idx="18">
                  <c:v>0.48940073971239684</c:v>
                </c:pt>
                <c:pt idx="19">
                  <c:v>0.48940073971239684</c:v>
                </c:pt>
                <c:pt idx="20">
                  <c:v>0.48940073971239684</c:v>
                </c:pt>
                <c:pt idx="21">
                  <c:v>0.48940073971239684</c:v>
                </c:pt>
                <c:pt idx="22">
                  <c:v>0.48940073971239684</c:v>
                </c:pt>
                <c:pt idx="23">
                  <c:v>0.48940073971239684</c:v>
                </c:pt>
                <c:pt idx="24">
                  <c:v>0.48940073971239684</c:v>
                </c:pt>
                <c:pt idx="25">
                  <c:v>0.48940073971239684</c:v>
                </c:pt>
                <c:pt idx="26">
                  <c:v>0.48940073971239684</c:v>
                </c:pt>
                <c:pt idx="27">
                  <c:v>0.48940073971239684</c:v>
                </c:pt>
                <c:pt idx="28">
                  <c:v>0.48940073971239684</c:v>
                </c:pt>
                <c:pt idx="29">
                  <c:v>0.48940073971239684</c:v>
                </c:pt>
                <c:pt idx="30">
                  <c:v>0.48940073971239684</c:v>
                </c:pt>
                <c:pt idx="31">
                  <c:v>0.48940073971239684</c:v>
                </c:pt>
                <c:pt idx="32">
                  <c:v>0.48940073971239684</c:v>
                </c:pt>
                <c:pt idx="33">
                  <c:v>0.48940073971239684</c:v>
                </c:pt>
                <c:pt idx="34">
                  <c:v>0.48940073971239684</c:v>
                </c:pt>
                <c:pt idx="35">
                  <c:v>0.48940073971239684</c:v>
                </c:pt>
                <c:pt idx="36">
                  <c:v>0.48940073971239684</c:v>
                </c:pt>
                <c:pt idx="37">
                  <c:v>0.48940073971239684</c:v>
                </c:pt>
                <c:pt idx="38">
                  <c:v>0.48940073971239684</c:v>
                </c:pt>
                <c:pt idx="39">
                  <c:v>0.48940073971239684</c:v>
                </c:pt>
                <c:pt idx="40">
                  <c:v>0.48940073971239684</c:v>
                </c:pt>
                <c:pt idx="41">
                  <c:v>0.48940073971239684</c:v>
                </c:pt>
                <c:pt idx="42">
                  <c:v>0.48940073971239684</c:v>
                </c:pt>
                <c:pt idx="43">
                  <c:v>0.48940073971239684</c:v>
                </c:pt>
                <c:pt idx="44">
                  <c:v>0.48940073971239684</c:v>
                </c:pt>
                <c:pt idx="45">
                  <c:v>0.48940073971239684</c:v>
                </c:pt>
                <c:pt idx="46">
                  <c:v>0.48940073971239684</c:v>
                </c:pt>
                <c:pt idx="47">
                  <c:v>0.48940073971239684</c:v>
                </c:pt>
                <c:pt idx="48">
                  <c:v>0.48940073971239684</c:v>
                </c:pt>
                <c:pt idx="49">
                  <c:v>0.48940073971239684</c:v>
                </c:pt>
                <c:pt idx="50">
                  <c:v>0.48940073971239684</c:v>
                </c:pt>
                <c:pt idx="51">
                  <c:v>0.48940073971239684</c:v>
                </c:pt>
                <c:pt idx="52">
                  <c:v>0.48940073971239684</c:v>
                </c:pt>
                <c:pt idx="53">
                  <c:v>0.48940073971239684</c:v>
                </c:pt>
                <c:pt idx="54">
                  <c:v>0.48940073971239684</c:v>
                </c:pt>
                <c:pt idx="55">
                  <c:v>0.48940073971239684</c:v>
                </c:pt>
                <c:pt idx="56">
                  <c:v>0.48940073971239684</c:v>
                </c:pt>
                <c:pt idx="57">
                  <c:v>0.48940073971239684</c:v>
                </c:pt>
                <c:pt idx="58">
                  <c:v>0.48940073971239684</c:v>
                </c:pt>
                <c:pt idx="59">
                  <c:v>0.48940073971239684</c:v>
                </c:pt>
                <c:pt idx="60">
                  <c:v>0.48940073971239684</c:v>
                </c:pt>
                <c:pt idx="61">
                  <c:v>0.48940073971239684</c:v>
                </c:pt>
                <c:pt idx="62">
                  <c:v>0.48940073971239684</c:v>
                </c:pt>
                <c:pt idx="63">
                  <c:v>0.48940073971239684</c:v>
                </c:pt>
                <c:pt idx="64">
                  <c:v>0.48940073971239684</c:v>
                </c:pt>
                <c:pt idx="65">
                  <c:v>0.48940073971239684</c:v>
                </c:pt>
                <c:pt idx="66">
                  <c:v>0.48940073971239684</c:v>
                </c:pt>
                <c:pt idx="67">
                  <c:v>0.48940073971239684</c:v>
                </c:pt>
                <c:pt idx="68">
                  <c:v>0.48940073971239684</c:v>
                </c:pt>
                <c:pt idx="69">
                  <c:v>0.48940073971239684</c:v>
                </c:pt>
                <c:pt idx="70">
                  <c:v>0.48940073971239684</c:v>
                </c:pt>
                <c:pt idx="71">
                  <c:v>0.48940073971239684</c:v>
                </c:pt>
                <c:pt idx="72">
                  <c:v>0.48940073971239684</c:v>
                </c:pt>
                <c:pt idx="73">
                  <c:v>0.48940073971239684</c:v>
                </c:pt>
                <c:pt idx="74">
                  <c:v>0.48940073971239684</c:v>
                </c:pt>
                <c:pt idx="75">
                  <c:v>0.48940073971239684</c:v>
                </c:pt>
                <c:pt idx="76">
                  <c:v>0.48940073971239684</c:v>
                </c:pt>
                <c:pt idx="77">
                  <c:v>0.48940073971239684</c:v>
                </c:pt>
                <c:pt idx="78">
                  <c:v>0.48940073971239684</c:v>
                </c:pt>
                <c:pt idx="79">
                  <c:v>0.48940073971239684</c:v>
                </c:pt>
                <c:pt idx="80">
                  <c:v>0.48940073971239684</c:v>
                </c:pt>
                <c:pt idx="81">
                  <c:v>0.48940073971239684</c:v>
                </c:pt>
                <c:pt idx="82">
                  <c:v>0.48940073971239684</c:v>
                </c:pt>
                <c:pt idx="83">
                  <c:v>0.48940073971239684</c:v>
                </c:pt>
                <c:pt idx="84">
                  <c:v>0.48940073971239684</c:v>
                </c:pt>
                <c:pt idx="85">
                  <c:v>0.48940073971239684</c:v>
                </c:pt>
                <c:pt idx="86">
                  <c:v>0.48940073971239684</c:v>
                </c:pt>
                <c:pt idx="87">
                  <c:v>0.48940073971239684</c:v>
                </c:pt>
                <c:pt idx="88">
                  <c:v>0.48940073971239684</c:v>
                </c:pt>
                <c:pt idx="89">
                  <c:v>0.48940073971239684</c:v>
                </c:pt>
                <c:pt idx="90">
                  <c:v>0.48940073971239684</c:v>
                </c:pt>
                <c:pt idx="91">
                  <c:v>0.48940073971239684</c:v>
                </c:pt>
                <c:pt idx="92">
                  <c:v>0.48940073971239684</c:v>
                </c:pt>
                <c:pt idx="93">
                  <c:v>0.48940073971239684</c:v>
                </c:pt>
                <c:pt idx="94">
                  <c:v>0.48940073971239684</c:v>
                </c:pt>
                <c:pt idx="95">
                  <c:v>0.48940073971239684</c:v>
                </c:pt>
                <c:pt idx="96">
                  <c:v>0.48940073971239684</c:v>
                </c:pt>
                <c:pt idx="97">
                  <c:v>0.48940073971239684</c:v>
                </c:pt>
                <c:pt idx="98">
                  <c:v>0.48940073971239684</c:v>
                </c:pt>
                <c:pt idx="99">
                  <c:v>0.48940073971239684</c:v>
                </c:pt>
                <c:pt idx="100">
                  <c:v>0.48940073971239684</c:v>
                </c:pt>
                <c:pt idx="101">
                  <c:v>0.48940073971239684</c:v>
                </c:pt>
                <c:pt idx="102">
                  <c:v>0.48940073971239684</c:v>
                </c:pt>
                <c:pt idx="103">
                  <c:v>0.48940073971239684</c:v>
                </c:pt>
                <c:pt idx="104">
                  <c:v>0.48940073971239684</c:v>
                </c:pt>
                <c:pt idx="105">
                  <c:v>0.48940073971239684</c:v>
                </c:pt>
                <c:pt idx="106">
                  <c:v>0.48940073971239684</c:v>
                </c:pt>
                <c:pt idx="107">
                  <c:v>0.48940073971239684</c:v>
                </c:pt>
                <c:pt idx="108">
                  <c:v>0.48940073971239684</c:v>
                </c:pt>
                <c:pt idx="109">
                  <c:v>0.48940073971239684</c:v>
                </c:pt>
                <c:pt idx="110">
                  <c:v>0.48940073971239684</c:v>
                </c:pt>
                <c:pt idx="111">
                  <c:v>0.48940073971239684</c:v>
                </c:pt>
                <c:pt idx="112">
                  <c:v>0.48940073971239684</c:v>
                </c:pt>
                <c:pt idx="113">
                  <c:v>0.48940073971239684</c:v>
                </c:pt>
                <c:pt idx="114">
                  <c:v>0.48940073971239684</c:v>
                </c:pt>
                <c:pt idx="115">
                  <c:v>0.48940073971239684</c:v>
                </c:pt>
                <c:pt idx="116">
                  <c:v>0.48940073971239684</c:v>
                </c:pt>
                <c:pt idx="117">
                  <c:v>0.48940073971239684</c:v>
                </c:pt>
                <c:pt idx="118">
                  <c:v>0.48940073971239684</c:v>
                </c:pt>
                <c:pt idx="119">
                  <c:v>0.48940073971239684</c:v>
                </c:pt>
                <c:pt idx="120">
                  <c:v>0.48940073971239684</c:v>
                </c:pt>
                <c:pt idx="121">
                  <c:v>0.48940073971239684</c:v>
                </c:pt>
                <c:pt idx="122">
                  <c:v>0.48940073971239684</c:v>
                </c:pt>
                <c:pt idx="123">
                  <c:v>0.48940073971239684</c:v>
                </c:pt>
                <c:pt idx="124">
                  <c:v>0.48940073971239684</c:v>
                </c:pt>
                <c:pt idx="125">
                  <c:v>0.48940073971239684</c:v>
                </c:pt>
                <c:pt idx="126">
                  <c:v>0.48940073971239684</c:v>
                </c:pt>
                <c:pt idx="127">
                  <c:v>0.48940073971239684</c:v>
                </c:pt>
                <c:pt idx="128">
                  <c:v>0.48940073971239684</c:v>
                </c:pt>
                <c:pt idx="129">
                  <c:v>0.48940073971239684</c:v>
                </c:pt>
                <c:pt idx="130">
                  <c:v>0.48940073971239684</c:v>
                </c:pt>
                <c:pt idx="131">
                  <c:v>0.48940073971239684</c:v>
                </c:pt>
                <c:pt idx="132">
                  <c:v>0.48940073971239684</c:v>
                </c:pt>
                <c:pt idx="133">
                  <c:v>0.48940073971239684</c:v>
                </c:pt>
                <c:pt idx="134">
                  <c:v>0.48940073971239684</c:v>
                </c:pt>
                <c:pt idx="135">
                  <c:v>0.48940073971239684</c:v>
                </c:pt>
                <c:pt idx="136">
                  <c:v>0.48940073971239684</c:v>
                </c:pt>
                <c:pt idx="137">
                  <c:v>0.48940073971239684</c:v>
                </c:pt>
                <c:pt idx="138">
                  <c:v>0.48940073971239684</c:v>
                </c:pt>
                <c:pt idx="139">
                  <c:v>0.48940073971239684</c:v>
                </c:pt>
                <c:pt idx="140">
                  <c:v>0.48940073971239684</c:v>
                </c:pt>
                <c:pt idx="141">
                  <c:v>0.48940073971239684</c:v>
                </c:pt>
                <c:pt idx="142">
                  <c:v>0.48940073971239684</c:v>
                </c:pt>
                <c:pt idx="143">
                  <c:v>0.48940073971239684</c:v>
                </c:pt>
                <c:pt idx="144">
                  <c:v>0.48940073971239684</c:v>
                </c:pt>
                <c:pt idx="145">
                  <c:v>0.48940073971239684</c:v>
                </c:pt>
                <c:pt idx="146">
                  <c:v>0.48940073971239684</c:v>
                </c:pt>
                <c:pt idx="147">
                  <c:v>0.48940073971239684</c:v>
                </c:pt>
                <c:pt idx="148">
                  <c:v>0.48940073971239684</c:v>
                </c:pt>
                <c:pt idx="149">
                  <c:v>0.48940073971239684</c:v>
                </c:pt>
                <c:pt idx="150">
                  <c:v>0.48940073971239684</c:v>
                </c:pt>
                <c:pt idx="151">
                  <c:v>0.48940073971239684</c:v>
                </c:pt>
                <c:pt idx="152">
                  <c:v>0.48940073971239684</c:v>
                </c:pt>
                <c:pt idx="153">
                  <c:v>0.48940073971239684</c:v>
                </c:pt>
                <c:pt idx="154">
                  <c:v>0.48940073971239684</c:v>
                </c:pt>
                <c:pt idx="155">
                  <c:v>0.48940073971239684</c:v>
                </c:pt>
                <c:pt idx="156">
                  <c:v>0.48940073971239684</c:v>
                </c:pt>
                <c:pt idx="157">
                  <c:v>0.48940073971239684</c:v>
                </c:pt>
                <c:pt idx="158">
                  <c:v>0.48940073971239684</c:v>
                </c:pt>
                <c:pt idx="159">
                  <c:v>0.48940073971239684</c:v>
                </c:pt>
                <c:pt idx="160">
                  <c:v>0.48940073971239684</c:v>
                </c:pt>
                <c:pt idx="161">
                  <c:v>0.48940073971239684</c:v>
                </c:pt>
                <c:pt idx="162">
                  <c:v>0.48940073971239684</c:v>
                </c:pt>
                <c:pt idx="163">
                  <c:v>0.48940073971239684</c:v>
                </c:pt>
                <c:pt idx="164">
                  <c:v>0.48940073971239684</c:v>
                </c:pt>
                <c:pt idx="165">
                  <c:v>0.48940073971239684</c:v>
                </c:pt>
                <c:pt idx="166">
                  <c:v>0.48940073971239684</c:v>
                </c:pt>
                <c:pt idx="167">
                  <c:v>0.48940073971239684</c:v>
                </c:pt>
                <c:pt idx="168">
                  <c:v>0.48940073971239684</c:v>
                </c:pt>
                <c:pt idx="169">
                  <c:v>0.48940073971239684</c:v>
                </c:pt>
                <c:pt idx="170">
                  <c:v>0.48940073971239684</c:v>
                </c:pt>
                <c:pt idx="171">
                  <c:v>0.48940073971239684</c:v>
                </c:pt>
                <c:pt idx="172">
                  <c:v>0.48940073971239684</c:v>
                </c:pt>
                <c:pt idx="173">
                  <c:v>0.48940073971239684</c:v>
                </c:pt>
                <c:pt idx="174">
                  <c:v>0.48940073971239684</c:v>
                </c:pt>
                <c:pt idx="175">
                  <c:v>0.48940073971239684</c:v>
                </c:pt>
                <c:pt idx="176">
                  <c:v>0.48940073971239684</c:v>
                </c:pt>
                <c:pt idx="177">
                  <c:v>0.48940073971239684</c:v>
                </c:pt>
                <c:pt idx="178">
                  <c:v>0.48940073971239684</c:v>
                </c:pt>
                <c:pt idx="179">
                  <c:v>0.48940073971239684</c:v>
                </c:pt>
                <c:pt idx="180">
                  <c:v>0.48940073971239684</c:v>
                </c:pt>
                <c:pt idx="181">
                  <c:v>0.48940073971239684</c:v>
                </c:pt>
                <c:pt idx="182">
                  <c:v>0.48940073971239684</c:v>
                </c:pt>
                <c:pt idx="183">
                  <c:v>0.48940073971239684</c:v>
                </c:pt>
                <c:pt idx="184">
                  <c:v>0.48940073971239684</c:v>
                </c:pt>
                <c:pt idx="185">
                  <c:v>0.48940073971239684</c:v>
                </c:pt>
                <c:pt idx="186">
                  <c:v>0.48940073971239684</c:v>
                </c:pt>
                <c:pt idx="187">
                  <c:v>0.48940073971239684</c:v>
                </c:pt>
                <c:pt idx="188">
                  <c:v>0.48940073971239684</c:v>
                </c:pt>
                <c:pt idx="189">
                  <c:v>0.48940073971239684</c:v>
                </c:pt>
                <c:pt idx="190">
                  <c:v>0.48940073971239684</c:v>
                </c:pt>
                <c:pt idx="191">
                  <c:v>0.48940073971239684</c:v>
                </c:pt>
                <c:pt idx="192">
                  <c:v>0.48940073971239684</c:v>
                </c:pt>
                <c:pt idx="193">
                  <c:v>0.48940073971239684</c:v>
                </c:pt>
                <c:pt idx="194">
                  <c:v>0.48940073971239684</c:v>
                </c:pt>
                <c:pt idx="195">
                  <c:v>0.48940073971239684</c:v>
                </c:pt>
                <c:pt idx="196">
                  <c:v>0.48940073971239684</c:v>
                </c:pt>
                <c:pt idx="197">
                  <c:v>0.48940073971239684</c:v>
                </c:pt>
                <c:pt idx="198">
                  <c:v>0.48940073971239684</c:v>
                </c:pt>
                <c:pt idx="199">
                  <c:v>0.48940073971239684</c:v>
                </c:pt>
                <c:pt idx="200">
                  <c:v>0.48940073971239684</c:v>
                </c:pt>
                <c:pt idx="201">
                  <c:v>0.48940073971239684</c:v>
                </c:pt>
                <c:pt idx="202">
                  <c:v>0.48940073971239684</c:v>
                </c:pt>
                <c:pt idx="203">
                  <c:v>0.48940073971239684</c:v>
                </c:pt>
                <c:pt idx="204">
                  <c:v>0.48940073971239684</c:v>
                </c:pt>
                <c:pt idx="205">
                  <c:v>0.48940073971239684</c:v>
                </c:pt>
                <c:pt idx="206">
                  <c:v>0.48940073971239684</c:v>
                </c:pt>
                <c:pt idx="207">
                  <c:v>0.48940073971239684</c:v>
                </c:pt>
                <c:pt idx="208">
                  <c:v>0.48940073971239684</c:v>
                </c:pt>
                <c:pt idx="209">
                  <c:v>0.48940073971239684</c:v>
                </c:pt>
                <c:pt idx="210">
                  <c:v>0.48940073971239684</c:v>
                </c:pt>
                <c:pt idx="211">
                  <c:v>0.48940073971239684</c:v>
                </c:pt>
                <c:pt idx="212">
                  <c:v>0.48940073971239684</c:v>
                </c:pt>
                <c:pt idx="213">
                  <c:v>0.48940073971239684</c:v>
                </c:pt>
                <c:pt idx="214">
                  <c:v>0.48940073971239684</c:v>
                </c:pt>
                <c:pt idx="215">
                  <c:v>0.48940073971239684</c:v>
                </c:pt>
                <c:pt idx="216">
                  <c:v>0.48940073971239684</c:v>
                </c:pt>
                <c:pt idx="217">
                  <c:v>0.48940073971239684</c:v>
                </c:pt>
                <c:pt idx="218">
                  <c:v>0.48940073971239684</c:v>
                </c:pt>
                <c:pt idx="219">
                  <c:v>0.48940073971239684</c:v>
                </c:pt>
                <c:pt idx="220">
                  <c:v>0.48940073971239684</c:v>
                </c:pt>
                <c:pt idx="221">
                  <c:v>0.48940073971239684</c:v>
                </c:pt>
                <c:pt idx="222">
                  <c:v>0.48940073971239684</c:v>
                </c:pt>
                <c:pt idx="223">
                  <c:v>0.48940073971239684</c:v>
                </c:pt>
                <c:pt idx="224">
                  <c:v>0.48940073971239684</c:v>
                </c:pt>
                <c:pt idx="225">
                  <c:v>0.48940073971239684</c:v>
                </c:pt>
                <c:pt idx="226">
                  <c:v>0.48940073971239684</c:v>
                </c:pt>
                <c:pt idx="227">
                  <c:v>0.48940073971239684</c:v>
                </c:pt>
                <c:pt idx="228">
                  <c:v>0.48940073971239684</c:v>
                </c:pt>
                <c:pt idx="229">
                  <c:v>0.48940073971239684</c:v>
                </c:pt>
                <c:pt idx="230">
                  <c:v>0.48940073971239684</c:v>
                </c:pt>
                <c:pt idx="231">
                  <c:v>0.48940073971239684</c:v>
                </c:pt>
                <c:pt idx="232">
                  <c:v>0.48940073971239684</c:v>
                </c:pt>
                <c:pt idx="233">
                  <c:v>0.48940073971239684</c:v>
                </c:pt>
                <c:pt idx="234">
                  <c:v>0.48940073971239684</c:v>
                </c:pt>
                <c:pt idx="235">
                  <c:v>0.48940073971239684</c:v>
                </c:pt>
                <c:pt idx="236">
                  <c:v>0.48940073971239684</c:v>
                </c:pt>
                <c:pt idx="237">
                  <c:v>0.48940073971239684</c:v>
                </c:pt>
                <c:pt idx="238">
                  <c:v>0.48940073971239684</c:v>
                </c:pt>
                <c:pt idx="239">
                  <c:v>0.48940073971239684</c:v>
                </c:pt>
                <c:pt idx="240">
                  <c:v>0.48940073971239684</c:v>
                </c:pt>
                <c:pt idx="241">
                  <c:v>0.48940073971239684</c:v>
                </c:pt>
                <c:pt idx="242">
                  <c:v>0.48940073971239684</c:v>
                </c:pt>
                <c:pt idx="243">
                  <c:v>0.48940073971239684</c:v>
                </c:pt>
                <c:pt idx="244">
                  <c:v>0.48940073971239684</c:v>
                </c:pt>
                <c:pt idx="245">
                  <c:v>0.48940073971239684</c:v>
                </c:pt>
                <c:pt idx="246">
                  <c:v>0.48940073971239684</c:v>
                </c:pt>
                <c:pt idx="247">
                  <c:v>0.48940073971239684</c:v>
                </c:pt>
                <c:pt idx="248">
                  <c:v>0.48940073971239684</c:v>
                </c:pt>
                <c:pt idx="249">
                  <c:v>0.48940073971239684</c:v>
                </c:pt>
                <c:pt idx="250">
                  <c:v>0.48940073971239684</c:v>
                </c:pt>
                <c:pt idx="251">
                  <c:v>0.48940073971239684</c:v>
                </c:pt>
                <c:pt idx="252">
                  <c:v>0.48940073971239684</c:v>
                </c:pt>
                <c:pt idx="253">
                  <c:v>0.48940073971239684</c:v>
                </c:pt>
                <c:pt idx="254">
                  <c:v>0.48940073971239684</c:v>
                </c:pt>
                <c:pt idx="255">
                  <c:v>0.48940073971239684</c:v>
                </c:pt>
                <c:pt idx="256">
                  <c:v>0.48940073971239684</c:v>
                </c:pt>
                <c:pt idx="257">
                  <c:v>0.48940073971239684</c:v>
                </c:pt>
                <c:pt idx="258">
                  <c:v>0.48940073971239684</c:v>
                </c:pt>
                <c:pt idx="259">
                  <c:v>0.48940073971239684</c:v>
                </c:pt>
                <c:pt idx="260">
                  <c:v>0.48940073971239684</c:v>
                </c:pt>
                <c:pt idx="261">
                  <c:v>0.48940073971239684</c:v>
                </c:pt>
                <c:pt idx="262">
                  <c:v>0.48940073971239684</c:v>
                </c:pt>
                <c:pt idx="263">
                  <c:v>0.48940073971239684</c:v>
                </c:pt>
                <c:pt idx="264">
                  <c:v>0.48940073971239684</c:v>
                </c:pt>
                <c:pt idx="265">
                  <c:v>0.48940073971239684</c:v>
                </c:pt>
                <c:pt idx="266">
                  <c:v>0.48940073971239684</c:v>
                </c:pt>
                <c:pt idx="267">
                  <c:v>0.48940073971239684</c:v>
                </c:pt>
                <c:pt idx="268">
                  <c:v>0.48940073971239684</c:v>
                </c:pt>
                <c:pt idx="269">
                  <c:v>0.48940073971239684</c:v>
                </c:pt>
                <c:pt idx="270">
                  <c:v>0.48940073971239684</c:v>
                </c:pt>
                <c:pt idx="271">
                  <c:v>0.48940073971239684</c:v>
                </c:pt>
                <c:pt idx="272">
                  <c:v>0.48940073971239684</c:v>
                </c:pt>
                <c:pt idx="273">
                  <c:v>0.48940073971239684</c:v>
                </c:pt>
                <c:pt idx="274">
                  <c:v>0.48940073971239684</c:v>
                </c:pt>
                <c:pt idx="275">
                  <c:v>0.48940073971239684</c:v>
                </c:pt>
                <c:pt idx="276">
                  <c:v>0.48940073971239684</c:v>
                </c:pt>
                <c:pt idx="277">
                  <c:v>0.48940073971239684</c:v>
                </c:pt>
                <c:pt idx="278">
                  <c:v>0.48940073971239684</c:v>
                </c:pt>
                <c:pt idx="279">
                  <c:v>0.48940073971239684</c:v>
                </c:pt>
                <c:pt idx="280">
                  <c:v>0.48940073971239684</c:v>
                </c:pt>
                <c:pt idx="281">
                  <c:v>0.48940073971239684</c:v>
                </c:pt>
                <c:pt idx="282">
                  <c:v>0.48940073971239684</c:v>
                </c:pt>
                <c:pt idx="283">
                  <c:v>0.48940073971239684</c:v>
                </c:pt>
                <c:pt idx="284">
                  <c:v>0.48940073971239684</c:v>
                </c:pt>
                <c:pt idx="285">
                  <c:v>0.48940073971239684</c:v>
                </c:pt>
                <c:pt idx="286">
                  <c:v>0.48940073971239684</c:v>
                </c:pt>
                <c:pt idx="287">
                  <c:v>0.48940073971239684</c:v>
                </c:pt>
                <c:pt idx="288">
                  <c:v>0.48940073971239684</c:v>
                </c:pt>
                <c:pt idx="289">
                  <c:v>0.48940073971239684</c:v>
                </c:pt>
                <c:pt idx="290">
                  <c:v>0.48940073971239684</c:v>
                </c:pt>
                <c:pt idx="291">
                  <c:v>0.48940073971239684</c:v>
                </c:pt>
                <c:pt idx="292">
                  <c:v>0.48940073971239684</c:v>
                </c:pt>
                <c:pt idx="293">
                  <c:v>0.48940073971239684</c:v>
                </c:pt>
                <c:pt idx="294">
                  <c:v>0.48940073971239684</c:v>
                </c:pt>
                <c:pt idx="295">
                  <c:v>0.48940073971239684</c:v>
                </c:pt>
                <c:pt idx="296">
                  <c:v>0.48940073971239684</c:v>
                </c:pt>
                <c:pt idx="297">
                  <c:v>0.48940073971239684</c:v>
                </c:pt>
                <c:pt idx="298">
                  <c:v>0.48940073971239684</c:v>
                </c:pt>
                <c:pt idx="299">
                  <c:v>0.48940073971239684</c:v>
                </c:pt>
                <c:pt idx="300">
                  <c:v>0.48940073971239684</c:v>
                </c:pt>
                <c:pt idx="301">
                  <c:v>0.48940073971239684</c:v>
                </c:pt>
                <c:pt idx="302">
                  <c:v>0.48940073971239684</c:v>
                </c:pt>
                <c:pt idx="303">
                  <c:v>0.48940073971239684</c:v>
                </c:pt>
                <c:pt idx="304">
                  <c:v>0.48940073971239684</c:v>
                </c:pt>
                <c:pt idx="305">
                  <c:v>0.48940073971239684</c:v>
                </c:pt>
                <c:pt idx="306">
                  <c:v>0.48940073971239684</c:v>
                </c:pt>
                <c:pt idx="307">
                  <c:v>0.48940073971239684</c:v>
                </c:pt>
                <c:pt idx="308">
                  <c:v>0.48940073971239684</c:v>
                </c:pt>
                <c:pt idx="309">
                  <c:v>0.48940073971239684</c:v>
                </c:pt>
                <c:pt idx="310">
                  <c:v>0.48940073971239684</c:v>
                </c:pt>
                <c:pt idx="311">
                  <c:v>0.48940073971239684</c:v>
                </c:pt>
                <c:pt idx="312">
                  <c:v>0.48940073971239684</c:v>
                </c:pt>
                <c:pt idx="313">
                  <c:v>0.48940073971239684</c:v>
                </c:pt>
                <c:pt idx="314">
                  <c:v>0.48940073971239684</c:v>
                </c:pt>
                <c:pt idx="315">
                  <c:v>0.48940073971239684</c:v>
                </c:pt>
                <c:pt idx="316">
                  <c:v>0.48940073971239684</c:v>
                </c:pt>
                <c:pt idx="317">
                  <c:v>0.48940073971239684</c:v>
                </c:pt>
                <c:pt idx="318">
                  <c:v>0.48940073971239684</c:v>
                </c:pt>
                <c:pt idx="319">
                  <c:v>0.48940073971239684</c:v>
                </c:pt>
                <c:pt idx="320">
                  <c:v>0.48940073971239684</c:v>
                </c:pt>
                <c:pt idx="321">
                  <c:v>0.48940073971239684</c:v>
                </c:pt>
                <c:pt idx="322">
                  <c:v>0.48940073971239684</c:v>
                </c:pt>
                <c:pt idx="323">
                  <c:v>0.48940073971239684</c:v>
                </c:pt>
                <c:pt idx="324">
                  <c:v>0.48940073971239684</c:v>
                </c:pt>
                <c:pt idx="325">
                  <c:v>0.48940073971239684</c:v>
                </c:pt>
                <c:pt idx="326">
                  <c:v>0.48940073971239684</c:v>
                </c:pt>
                <c:pt idx="327">
                  <c:v>0.48940073971239684</c:v>
                </c:pt>
                <c:pt idx="328">
                  <c:v>0.48940073971239684</c:v>
                </c:pt>
                <c:pt idx="329">
                  <c:v>0.48940073971239684</c:v>
                </c:pt>
                <c:pt idx="330">
                  <c:v>0.48940073971239684</c:v>
                </c:pt>
                <c:pt idx="331">
                  <c:v>0.48940073971239684</c:v>
                </c:pt>
                <c:pt idx="332">
                  <c:v>0.48940073971239684</c:v>
                </c:pt>
                <c:pt idx="333">
                  <c:v>0.48940073971239684</c:v>
                </c:pt>
                <c:pt idx="334">
                  <c:v>0.48940073971239684</c:v>
                </c:pt>
                <c:pt idx="335">
                  <c:v>0.48940073971239684</c:v>
                </c:pt>
                <c:pt idx="336">
                  <c:v>0.48940073971239684</c:v>
                </c:pt>
                <c:pt idx="337">
                  <c:v>0.48940073971239684</c:v>
                </c:pt>
                <c:pt idx="338">
                  <c:v>0.48940073971239684</c:v>
                </c:pt>
                <c:pt idx="339">
                  <c:v>0.48940073971239684</c:v>
                </c:pt>
                <c:pt idx="340">
                  <c:v>0.48940073971239684</c:v>
                </c:pt>
                <c:pt idx="341">
                  <c:v>0.48940073971239684</c:v>
                </c:pt>
                <c:pt idx="342">
                  <c:v>0.48940073971239684</c:v>
                </c:pt>
                <c:pt idx="343">
                  <c:v>0.48940073971239684</c:v>
                </c:pt>
                <c:pt idx="344">
                  <c:v>0.48940073971239684</c:v>
                </c:pt>
                <c:pt idx="345">
                  <c:v>0.48940073971239684</c:v>
                </c:pt>
                <c:pt idx="346">
                  <c:v>0.48940073971239684</c:v>
                </c:pt>
                <c:pt idx="347">
                  <c:v>0.48940073971239684</c:v>
                </c:pt>
                <c:pt idx="348">
                  <c:v>0.48940073971239684</c:v>
                </c:pt>
                <c:pt idx="349">
                  <c:v>0.48940073971239684</c:v>
                </c:pt>
                <c:pt idx="350">
                  <c:v>0.48940073971239684</c:v>
                </c:pt>
                <c:pt idx="351">
                  <c:v>0.48940073971239684</c:v>
                </c:pt>
                <c:pt idx="352">
                  <c:v>0.48940073971239684</c:v>
                </c:pt>
                <c:pt idx="353">
                  <c:v>0.48940073971239684</c:v>
                </c:pt>
                <c:pt idx="354">
                  <c:v>0.48940073971239684</c:v>
                </c:pt>
                <c:pt idx="355">
                  <c:v>0.48940073971239684</c:v>
                </c:pt>
                <c:pt idx="356">
                  <c:v>0.48940073971239684</c:v>
                </c:pt>
                <c:pt idx="357">
                  <c:v>0.48940073971239684</c:v>
                </c:pt>
                <c:pt idx="358">
                  <c:v>0.48940073971239684</c:v>
                </c:pt>
                <c:pt idx="359">
                  <c:v>0.48940073971239684</c:v>
                </c:pt>
                <c:pt idx="360">
                  <c:v>0.48940073971239684</c:v>
                </c:pt>
                <c:pt idx="361">
                  <c:v>0.48940073971239684</c:v>
                </c:pt>
                <c:pt idx="362">
                  <c:v>0.48940073971239684</c:v>
                </c:pt>
                <c:pt idx="363">
                  <c:v>0.48940073971239684</c:v>
                </c:pt>
                <c:pt idx="364">
                  <c:v>0.48940073971239684</c:v>
                </c:pt>
                <c:pt idx="365">
                  <c:v>0.48940073971239684</c:v>
                </c:pt>
                <c:pt idx="366">
                  <c:v>0.48940073971239684</c:v>
                </c:pt>
                <c:pt idx="367">
                  <c:v>0.48940073971239684</c:v>
                </c:pt>
                <c:pt idx="368">
                  <c:v>0.48940073971239684</c:v>
                </c:pt>
                <c:pt idx="369">
                  <c:v>0.48940073971239684</c:v>
                </c:pt>
                <c:pt idx="370">
                  <c:v>0.48940073971239684</c:v>
                </c:pt>
                <c:pt idx="371">
                  <c:v>0.48940073971239684</c:v>
                </c:pt>
                <c:pt idx="372">
                  <c:v>0.48940073971239684</c:v>
                </c:pt>
                <c:pt idx="373">
                  <c:v>0.48940073971239684</c:v>
                </c:pt>
                <c:pt idx="374">
                  <c:v>0.48940073971239684</c:v>
                </c:pt>
                <c:pt idx="375">
                  <c:v>0.48940073971239684</c:v>
                </c:pt>
                <c:pt idx="376">
                  <c:v>0.48940073971239684</c:v>
                </c:pt>
                <c:pt idx="377">
                  <c:v>0.48940073971239684</c:v>
                </c:pt>
                <c:pt idx="378">
                  <c:v>0.48940073971239684</c:v>
                </c:pt>
                <c:pt idx="379">
                  <c:v>0.48940073971239684</c:v>
                </c:pt>
                <c:pt idx="380">
                  <c:v>0.48940073971239684</c:v>
                </c:pt>
                <c:pt idx="381">
                  <c:v>0.48940073971239684</c:v>
                </c:pt>
                <c:pt idx="382">
                  <c:v>0.48940073971239684</c:v>
                </c:pt>
                <c:pt idx="383">
                  <c:v>0.48940073971239684</c:v>
                </c:pt>
                <c:pt idx="384">
                  <c:v>0.48940073971239684</c:v>
                </c:pt>
                <c:pt idx="385">
                  <c:v>0.48940073971239684</c:v>
                </c:pt>
                <c:pt idx="386">
                  <c:v>0.48940073971239684</c:v>
                </c:pt>
                <c:pt idx="387">
                  <c:v>0.48940073971239684</c:v>
                </c:pt>
                <c:pt idx="388">
                  <c:v>0.48940073971239684</c:v>
                </c:pt>
                <c:pt idx="389">
                  <c:v>0.48940073971239684</c:v>
                </c:pt>
                <c:pt idx="390">
                  <c:v>0.48940073971239684</c:v>
                </c:pt>
                <c:pt idx="391">
                  <c:v>0.48940073971239684</c:v>
                </c:pt>
                <c:pt idx="392">
                  <c:v>0.48940073971239684</c:v>
                </c:pt>
                <c:pt idx="393">
                  <c:v>0.48940073971239684</c:v>
                </c:pt>
                <c:pt idx="394">
                  <c:v>0.48940073971239684</c:v>
                </c:pt>
                <c:pt idx="395">
                  <c:v>0.48940073971239684</c:v>
                </c:pt>
                <c:pt idx="396">
                  <c:v>0.48940073971239684</c:v>
                </c:pt>
                <c:pt idx="397">
                  <c:v>0.48940073971239684</c:v>
                </c:pt>
                <c:pt idx="398">
                  <c:v>0.48940073971239684</c:v>
                </c:pt>
                <c:pt idx="399">
                  <c:v>0.48940073971239684</c:v>
                </c:pt>
                <c:pt idx="400">
                  <c:v>0.48940073971239684</c:v>
                </c:pt>
                <c:pt idx="401">
                  <c:v>0.48940073971239684</c:v>
                </c:pt>
                <c:pt idx="402">
                  <c:v>0.48940073971239684</c:v>
                </c:pt>
                <c:pt idx="403">
                  <c:v>0.48940073971239684</c:v>
                </c:pt>
                <c:pt idx="404">
                  <c:v>0.48940073971239684</c:v>
                </c:pt>
                <c:pt idx="405">
                  <c:v>0.48940073971239684</c:v>
                </c:pt>
                <c:pt idx="406">
                  <c:v>0.48940073971239684</c:v>
                </c:pt>
                <c:pt idx="407">
                  <c:v>0.48940073971239684</c:v>
                </c:pt>
                <c:pt idx="408">
                  <c:v>0.48940073971239684</c:v>
                </c:pt>
                <c:pt idx="409">
                  <c:v>0.48940073971239684</c:v>
                </c:pt>
                <c:pt idx="410">
                  <c:v>0.48940073971239684</c:v>
                </c:pt>
                <c:pt idx="411">
                  <c:v>0.48940073971239684</c:v>
                </c:pt>
                <c:pt idx="412">
                  <c:v>0.48940073971239684</c:v>
                </c:pt>
                <c:pt idx="413">
                  <c:v>0.48940073971239684</c:v>
                </c:pt>
                <c:pt idx="414">
                  <c:v>0.48940073971239684</c:v>
                </c:pt>
                <c:pt idx="415">
                  <c:v>0.48940073971239684</c:v>
                </c:pt>
                <c:pt idx="416">
                  <c:v>0.48940073971239684</c:v>
                </c:pt>
                <c:pt idx="417">
                  <c:v>0.48940073971239684</c:v>
                </c:pt>
                <c:pt idx="418">
                  <c:v>0.48940073971239684</c:v>
                </c:pt>
                <c:pt idx="419">
                  <c:v>0.48940073971239684</c:v>
                </c:pt>
                <c:pt idx="420">
                  <c:v>0.48940073971239684</c:v>
                </c:pt>
                <c:pt idx="421">
                  <c:v>0.48940073971239684</c:v>
                </c:pt>
                <c:pt idx="422">
                  <c:v>0.48940073971239684</c:v>
                </c:pt>
                <c:pt idx="423">
                  <c:v>0.48940073971239684</c:v>
                </c:pt>
                <c:pt idx="424">
                  <c:v>0.48940073971239684</c:v>
                </c:pt>
                <c:pt idx="425">
                  <c:v>0.48940073971239684</c:v>
                </c:pt>
                <c:pt idx="426">
                  <c:v>0.48940073971239684</c:v>
                </c:pt>
                <c:pt idx="427">
                  <c:v>0.48940073971239684</c:v>
                </c:pt>
                <c:pt idx="428">
                  <c:v>0.48940073971239684</c:v>
                </c:pt>
                <c:pt idx="429">
                  <c:v>0.48940073971239684</c:v>
                </c:pt>
                <c:pt idx="430">
                  <c:v>0.48940073971239684</c:v>
                </c:pt>
                <c:pt idx="431">
                  <c:v>0.48940073971239684</c:v>
                </c:pt>
                <c:pt idx="432">
                  <c:v>0.48940073971239684</c:v>
                </c:pt>
                <c:pt idx="433">
                  <c:v>0.48940073971239684</c:v>
                </c:pt>
                <c:pt idx="434">
                  <c:v>0.48940073971239684</c:v>
                </c:pt>
                <c:pt idx="435">
                  <c:v>0.48940073971239684</c:v>
                </c:pt>
                <c:pt idx="436">
                  <c:v>0.48940073971239684</c:v>
                </c:pt>
                <c:pt idx="437">
                  <c:v>0.48940073971239684</c:v>
                </c:pt>
                <c:pt idx="438">
                  <c:v>0.48940073971239684</c:v>
                </c:pt>
                <c:pt idx="439">
                  <c:v>0.48940073971239684</c:v>
                </c:pt>
                <c:pt idx="440">
                  <c:v>0.48940073971239684</c:v>
                </c:pt>
                <c:pt idx="441">
                  <c:v>0.48940073971239684</c:v>
                </c:pt>
                <c:pt idx="442">
                  <c:v>0.48940073971239684</c:v>
                </c:pt>
                <c:pt idx="443">
                  <c:v>0.48940073971239684</c:v>
                </c:pt>
                <c:pt idx="444">
                  <c:v>0.48940073971239684</c:v>
                </c:pt>
                <c:pt idx="445">
                  <c:v>0.48940073971239684</c:v>
                </c:pt>
                <c:pt idx="446">
                  <c:v>0.48940073971239684</c:v>
                </c:pt>
                <c:pt idx="447">
                  <c:v>0.48940073971239684</c:v>
                </c:pt>
                <c:pt idx="448">
                  <c:v>0.48940073971239684</c:v>
                </c:pt>
                <c:pt idx="449">
                  <c:v>0.48940073971239684</c:v>
                </c:pt>
                <c:pt idx="450">
                  <c:v>0.48940073971239684</c:v>
                </c:pt>
                <c:pt idx="451">
                  <c:v>0.48940073971239684</c:v>
                </c:pt>
                <c:pt idx="452">
                  <c:v>0.48940073971239684</c:v>
                </c:pt>
                <c:pt idx="453">
                  <c:v>0.48940073971239684</c:v>
                </c:pt>
                <c:pt idx="454">
                  <c:v>0.48940073971239684</c:v>
                </c:pt>
                <c:pt idx="455">
                  <c:v>0.48940073971239684</c:v>
                </c:pt>
                <c:pt idx="456">
                  <c:v>0.48940073971239684</c:v>
                </c:pt>
                <c:pt idx="457">
                  <c:v>0.48940073971239684</c:v>
                </c:pt>
                <c:pt idx="458">
                  <c:v>0.48940073971239684</c:v>
                </c:pt>
                <c:pt idx="459">
                  <c:v>0.48940073971239684</c:v>
                </c:pt>
                <c:pt idx="460">
                  <c:v>0.48940073971239684</c:v>
                </c:pt>
                <c:pt idx="461">
                  <c:v>0.48940073971239684</c:v>
                </c:pt>
                <c:pt idx="462">
                  <c:v>0.48940073971239684</c:v>
                </c:pt>
                <c:pt idx="463">
                  <c:v>0.48940073971239684</c:v>
                </c:pt>
                <c:pt idx="464">
                  <c:v>0.48940073971239684</c:v>
                </c:pt>
                <c:pt idx="465">
                  <c:v>0.48940073971239684</c:v>
                </c:pt>
                <c:pt idx="466">
                  <c:v>0.48940073971239684</c:v>
                </c:pt>
                <c:pt idx="467">
                  <c:v>0.48940073971239684</c:v>
                </c:pt>
                <c:pt idx="468">
                  <c:v>0.48940073971239684</c:v>
                </c:pt>
                <c:pt idx="469">
                  <c:v>0.48940073971239684</c:v>
                </c:pt>
                <c:pt idx="470">
                  <c:v>0.48940073971239684</c:v>
                </c:pt>
                <c:pt idx="471">
                  <c:v>0.48940073971239684</c:v>
                </c:pt>
                <c:pt idx="472">
                  <c:v>0.48940073971239684</c:v>
                </c:pt>
                <c:pt idx="473">
                  <c:v>0.48940073971239684</c:v>
                </c:pt>
                <c:pt idx="474">
                  <c:v>0.48940073971239684</c:v>
                </c:pt>
                <c:pt idx="475">
                  <c:v>0.48940073971239684</c:v>
                </c:pt>
                <c:pt idx="476">
                  <c:v>0.48940073971239684</c:v>
                </c:pt>
                <c:pt idx="477">
                  <c:v>0.48940073971239684</c:v>
                </c:pt>
                <c:pt idx="478">
                  <c:v>0.48940073971239684</c:v>
                </c:pt>
                <c:pt idx="479">
                  <c:v>0.48940073971239684</c:v>
                </c:pt>
                <c:pt idx="480">
                  <c:v>0.48940073971239684</c:v>
                </c:pt>
                <c:pt idx="481">
                  <c:v>0.48940073971239684</c:v>
                </c:pt>
                <c:pt idx="482">
                  <c:v>0.48940073971239684</c:v>
                </c:pt>
                <c:pt idx="483">
                  <c:v>0.48940073971239684</c:v>
                </c:pt>
                <c:pt idx="484">
                  <c:v>0.48940073971239684</c:v>
                </c:pt>
                <c:pt idx="485">
                  <c:v>0.48940073971239684</c:v>
                </c:pt>
                <c:pt idx="486">
                  <c:v>0.48940073971239684</c:v>
                </c:pt>
                <c:pt idx="487">
                  <c:v>0.48940073971239684</c:v>
                </c:pt>
                <c:pt idx="488">
                  <c:v>0.48940073971239684</c:v>
                </c:pt>
                <c:pt idx="489">
                  <c:v>0.48940073971239684</c:v>
                </c:pt>
                <c:pt idx="490">
                  <c:v>0.48940073971239684</c:v>
                </c:pt>
                <c:pt idx="491">
                  <c:v>0.48940073971239684</c:v>
                </c:pt>
                <c:pt idx="492">
                  <c:v>0.48940073971239684</c:v>
                </c:pt>
                <c:pt idx="493">
                  <c:v>0.48940073971239684</c:v>
                </c:pt>
                <c:pt idx="494">
                  <c:v>0.48940073971239684</c:v>
                </c:pt>
                <c:pt idx="495">
                  <c:v>0.48940073971239684</c:v>
                </c:pt>
                <c:pt idx="496">
                  <c:v>0.48940073971239684</c:v>
                </c:pt>
                <c:pt idx="497">
                  <c:v>0.48940073971239684</c:v>
                </c:pt>
                <c:pt idx="498">
                  <c:v>0.48940073971239684</c:v>
                </c:pt>
                <c:pt idx="499">
                  <c:v>0.48940073971239684</c:v>
                </c:pt>
                <c:pt idx="500">
                  <c:v>0.48940073971239684</c:v>
                </c:pt>
                <c:pt idx="501">
                  <c:v>0.48940073971239684</c:v>
                </c:pt>
                <c:pt idx="502">
                  <c:v>0.48940073971239684</c:v>
                </c:pt>
                <c:pt idx="503">
                  <c:v>0.48940073971239684</c:v>
                </c:pt>
                <c:pt idx="504">
                  <c:v>0.48940073971239684</c:v>
                </c:pt>
                <c:pt idx="505">
                  <c:v>0.48940073971239684</c:v>
                </c:pt>
                <c:pt idx="506">
                  <c:v>0.48940073971239684</c:v>
                </c:pt>
                <c:pt idx="507">
                  <c:v>0.48940073971239684</c:v>
                </c:pt>
                <c:pt idx="508">
                  <c:v>0.48940073971239684</c:v>
                </c:pt>
                <c:pt idx="509">
                  <c:v>0.48940073971239684</c:v>
                </c:pt>
                <c:pt idx="510">
                  <c:v>0.48940073971239684</c:v>
                </c:pt>
                <c:pt idx="511">
                  <c:v>0.48940073971239684</c:v>
                </c:pt>
              </c:numCache>
            </c:numRef>
          </c:val>
        </c:ser>
        <c:ser>
          <c:idx val="5"/>
          <c:order val="5"/>
          <c:spPr>
            <a:ln w="12700">
              <a:solidFill>
                <a:srgbClr val="000000"/>
              </a:solidFill>
              <a:prstDash val="sysDash"/>
            </a:ln>
          </c:spPr>
          <c:marker>
            <c:symbol val="none"/>
          </c:marker>
          <c:cat>
            <c:strRef>
              <c:f>'IC1.K2.Data'!$A$13:$A$524</c:f>
              <c:strCache>
                <c:ptCount val="503"/>
                <c:pt idx="0">
                  <c:v>09.01.2009</c:v>
                </c:pt>
                <c:pt idx="1">
                  <c:v>17.01.2009</c:v>
                </c:pt>
                <c:pt idx="5">
                  <c:v>16.01.2009</c:v>
                </c:pt>
                <c:pt idx="8">
                  <c:v>14.01.2009</c:v>
                </c:pt>
                <c:pt idx="12">
                  <c:v>20.01.2009</c:v>
                </c:pt>
                <c:pt idx="17">
                  <c:v>21.01.2009</c:v>
                </c:pt>
                <c:pt idx="20">
                  <c:v>22.01.2009</c:v>
                </c:pt>
                <c:pt idx="23">
                  <c:v>23.01.2009</c:v>
                </c:pt>
                <c:pt idx="24">
                  <c:v>24.01.2009</c:v>
                </c:pt>
                <c:pt idx="28">
                  <c:v>25.01.2009</c:v>
                </c:pt>
                <c:pt idx="31">
                  <c:v>27.01.2009</c:v>
                </c:pt>
                <c:pt idx="32">
                  <c:v>28.01.2009</c:v>
                </c:pt>
                <c:pt idx="35">
                  <c:v>29.01.2009</c:v>
                </c:pt>
                <c:pt idx="38">
                  <c:v>30.01.2009</c:v>
                </c:pt>
                <c:pt idx="43">
                  <c:v>30.11.2009</c:v>
                </c:pt>
                <c:pt idx="46">
                  <c:v>12.02.2009</c:v>
                </c:pt>
                <c:pt idx="49">
                  <c:v>14.02.2009</c:v>
                </c:pt>
                <c:pt idx="52">
                  <c:v>13.02.2009</c:v>
                </c:pt>
                <c:pt idx="55">
                  <c:v>13.02.2009</c:v>
                </c:pt>
                <c:pt idx="57">
                  <c:v>15.12.2009</c:v>
                </c:pt>
                <c:pt idx="60">
                  <c:v>16.02.2009</c:v>
                </c:pt>
                <c:pt idx="63">
                  <c:v>17.12.2009</c:v>
                </c:pt>
                <c:pt idx="67">
                  <c:v>18.12.2009</c:v>
                </c:pt>
                <c:pt idx="70">
                  <c:v>19.12.2009</c:v>
                </c:pt>
                <c:pt idx="73">
                  <c:v>16.03.2009</c:v>
                </c:pt>
                <c:pt idx="76">
                  <c:v>16.01.2009</c:v>
                </c:pt>
                <c:pt idx="79">
                  <c:v>19.01.2009</c:v>
                </c:pt>
                <c:pt idx="82">
                  <c:v>20.03.2009</c:v>
                </c:pt>
                <c:pt idx="85">
                  <c:v>19.03.2009</c:v>
                </c:pt>
                <c:pt idx="88">
                  <c:v>23.03.2009</c:v>
                </c:pt>
                <c:pt idx="91">
                  <c:v>22.02.2009</c:v>
                </c:pt>
                <c:pt idx="94">
                  <c:v>26.03.2009</c:v>
                </c:pt>
                <c:pt idx="95">
                  <c:v>13.01.2009</c:v>
                </c:pt>
                <c:pt idx="96">
                  <c:v>26.03.2009</c:v>
                </c:pt>
                <c:pt idx="99">
                  <c:v>14.04.2009</c:v>
                </c:pt>
                <c:pt idx="102">
                  <c:v>01.04.2009</c:v>
                </c:pt>
                <c:pt idx="106">
                  <c:v>20.04.2009</c:v>
                </c:pt>
                <c:pt idx="107">
                  <c:v>20.04.2009</c:v>
                </c:pt>
                <c:pt idx="110">
                  <c:v>21.04.2009</c:v>
                </c:pt>
                <c:pt idx="113">
                  <c:v>22.04.2009</c:v>
                </c:pt>
                <c:pt idx="116">
                  <c:v>04.05.2009</c:v>
                </c:pt>
                <c:pt idx="117">
                  <c:v>05.05.2009</c:v>
                </c:pt>
                <c:pt idx="119">
                  <c:v>07.05.2009</c:v>
                </c:pt>
                <c:pt idx="121">
                  <c:v>11.05.2009</c:v>
                </c:pt>
                <c:pt idx="124">
                  <c:v>12.05.2009</c:v>
                </c:pt>
                <c:pt idx="127">
                  <c:v>15.05.2009</c:v>
                </c:pt>
                <c:pt idx="128">
                  <c:v>25.05.2009</c:v>
                </c:pt>
                <c:pt idx="129">
                  <c:v>27.05.2009</c:v>
                </c:pt>
                <c:pt idx="132">
                  <c:v>04.06.2009</c:v>
                </c:pt>
                <c:pt idx="133">
                  <c:v>08.06.2009</c:v>
                </c:pt>
                <c:pt idx="134">
                  <c:v>10.06.2009</c:v>
                </c:pt>
                <c:pt idx="136">
                  <c:v>17.06.2009</c:v>
                </c:pt>
                <c:pt idx="137">
                  <c:v>20.06.2009</c:v>
                </c:pt>
                <c:pt idx="140">
                  <c:v>23.06.2009</c:v>
                </c:pt>
                <c:pt idx="143">
                  <c:v>24.06.2009</c:v>
                </c:pt>
                <c:pt idx="146">
                  <c:v>25.06.2009</c:v>
                </c:pt>
                <c:pt idx="149">
                  <c:v>12.08.2009</c:v>
                </c:pt>
                <c:pt idx="150">
                  <c:v>17.08.2009</c:v>
                </c:pt>
                <c:pt idx="153">
                  <c:v>12.08.2009</c:v>
                </c:pt>
                <c:pt idx="154">
                  <c:v>25.06.2009</c:v>
                </c:pt>
                <c:pt idx="155">
                  <c:v>14.07.2009</c:v>
                </c:pt>
                <c:pt idx="156">
                  <c:v>21.08.2009</c:v>
                </c:pt>
                <c:pt idx="158">
                  <c:v>19.08.2009</c:v>
                </c:pt>
                <c:pt idx="159">
                  <c:v>14.07.2009</c:v>
                </c:pt>
                <c:pt idx="160">
                  <c:v>23.07.2009</c:v>
                </c:pt>
                <c:pt idx="164">
                  <c:v>24.08.2009</c:v>
                </c:pt>
                <c:pt idx="167">
                  <c:v>31.08.2009</c:v>
                </c:pt>
                <c:pt idx="171">
                  <c:v>01.09.2009</c:v>
                </c:pt>
                <c:pt idx="174">
                  <c:v>04.09.2009</c:v>
                </c:pt>
                <c:pt idx="177">
                  <c:v>09.09.2009</c:v>
                </c:pt>
                <c:pt idx="180">
                  <c:v>14.09.2009</c:v>
                </c:pt>
                <c:pt idx="183">
                  <c:v>11.09.2009</c:v>
                </c:pt>
                <c:pt idx="186">
                  <c:v>03.09.2009</c:v>
                </c:pt>
                <c:pt idx="189">
                  <c:v>18.09.2009</c:v>
                </c:pt>
                <c:pt idx="190">
                  <c:v>01.09.2009</c:v>
                </c:pt>
                <c:pt idx="193">
                  <c:v>09.09.2009</c:v>
                </c:pt>
                <c:pt idx="196">
                  <c:v>21.09.2009</c:v>
                </c:pt>
                <c:pt idx="199">
                  <c:v>06.10.2009</c:v>
                </c:pt>
                <c:pt idx="202">
                  <c:v>07.10.2009</c:v>
                </c:pt>
                <c:pt idx="205">
                  <c:v>19.10.2009</c:v>
                </c:pt>
                <c:pt idx="208">
                  <c:v>21.10.2009</c:v>
                </c:pt>
                <c:pt idx="211">
                  <c:v>13.10.2009</c:v>
                </c:pt>
                <c:pt idx="214">
                  <c:v>29.10.2009</c:v>
                </c:pt>
                <c:pt idx="217">
                  <c:v>02.11.2009</c:v>
                </c:pt>
                <c:pt idx="220">
                  <c:v>04.11.2009</c:v>
                </c:pt>
                <c:pt idx="223">
                  <c:v>06.11.2009</c:v>
                </c:pt>
                <c:pt idx="226">
                  <c:v>09.11.2009</c:v>
                </c:pt>
                <c:pt idx="228">
                  <c:v>20069/11/09</c:v>
                </c:pt>
                <c:pt idx="231">
                  <c:v>12.11.2009</c:v>
                </c:pt>
                <c:pt idx="234">
                  <c:v>13.11.2009</c:v>
                </c:pt>
                <c:pt idx="237">
                  <c:v>16.11.2009</c:v>
                </c:pt>
                <c:pt idx="240">
                  <c:v>17.11.2009</c:v>
                </c:pt>
                <c:pt idx="243">
                  <c:v>30.11.2009</c:v>
                </c:pt>
                <c:pt idx="248">
                  <c:v>23.11.2009</c:v>
                </c:pt>
                <c:pt idx="253">
                  <c:v>24.11.2009</c:v>
                </c:pt>
                <c:pt idx="258">
                  <c:v>30.11.2009</c:v>
                </c:pt>
                <c:pt idx="263">
                  <c:v>01.12.2009</c:v>
                </c:pt>
                <c:pt idx="266">
                  <c:v>04.12.2009</c:v>
                </c:pt>
                <c:pt idx="269">
                  <c:v>04.12.2009</c:v>
                </c:pt>
                <c:pt idx="272">
                  <c:v>10.12.2009</c:v>
                </c:pt>
                <c:pt idx="275">
                  <c:v>09.12.2009</c:v>
                </c:pt>
                <c:pt idx="276">
                  <c:v>11.12.2009</c:v>
                </c:pt>
                <c:pt idx="279">
                  <c:v>18.12.2009</c:v>
                </c:pt>
                <c:pt idx="282">
                  <c:v>21.12.2009</c:v>
                </c:pt>
                <c:pt idx="285">
                  <c:v>17.12.2009</c:v>
                </c:pt>
                <c:pt idx="288">
                  <c:v>15.12.2009</c:v>
                </c:pt>
                <c:pt idx="292">
                  <c:v>20.01.2010</c:v>
                </c:pt>
                <c:pt idx="295">
                  <c:v>11.01.2010</c:v>
                </c:pt>
                <c:pt idx="298">
                  <c:v>15.01.2010</c:v>
                </c:pt>
                <c:pt idx="301">
                  <c:v>25.01.2010</c:v>
                </c:pt>
                <c:pt idx="304">
                  <c:v>29.01.2010</c:v>
                </c:pt>
                <c:pt idx="307">
                  <c:v>29.01.2010</c:v>
                </c:pt>
                <c:pt idx="309">
                  <c:v>10.01.2010</c:v>
                </c:pt>
                <c:pt idx="312">
                  <c:v>12.01.2010</c:v>
                </c:pt>
                <c:pt idx="315">
                  <c:v>19.01.2010</c:v>
                </c:pt>
                <c:pt idx="318">
                  <c:v>15.01.2010</c:v>
                </c:pt>
                <c:pt idx="321">
                  <c:v>29.01.2010</c:v>
                </c:pt>
                <c:pt idx="324">
                  <c:v>01.02.2010</c:v>
                </c:pt>
                <c:pt idx="327">
                  <c:v>02.02.2010</c:v>
                </c:pt>
                <c:pt idx="330">
                  <c:v>03.02.2010</c:v>
                </c:pt>
                <c:pt idx="333">
                  <c:v>08.02.2010</c:v>
                </c:pt>
                <c:pt idx="336">
                  <c:v>10.02.2010</c:v>
                </c:pt>
                <c:pt idx="339">
                  <c:v>10.02.2010</c:v>
                </c:pt>
                <c:pt idx="342">
                  <c:v>14.02.2010</c:v>
                </c:pt>
                <c:pt idx="345">
                  <c:v>12.02.2010</c:v>
                </c:pt>
                <c:pt idx="348">
                  <c:v>15.02.2010</c:v>
                </c:pt>
                <c:pt idx="351">
                  <c:v>15.02.2010</c:v>
                </c:pt>
                <c:pt idx="354">
                  <c:v>19.02.2010</c:v>
                </c:pt>
                <c:pt idx="357">
                  <c:v>18.02.2010</c:v>
                </c:pt>
                <c:pt idx="360">
                  <c:v>22.02.2010</c:v>
                </c:pt>
                <c:pt idx="365">
                  <c:v>23.02.2010</c:v>
                </c:pt>
                <c:pt idx="370">
                  <c:v>24.02.2010</c:v>
                </c:pt>
                <c:pt idx="373">
                  <c:v>25.02.2010</c:v>
                </c:pt>
                <c:pt idx="376">
                  <c:v>26.02.2010</c:v>
                </c:pt>
                <c:pt idx="381">
                  <c:v>28.02.2010</c:v>
                </c:pt>
                <c:pt idx="384">
                  <c:v>01.03.2010</c:v>
                </c:pt>
                <c:pt idx="386">
                  <c:v>02.03.2010</c:v>
                </c:pt>
                <c:pt idx="389">
                  <c:v>03.03.2010</c:v>
                </c:pt>
                <c:pt idx="392">
                  <c:v>04.03.2010</c:v>
                </c:pt>
                <c:pt idx="395">
                  <c:v>06.03.2010</c:v>
                </c:pt>
                <c:pt idx="398">
                  <c:v>15.03.2010</c:v>
                </c:pt>
                <c:pt idx="400">
                  <c:v>16.03.2010</c:v>
                </c:pt>
                <c:pt idx="403">
                  <c:v>17.03.2010</c:v>
                </c:pt>
                <c:pt idx="406">
                  <c:v>26.03.2010</c:v>
                </c:pt>
                <c:pt idx="409">
                  <c:v>10.04.2006</c:v>
                </c:pt>
                <c:pt idx="411">
                  <c:v>07.04.2010</c:v>
                </c:pt>
                <c:pt idx="414">
                  <c:v>19.04.2010</c:v>
                </c:pt>
                <c:pt idx="415">
                  <c:v>16.04.2010</c:v>
                </c:pt>
                <c:pt idx="418">
                  <c:v>19.04.2010</c:v>
                </c:pt>
                <c:pt idx="421">
                  <c:v>27.04.2010</c:v>
                </c:pt>
                <c:pt idx="425">
                  <c:v>03.05.2010</c:v>
                </c:pt>
                <c:pt idx="427">
                  <c:v>29.04.2010</c:v>
                </c:pt>
                <c:pt idx="428">
                  <c:v>06.05.2010</c:v>
                </c:pt>
                <c:pt idx="431">
                  <c:v>10.05.2010</c:v>
                </c:pt>
                <c:pt idx="432">
                  <c:v>06.05.2010</c:v>
                </c:pt>
                <c:pt idx="435">
                  <c:v>12.05.2010</c:v>
                </c:pt>
                <c:pt idx="436">
                  <c:v>26.04.2010</c:v>
                </c:pt>
                <c:pt idx="439">
                  <c:v>18.05.2010</c:v>
                </c:pt>
                <c:pt idx="442">
                  <c:v>19.05.2010</c:v>
                </c:pt>
                <c:pt idx="445">
                  <c:v>25.05.2010</c:v>
                </c:pt>
                <c:pt idx="446">
                  <c:v>02.06.2010</c:v>
                </c:pt>
                <c:pt idx="449">
                  <c:v>03.06.2010</c:v>
                </c:pt>
                <c:pt idx="452">
                  <c:v>17.08.2010</c:v>
                </c:pt>
                <c:pt idx="455">
                  <c:v>12.08.2010</c:v>
                </c:pt>
                <c:pt idx="458">
                  <c:v>09.08.2010</c:v>
                </c:pt>
                <c:pt idx="461">
                  <c:v>10.08.2010</c:v>
                </c:pt>
                <c:pt idx="464">
                  <c:v>11.08.2010</c:v>
                </c:pt>
                <c:pt idx="467">
                  <c:v>19.08.2010</c:v>
                </c:pt>
                <c:pt idx="470">
                  <c:v>24.08.2010</c:v>
                </c:pt>
                <c:pt idx="472">
                  <c:v>07.06.2010</c:v>
                </c:pt>
                <c:pt idx="475">
                  <c:v>23.08.2010</c:v>
                </c:pt>
                <c:pt idx="477">
                  <c:v>06.09.2010</c:v>
                </c:pt>
                <c:pt idx="479">
                  <c:v>19.08.2010</c:v>
                </c:pt>
                <c:pt idx="482">
                  <c:v>24/08/21010</c:v>
                </c:pt>
                <c:pt idx="485">
                  <c:v>09.09.2010</c:v>
                </c:pt>
                <c:pt idx="487">
                  <c:v>14.09.2010</c:v>
                </c:pt>
                <c:pt idx="488">
                  <c:v>27.08.2010</c:v>
                </c:pt>
                <c:pt idx="490">
                  <c:v>13.09.2010</c:v>
                </c:pt>
                <c:pt idx="493">
                  <c:v>30.09.2010</c:v>
                </c:pt>
                <c:pt idx="496">
                  <c:v>16.09.2010</c:v>
                </c:pt>
                <c:pt idx="499">
                  <c:v>14.10.2010</c:v>
                </c:pt>
                <c:pt idx="502">
                  <c:v>08.10.2010</c:v>
                </c:pt>
              </c:strCache>
            </c:strRef>
          </c:cat>
          <c:val>
            <c:numRef>
              <c:f>'IC1.K2.Data'!$G$13:$G$524</c:f>
              <c:numCache>
                <c:formatCode>General</c:formatCode>
                <c:ptCount val="512"/>
                <c:pt idx="0">
                  <c:v>0.43063483341013259</c:v>
                </c:pt>
                <c:pt idx="1">
                  <c:v>0.43063483341013259</c:v>
                </c:pt>
                <c:pt idx="2">
                  <c:v>0.43063483341013259</c:v>
                </c:pt>
                <c:pt idx="3">
                  <c:v>0.43063483341013259</c:v>
                </c:pt>
                <c:pt idx="4">
                  <c:v>0.43063483341013259</c:v>
                </c:pt>
                <c:pt idx="5">
                  <c:v>0.43063483341013259</c:v>
                </c:pt>
                <c:pt idx="6">
                  <c:v>0.43063483341013259</c:v>
                </c:pt>
                <c:pt idx="7">
                  <c:v>0.43063483341013259</c:v>
                </c:pt>
                <c:pt idx="8">
                  <c:v>0.43063483341013259</c:v>
                </c:pt>
                <c:pt idx="9">
                  <c:v>0.43063483341013259</c:v>
                </c:pt>
                <c:pt idx="10">
                  <c:v>0.43063483341013259</c:v>
                </c:pt>
                <c:pt idx="11">
                  <c:v>0.43063483341013259</c:v>
                </c:pt>
                <c:pt idx="12">
                  <c:v>0.43063483341013259</c:v>
                </c:pt>
                <c:pt idx="13">
                  <c:v>0.43063483341013259</c:v>
                </c:pt>
                <c:pt idx="14">
                  <c:v>0.43063483341013259</c:v>
                </c:pt>
                <c:pt idx="15">
                  <c:v>0.43063483341013259</c:v>
                </c:pt>
                <c:pt idx="16">
                  <c:v>0.43063483341013259</c:v>
                </c:pt>
                <c:pt idx="17">
                  <c:v>0.43063483341013259</c:v>
                </c:pt>
                <c:pt idx="18">
                  <c:v>0.43063483341013259</c:v>
                </c:pt>
                <c:pt idx="19">
                  <c:v>0.43063483341013259</c:v>
                </c:pt>
                <c:pt idx="20">
                  <c:v>0.43063483341013259</c:v>
                </c:pt>
                <c:pt idx="21">
                  <c:v>0.43063483341013259</c:v>
                </c:pt>
                <c:pt idx="22">
                  <c:v>0.43063483341013259</c:v>
                </c:pt>
                <c:pt idx="23">
                  <c:v>0.43063483341013259</c:v>
                </c:pt>
                <c:pt idx="24">
                  <c:v>0.43063483341013259</c:v>
                </c:pt>
                <c:pt idx="25">
                  <c:v>0.43063483341013259</c:v>
                </c:pt>
                <c:pt idx="26">
                  <c:v>0.43063483341013259</c:v>
                </c:pt>
                <c:pt idx="27">
                  <c:v>0.43063483341013259</c:v>
                </c:pt>
                <c:pt idx="28">
                  <c:v>0.43063483341013259</c:v>
                </c:pt>
                <c:pt idx="29">
                  <c:v>0.43063483341013259</c:v>
                </c:pt>
                <c:pt idx="30">
                  <c:v>0.43063483341013259</c:v>
                </c:pt>
                <c:pt idx="31">
                  <c:v>0.43063483341013259</c:v>
                </c:pt>
                <c:pt idx="32">
                  <c:v>0.43063483341013259</c:v>
                </c:pt>
                <c:pt idx="33">
                  <c:v>0.43063483341013259</c:v>
                </c:pt>
                <c:pt idx="34">
                  <c:v>0.43063483341013259</c:v>
                </c:pt>
                <c:pt idx="35">
                  <c:v>0.43063483341013259</c:v>
                </c:pt>
                <c:pt idx="36">
                  <c:v>0.43063483341013259</c:v>
                </c:pt>
                <c:pt idx="37">
                  <c:v>0.43063483341013259</c:v>
                </c:pt>
                <c:pt idx="38">
                  <c:v>0.43063483341013259</c:v>
                </c:pt>
                <c:pt idx="39">
                  <c:v>0.43063483341013259</c:v>
                </c:pt>
                <c:pt idx="40">
                  <c:v>0.43063483341013259</c:v>
                </c:pt>
                <c:pt idx="41">
                  <c:v>0.43063483341013259</c:v>
                </c:pt>
                <c:pt idx="42">
                  <c:v>0.43063483341013259</c:v>
                </c:pt>
                <c:pt idx="43">
                  <c:v>0.43063483341013259</c:v>
                </c:pt>
                <c:pt idx="44">
                  <c:v>0.43063483341013259</c:v>
                </c:pt>
                <c:pt idx="45">
                  <c:v>0.43063483341013259</c:v>
                </c:pt>
                <c:pt idx="46">
                  <c:v>0.43063483341013259</c:v>
                </c:pt>
                <c:pt idx="47">
                  <c:v>0.43063483341013259</c:v>
                </c:pt>
                <c:pt idx="48">
                  <c:v>0.43063483341013259</c:v>
                </c:pt>
                <c:pt idx="49">
                  <c:v>0.43063483341013259</c:v>
                </c:pt>
                <c:pt idx="50">
                  <c:v>0.43063483341013259</c:v>
                </c:pt>
                <c:pt idx="51">
                  <c:v>0.43063483341013259</c:v>
                </c:pt>
                <c:pt idx="52">
                  <c:v>0.43063483341013259</c:v>
                </c:pt>
                <c:pt idx="53">
                  <c:v>0.43063483341013259</c:v>
                </c:pt>
                <c:pt idx="54">
                  <c:v>0.43063483341013259</c:v>
                </c:pt>
                <c:pt idx="55">
                  <c:v>0.43063483341013259</c:v>
                </c:pt>
                <c:pt idx="56">
                  <c:v>0.43063483341013259</c:v>
                </c:pt>
                <c:pt idx="57">
                  <c:v>0.43063483341013259</c:v>
                </c:pt>
                <c:pt idx="58">
                  <c:v>0.43063483341013259</c:v>
                </c:pt>
                <c:pt idx="59">
                  <c:v>0.43063483341013259</c:v>
                </c:pt>
                <c:pt idx="60">
                  <c:v>0.43063483341013259</c:v>
                </c:pt>
                <c:pt idx="61">
                  <c:v>0.43063483341013259</c:v>
                </c:pt>
                <c:pt idx="62">
                  <c:v>0.43063483341013259</c:v>
                </c:pt>
                <c:pt idx="63">
                  <c:v>0.43063483341013259</c:v>
                </c:pt>
                <c:pt idx="64">
                  <c:v>0.43063483341013259</c:v>
                </c:pt>
                <c:pt idx="65">
                  <c:v>0.43063483341013259</c:v>
                </c:pt>
                <c:pt idx="66">
                  <c:v>0.43063483341013259</c:v>
                </c:pt>
                <c:pt idx="67">
                  <c:v>0.43063483341013259</c:v>
                </c:pt>
                <c:pt idx="68">
                  <c:v>0.43063483341013259</c:v>
                </c:pt>
                <c:pt idx="69">
                  <c:v>0.43063483341013259</c:v>
                </c:pt>
                <c:pt idx="70">
                  <c:v>0.43063483341013259</c:v>
                </c:pt>
                <c:pt idx="71">
                  <c:v>0.43063483341013259</c:v>
                </c:pt>
                <c:pt idx="72">
                  <c:v>0.43063483341013259</c:v>
                </c:pt>
                <c:pt idx="73">
                  <c:v>0.43063483341013259</c:v>
                </c:pt>
                <c:pt idx="74">
                  <c:v>0.43063483341013259</c:v>
                </c:pt>
                <c:pt idx="75">
                  <c:v>0.43063483341013259</c:v>
                </c:pt>
                <c:pt idx="76">
                  <c:v>0.43063483341013259</c:v>
                </c:pt>
                <c:pt idx="77">
                  <c:v>0.43063483341013259</c:v>
                </c:pt>
                <c:pt idx="78">
                  <c:v>0.43063483341013259</c:v>
                </c:pt>
                <c:pt idx="79">
                  <c:v>0.43063483341013259</c:v>
                </c:pt>
                <c:pt idx="80">
                  <c:v>0.43063483341013259</c:v>
                </c:pt>
                <c:pt idx="81">
                  <c:v>0.43063483341013259</c:v>
                </c:pt>
                <c:pt idx="82">
                  <c:v>0.43063483341013259</c:v>
                </c:pt>
                <c:pt idx="83">
                  <c:v>0.43063483341013259</c:v>
                </c:pt>
                <c:pt idx="84">
                  <c:v>0.43063483341013259</c:v>
                </c:pt>
                <c:pt idx="85">
                  <c:v>0.43063483341013259</c:v>
                </c:pt>
                <c:pt idx="86">
                  <c:v>0.43063483341013259</c:v>
                </c:pt>
                <c:pt idx="87">
                  <c:v>0.43063483341013259</c:v>
                </c:pt>
                <c:pt idx="88">
                  <c:v>0.43063483341013259</c:v>
                </c:pt>
                <c:pt idx="89">
                  <c:v>0.43063483341013259</c:v>
                </c:pt>
                <c:pt idx="90">
                  <c:v>0.43063483341013259</c:v>
                </c:pt>
                <c:pt idx="91">
                  <c:v>0.43063483341013259</c:v>
                </c:pt>
                <c:pt idx="92">
                  <c:v>0.43063483341013259</c:v>
                </c:pt>
                <c:pt idx="93">
                  <c:v>0.43063483341013259</c:v>
                </c:pt>
                <c:pt idx="94">
                  <c:v>0.43063483341013259</c:v>
                </c:pt>
                <c:pt idx="95">
                  <c:v>0.43063483341013259</c:v>
                </c:pt>
                <c:pt idx="96">
                  <c:v>0.43063483341013259</c:v>
                </c:pt>
                <c:pt idx="97">
                  <c:v>0.43063483341013259</c:v>
                </c:pt>
                <c:pt idx="98">
                  <c:v>0.43063483341013259</c:v>
                </c:pt>
                <c:pt idx="99">
                  <c:v>0.43063483341013259</c:v>
                </c:pt>
                <c:pt idx="100">
                  <c:v>0.43063483341013259</c:v>
                </c:pt>
                <c:pt idx="101">
                  <c:v>0.43063483341013259</c:v>
                </c:pt>
                <c:pt idx="102">
                  <c:v>0.43063483341013259</c:v>
                </c:pt>
                <c:pt idx="103">
                  <c:v>0.43063483341013259</c:v>
                </c:pt>
                <c:pt idx="104">
                  <c:v>0.43063483341013259</c:v>
                </c:pt>
                <c:pt idx="105">
                  <c:v>0.43063483341013259</c:v>
                </c:pt>
                <c:pt idx="106">
                  <c:v>0.43063483341013259</c:v>
                </c:pt>
                <c:pt idx="107">
                  <c:v>0.43063483341013259</c:v>
                </c:pt>
                <c:pt idx="108">
                  <c:v>0.43063483341013259</c:v>
                </c:pt>
                <c:pt idx="109">
                  <c:v>0.43063483341013259</c:v>
                </c:pt>
                <c:pt idx="110">
                  <c:v>0.43063483341013259</c:v>
                </c:pt>
                <c:pt idx="111">
                  <c:v>0.43063483341013259</c:v>
                </c:pt>
                <c:pt idx="112">
                  <c:v>0.43063483341013259</c:v>
                </c:pt>
                <c:pt idx="113">
                  <c:v>0.43063483341013259</c:v>
                </c:pt>
                <c:pt idx="114">
                  <c:v>0.43063483341013259</c:v>
                </c:pt>
                <c:pt idx="115">
                  <c:v>0.43063483341013259</c:v>
                </c:pt>
                <c:pt idx="116">
                  <c:v>0.43063483341013259</c:v>
                </c:pt>
                <c:pt idx="117">
                  <c:v>0.43063483341013259</c:v>
                </c:pt>
                <c:pt idx="118">
                  <c:v>0.43063483341013259</c:v>
                </c:pt>
                <c:pt idx="119">
                  <c:v>0.43063483341013259</c:v>
                </c:pt>
                <c:pt idx="120">
                  <c:v>0.43063483341013259</c:v>
                </c:pt>
                <c:pt idx="121">
                  <c:v>0.43063483341013259</c:v>
                </c:pt>
                <c:pt idx="122">
                  <c:v>0.43063483341013259</c:v>
                </c:pt>
                <c:pt idx="123">
                  <c:v>0.43063483341013259</c:v>
                </c:pt>
                <c:pt idx="124">
                  <c:v>0.43063483341013259</c:v>
                </c:pt>
                <c:pt idx="125">
                  <c:v>0.43063483341013259</c:v>
                </c:pt>
                <c:pt idx="126">
                  <c:v>0.43063483341013259</c:v>
                </c:pt>
                <c:pt idx="127">
                  <c:v>0.43063483341013259</c:v>
                </c:pt>
                <c:pt idx="128">
                  <c:v>0.43063483341013259</c:v>
                </c:pt>
                <c:pt idx="129">
                  <c:v>0.43063483341013259</c:v>
                </c:pt>
                <c:pt idx="130">
                  <c:v>0.43063483341013259</c:v>
                </c:pt>
                <c:pt idx="131">
                  <c:v>0.43063483341013259</c:v>
                </c:pt>
                <c:pt idx="132">
                  <c:v>0.43063483341013259</c:v>
                </c:pt>
                <c:pt idx="133">
                  <c:v>0.43063483341013259</c:v>
                </c:pt>
                <c:pt idx="134">
                  <c:v>0.43063483341013259</c:v>
                </c:pt>
                <c:pt idx="135">
                  <c:v>0.43063483341013259</c:v>
                </c:pt>
                <c:pt idx="136">
                  <c:v>0.43063483341013259</c:v>
                </c:pt>
                <c:pt idx="137">
                  <c:v>0.43063483341013259</c:v>
                </c:pt>
                <c:pt idx="138">
                  <c:v>0.43063483341013259</c:v>
                </c:pt>
                <c:pt idx="139">
                  <c:v>0.43063483341013259</c:v>
                </c:pt>
                <c:pt idx="140">
                  <c:v>0.43063483341013259</c:v>
                </c:pt>
                <c:pt idx="141">
                  <c:v>0.43063483341013259</c:v>
                </c:pt>
                <c:pt idx="142">
                  <c:v>0.43063483341013259</c:v>
                </c:pt>
                <c:pt idx="143">
                  <c:v>0.43063483341013259</c:v>
                </c:pt>
                <c:pt idx="144">
                  <c:v>0.43063483341013259</c:v>
                </c:pt>
                <c:pt idx="145">
                  <c:v>0.43063483341013259</c:v>
                </c:pt>
                <c:pt idx="146">
                  <c:v>0.43063483341013259</c:v>
                </c:pt>
                <c:pt idx="147">
                  <c:v>0.43063483341013259</c:v>
                </c:pt>
                <c:pt idx="148">
                  <c:v>0.43063483341013259</c:v>
                </c:pt>
                <c:pt idx="149">
                  <c:v>0.43063483341013259</c:v>
                </c:pt>
                <c:pt idx="150">
                  <c:v>0.43063483341013259</c:v>
                </c:pt>
                <c:pt idx="151">
                  <c:v>0.43063483341013259</c:v>
                </c:pt>
                <c:pt idx="152">
                  <c:v>0.43063483341013259</c:v>
                </c:pt>
                <c:pt idx="153">
                  <c:v>0.43063483341013259</c:v>
                </c:pt>
                <c:pt idx="154">
                  <c:v>0.43063483341013259</c:v>
                </c:pt>
                <c:pt idx="155">
                  <c:v>0.43063483341013259</c:v>
                </c:pt>
                <c:pt idx="156">
                  <c:v>0.43063483341013259</c:v>
                </c:pt>
                <c:pt idx="157">
                  <c:v>0.43063483341013259</c:v>
                </c:pt>
                <c:pt idx="158">
                  <c:v>0.43063483341013259</c:v>
                </c:pt>
                <c:pt idx="159">
                  <c:v>0.43063483341013259</c:v>
                </c:pt>
                <c:pt idx="160">
                  <c:v>0.43063483341013259</c:v>
                </c:pt>
                <c:pt idx="161">
                  <c:v>0.43063483341013259</c:v>
                </c:pt>
                <c:pt idx="162">
                  <c:v>0.43063483341013259</c:v>
                </c:pt>
                <c:pt idx="163">
                  <c:v>0.43063483341013259</c:v>
                </c:pt>
                <c:pt idx="164">
                  <c:v>0.43063483341013259</c:v>
                </c:pt>
                <c:pt idx="165">
                  <c:v>0.43063483341013259</c:v>
                </c:pt>
                <c:pt idx="166">
                  <c:v>0.43063483341013259</c:v>
                </c:pt>
                <c:pt idx="167">
                  <c:v>0.43063483341013259</c:v>
                </c:pt>
                <c:pt idx="168">
                  <c:v>0.43063483341013259</c:v>
                </c:pt>
                <c:pt idx="169">
                  <c:v>0.43063483341013259</c:v>
                </c:pt>
                <c:pt idx="170">
                  <c:v>0.43063483341013259</c:v>
                </c:pt>
                <c:pt idx="171">
                  <c:v>0.43063483341013259</c:v>
                </c:pt>
                <c:pt idx="172">
                  <c:v>0.43063483341013259</c:v>
                </c:pt>
                <c:pt idx="173">
                  <c:v>0.43063483341013259</c:v>
                </c:pt>
                <c:pt idx="174">
                  <c:v>0.43063483341013259</c:v>
                </c:pt>
                <c:pt idx="175">
                  <c:v>0.43063483341013259</c:v>
                </c:pt>
                <c:pt idx="176">
                  <c:v>0.43063483341013259</c:v>
                </c:pt>
                <c:pt idx="177">
                  <c:v>0.43063483341013259</c:v>
                </c:pt>
                <c:pt idx="178">
                  <c:v>0.43063483341013259</c:v>
                </c:pt>
                <c:pt idx="179">
                  <c:v>0.43063483341013259</c:v>
                </c:pt>
                <c:pt idx="180">
                  <c:v>0.43063483341013259</c:v>
                </c:pt>
                <c:pt idx="181">
                  <c:v>0.43063483341013259</c:v>
                </c:pt>
                <c:pt idx="182">
                  <c:v>0.43063483341013259</c:v>
                </c:pt>
                <c:pt idx="183">
                  <c:v>0.43063483341013259</c:v>
                </c:pt>
                <c:pt idx="184">
                  <c:v>0.43063483341013259</c:v>
                </c:pt>
                <c:pt idx="185">
                  <c:v>0.43063483341013259</c:v>
                </c:pt>
                <c:pt idx="186">
                  <c:v>0.43063483341013259</c:v>
                </c:pt>
                <c:pt idx="187">
                  <c:v>0.43063483341013259</c:v>
                </c:pt>
                <c:pt idx="188">
                  <c:v>0.43063483341013259</c:v>
                </c:pt>
                <c:pt idx="189">
                  <c:v>0.43063483341013259</c:v>
                </c:pt>
                <c:pt idx="190">
                  <c:v>0.43063483341013259</c:v>
                </c:pt>
                <c:pt idx="191">
                  <c:v>0.43063483341013259</c:v>
                </c:pt>
                <c:pt idx="192">
                  <c:v>0.43063483341013259</c:v>
                </c:pt>
                <c:pt idx="193">
                  <c:v>0.43063483341013259</c:v>
                </c:pt>
                <c:pt idx="194">
                  <c:v>0.43063483341013259</c:v>
                </c:pt>
                <c:pt idx="195">
                  <c:v>0.43063483341013259</c:v>
                </c:pt>
                <c:pt idx="196">
                  <c:v>0.43063483341013259</c:v>
                </c:pt>
                <c:pt idx="197">
                  <c:v>0.43063483341013259</c:v>
                </c:pt>
                <c:pt idx="198">
                  <c:v>0.43063483341013259</c:v>
                </c:pt>
                <c:pt idx="199">
                  <c:v>0.43063483341013259</c:v>
                </c:pt>
                <c:pt idx="200">
                  <c:v>0.43063483341013259</c:v>
                </c:pt>
                <c:pt idx="201">
                  <c:v>0.43063483341013259</c:v>
                </c:pt>
                <c:pt idx="202">
                  <c:v>0.43063483341013259</c:v>
                </c:pt>
                <c:pt idx="203">
                  <c:v>0.43063483341013259</c:v>
                </c:pt>
                <c:pt idx="204">
                  <c:v>0.43063483341013259</c:v>
                </c:pt>
                <c:pt idx="205">
                  <c:v>0.43063483341013259</c:v>
                </c:pt>
                <c:pt idx="206">
                  <c:v>0.43063483341013259</c:v>
                </c:pt>
                <c:pt idx="207">
                  <c:v>0.43063483341013259</c:v>
                </c:pt>
                <c:pt idx="208">
                  <c:v>0.43063483341013259</c:v>
                </c:pt>
                <c:pt idx="209">
                  <c:v>0.43063483341013259</c:v>
                </c:pt>
                <c:pt idx="210">
                  <c:v>0.43063483341013259</c:v>
                </c:pt>
                <c:pt idx="211">
                  <c:v>0.43063483341013259</c:v>
                </c:pt>
                <c:pt idx="212">
                  <c:v>0.43063483341013259</c:v>
                </c:pt>
                <c:pt idx="213">
                  <c:v>0.43063483341013259</c:v>
                </c:pt>
                <c:pt idx="214">
                  <c:v>0.43063483341013259</c:v>
                </c:pt>
                <c:pt idx="215">
                  <c:v>0.43063483341013259</c:v>
                </c:pt>
                <c:pt idx="216">
                  <c:v>0.43063483341013259</c:v>
                </c:pt>
                <c:pt idx="217">
                  <c:v>0.43063483341013259</c:v>
                </c:pt>
                <c:pt idx="218">
                  <c:v>0.43063483341013259</c:v>
                </c:pt>
                <c:pt idx="219">
                  <c:v>0.43063483341013259</c:v>
                </c:pt>
                <c:pt idx="220">
                  <c:v>0.43063483341013259</c:v>
                </c:pt>
                <c:pt idx="221">
                  <c:v>0.43063483341013259</c:v>
                </c:pt>
                <c:pt idx="222">
                  <c:v>0.43063483341013259</c:v>
                </c:pt>
                <c:pt idx="223">
                  <c:v>0.43063483341013259</c:v>
                </c:pt>
                <c:pt idx="224">
                  <c:v>0.43063483341013259</c:v>
                </c:pt>
                <c:pt idx="225">
                  <c:v>0.43063483341013259</c:v>
                </c:pt>
                <c:pt idx="226">
                  <c:v>0.43063483341013259</c:v>
                </c:pt>
                <c:pt idx="227">
                  <c:v>0.43063483341013259</c:v>
                </c:pt>
                <c:pt idx="228">
                  <c:v>0.43063483341013259</c:v>
                </c:pt>
                <c:pt idx="229">
                  <c:v>0.43063483341013259</c:v>
                </c:pt>
                <c:pt idx="230">
                  <c:v>0.43063483341013259</c:v>
                </c:pt>
                <c:pt idx="231">
                  <c:v>0.43063483341013259</c:v>
                </c:pt>
                <c:pt idx="232">
                  <c:v>0.43063483341013259</c:v>
                </c:pt>
                <c:pt idx="233">
                  <c:v>0.43063483341013259</c:v>
                </c:pt>
                <c:pt idx="234">
                  <c:v>0.43063483341013259</c:v>
                </c:pt>
                <c:pt idx="235">
                  <c:v>0.43063483341013259</c:v>
                </c:pt>
                <c:pt idx="236">
                  <c:v>0.43063483341013259</c:v>
                </c:pt>
                <c:pt idx="237">
                  <c:v>0.43063483341013259</c:v>
                </c:pt>
                <c:pt idx="238">
                  <c:v>0.43063483341013259</c:v>
                </c:pt>
                <c:pt idx="239">
                  <c:v>0.43063483341013259</c:v>
                </c:pt>
                <c:pt idx="240">
                  <c:v>0.43063483341013259</c:v>
                </c:pt>
                <c:pt idx="241">
                  <c:v>0.43063483341013259</c:v>
                </c:pt>
                <c:pt idx="242">
                  <c:v>0.43063483341013259</c:v>
                </c:pt>
                <c:pt idx="243">
                  <c:v>0.43063483341013259</c:v>
                </c:pt>
                <c:pt idx="244">
                  <c:v>0.43063483341013259</c:v>
                </c:pt>
                <c:pt idx="245">
                  <c:v>0.43063483341013259</c:v>
                </c:pt>
                <c:pt idx="246">
                  <c:v>0.43063483341013259</c:v>
                </c:pt>
                <c:pt idx="247">
                  <c:v>0.43063483341013259</c:v>
                </c:pt>
                <c:pt idx="248">
                  <c:v>0.43063483341013259</c:v>
                </c:pt>
                <c:pt idx="249">
                  <c:v>0.43063483341013259</c:v>
                </c:pt>
                <c:pt idx="250">
                  <c:v>0.43063483341013259</c:v>
                </c:pt>
                <c:pt idx="251">
                  <c:v>0.43063483341013259</c:v>
                </c:pt>
                <c:pt idx="252">
                  <c:v>0.43063483341013259</c:v>
                </c:pt>
                <c:pt idx="253">
                  <c:v>0.43063483341013259</c:v>
                </c:pt>
                <c:pt idx="254">
                  <c:v>0.43063483341013259</c:v>
                </c:pt>
                <c:pt idx="255">
                  <c:v>0.43063483341013259</c:v>
                </c:pt>
                <c:pt idx="256">
                  <c:v>0.43063483341013259</c:v>
                </c:pt>
                <c:pt idx="257">
                  <c:v>0.43063483341013259</c:v>
                </c:pt>
                <c:pt idx="258">
                  <c:v>0.43063483341013259</c:v>
                </c:pt>
                <c:pt idx="259">
                  <c:v>0.43063483341013259</c:v>
                </c:pt>
                <c:pt idx="260">
                  <c:v>0.43063483341013259</c:v>
                </c:pt>
                <c:pt idx="261">
                  <c:v>0.43063483341013259</c:v>
                </c:pt>
                <c:pt idx="262">
                  <c:v>0.43063483341013259</c:v>
                </c:pt>
                <c:pt idx="263">
                  <c:v>0.43063483341013259</c:v>
                </c:pt>
                <c:pt idx="264">
                  <c:v>0.43063483341013259</c:v>
                </c:pt>
                <c:pt idx="265">
                  <c:v>0.43063483341013259</c:v>
                </c:pt>
                <c:pt idx="266">
                  <c:v>0.43063483341013259</c:v>
                </c:pt>
                <c:pt idx="267">
                  <c:v>0.43063483341013259</c:v>
                </c:pt>
                <c:pt idx="268">
                  <c:v>0.43063483341013259</c:v>
                </c:pt>
                <c:pt idx="269">
                  <c:v>0.43063483341013259</c:v>
                </c:pt>
                <c:pt idx="270">
                  <c:v>0.43063483341013259</c:v>
                </c:pt>
                <c:pt idx="271">
                  <c:v>0.43063483341013259</c:v>
                </c:pt>
                <c:pt idx="272">
                  <c:v>0.43063483341013259</c:v>
                </c:pt>
                <c:pt idx="273">
                  <c:v>0.43063483341013259</c:v>
                </c:pt>
                <c:pt idx="274">
                  <c:v>0.43063483341013259</c:v>
                </c:pt>
                <c:pt idx="275">
                  <c:v>0.43063483341013259</c:v>
                </c:pt>
                <c:pt idx="276">
                  <c:v>0.43063483341013259</c:v>
                </c:pt>
                <c:pt idx="277">
                  <c:v>0.43063483341013259</c:v>
                </c:pt>
                <c:pt idx="278">
                  <c:v>0.43063483341013259</c:v>
                </c:pt>
                <c:pt idx="279">
                  <c:v>0.43063483341013259</c:v>
                </c:pt>
                <c:pt idx="280">
                  <c:v>0.43063483341013259</c:v>
                </c:pt>
                <c:pt idx="281">
                  <c:v>0.43063483341013259</c:v>
                </c:pt>
                <c:pt idx="282">
                  <c:v>0.43063483341013259</c:v>
                </c:pt>
                <c:pt idx="283">
                  <c:v>0.43063483341013259</c:v>
                </c:pt>
                <c:pt idx="284">
                  <c:v>0.43063483341013259</c:v>
                </c:pt>
                <c:pt idx="285">
                  <c:v>0.43063483341013259</c:v>
                </c:pt>
                <c:pt idx="286">
                  <c:v>0.43063483341013259</c:v>
                </c:pt>
                <c:pt idx="287">
                  <c:v>0.43063483341013259</c:v>
                </c:pt>
                <c:pt idx="288">
                  <c:v>0.43063483341013259</c:v>
                </c:pt>
                <c:pt idx="289">
                  <c:v>0.43063483341013259</c:v>
                </c:pt>
                <c:pt idx="290">
                  <c:v>0.43063483341013259</c:v>
                </c:pt>
                <c:pt idx="291">
                  <c:v>0.43063483341013259</c:v>
                </c:pt>
                <c:pt idx="292">
                  <c:v>0.43063483341013259</c:v>
                </c:pt>
                <c:pt idx="293">
                  <c:v>0.43063483341013259</c:v>
                </c:pt>
                <c:pt idx="294">
                  <c:v>0.43063483341013259</c:v>
                </c:pt>
                <c:pt idx="295">
                  <c:v>0.43063483341013259</c:v>
                </c:pt>
                <c:pt idx="296">
                  <c:v>0.43063483341013259</c:v>
                </c:pt>
                <c:pt idx="297">
                  <c:v>0.43063483341013259</c:v>
                </c:pt>
                <c:pt idx="298">
                  <c:v>0.43063483341013259</c:v>
                </c:pt>
                <c:pt idx="299">
                  <c:v>0.43063483341013259</c:v>
                </c:pt>
                <c:pt idx="300">
                  <c:v>0.43063483341013259</c:v>
                </c:pt>
                <c:pt idx="301">
                  <c:v>0.43063483341013259</c:v>
                </c:pt>
                <c:pt idx="302">
                  <c:v>0.43063483341013259</c:v>
                </c:pt>
                <c:pt idx="303">
                  <c:v>0.43063483341013259</c:v>
                </c:pt>
                <c:pt idx="304">
                  <c:v>0.43063483341013259</c:v>
                </c:pt>
                <c:pt idx="305">
                  <c:v>0.43063483341013259</c:v>
                </c:pt>
                <c:pt idx="306">
                  <c:v>0.43063483341013259</c:v>
                </c:pt>
                <c:pt idx="307">
                  <c:v>0.43063483341013259</c:v>
                </c:pt>
                <c:pt idx="308">
                  <c:v>0.43063483341013259</c:v>
                </c:pt>
                <c:pt idx="309">
                  <c:v>0.43063483341013259</c:v>
                </c:pt>
                <c:pt idx="310">
                  <c:v>0.43063483341013259</c:v>
                </c:pt>
                <c:pt idx="311">
                  <c:v>0.43063483341013259</c:v>
                </c:pt>
                <c:pt idx="312">
                  <c:v>0.43063483341013259</c:v>
                </c:pt>
                <c:pt idx="313">
                  <c:v>0.43063483341013259</c:v>
                </c:pt>
                <c:pt idx="314">
                  <c:v>0.43063483341013259</c:v>
                </c:pt>
                <c:pt idx="315">
                  <c:v>0.43063483341013259</c:v>
                </c:pt>
                <c:pt idx="316">
                  <c:v>0.43063483341013259</c:v>
                </c:pt>
                <c:pt idx="317">
                  <c:v>0.43063483341013259</c:v>
                </c:pt>
                <c:pt idx="318">
                  <c:v>0.43063483341013259</c:v>
                </c:pt>
                <c:pt idx="319">
                  <c:v>0.43063483341013259</c:v>
                </c:pt>
                <c:pt idx="320">
                  <c:v>0.43063483341013259</c:v>
                </c:pt>
                <c:pt idx="321">
                  <c:v>0.43063483341013259</c:v>
                </c:pt>
                <c:pt idx="322">
                  <c:v>0.43063483341013259</c:v>
                </c:pt>
                <c:pt idx="323">
                  <c:v>0.43063483341013259</c:v>
                </c:pt>
                <c:pt idx="324">
                  <c:v>0.43063483341013259</c:v>
                </c:pt>
                <c:pt idx="325">
                  <c:v>0.43063483341013259</c:v>
                </c:pt>
                <c:pt idx="326">
                  <c:v>0.43063483341013259</c:v>
                </c:pt>
                <c:pt idx="327">
                  <c:v>0.43063483341013259</c:v>
                </c:pt>
                <c:pt idx="328">
                  <c:v>0.43063483341013259</c:v>
                </c:pt>
                <c:pt idx="329">
                  <c:v>0.43063483341013259</c:v>
                </c:pt>
                <c:pt idx="330">
                  <c:v>0.43063483341013259</c:v>
                </c:pt>
                <c:pt idx="331">
                  <c:v>0.43063483341013259</c:v>
                </c:pt>
                <c:pt idx="332">
                  <c:v>0.43063483341013259</c:v>
                </c:pt>
                <c:pt idx="333">
                  <c:v>0.43063483341013259</c:v>
                </c:pt>
                <c:pt idx="334">
                  <c:v>0.43063483341013259</c:v>
                </c:pt>
                <c:pt idx="335">
                  <c:v>0.43063483341013259</c:v>
                </c:pt>
                <c:pt idx="336">
                  <c:v>0.43063483341013259</c:v>
                </c:pt>
                <c:pt idx="337">
                  <c:v>0.43063483341013259</c:v>
                </c:pt>
                <c:pt idx="338">
                  <c:v>0.43063483341013259</c:v>
                </c:pt>
                <c:pt idx="339">
                  <c:v>0.43063483341013259</c:v>
                </c:pt>
                <c:pt idx="340">
                  <c:v>0.43063483341013259</c:v>
                </c:pt>
                <c:pt idx="341">
                  <c:v>0.43063483341013259</c:v>
                </c:pt>
                <c:pt idx="342">
                  <c:v>0.43063483341013259</c:v>
                </c:pt>
                <c:pt idx="343">
                  <c:v>0.43063483341013259</c:v>
                </c:pt>
                <c:pt idx="344">
                  <c:v>0.43063483341013259</c:v>
                </c:pt>
                <c:pt idx="345">
                  <c:v>0.43063483341013259</c:v>
                </c:pt>
                <c:pt idx="346">
                  <c:v>0.43063483341013259</c:v>
                </c:pt>
                <c:pt idx="347">
                  <c:v>0.43063483341013259</c:v>
                </c:pt>
                <c:pt idx="348">
                  <c:v>0.43063483341013259</c:v>
                </c:pt>
                <c:pt idx="349">
                  <c:v>0.43063483341013259</c:v>
                </c:pt>
                <c:pt idx="350">
                  <c:v>0.43063483341013259</c:v>
                </c:pt>
                <c:pt idx="351">
                  <c:v>0.43063483341013259</c:v>
                </c:pt>
                <c:pt idx="352">
                  <c:v>0.43063483341013259</c:v>
                </c:pt>
                <c:pt idx="353">
                  <c:v>0.43063483341013259</c:v>
                </c:pt>
                <c:pt idx="354">
                  <c:v>0.43063483341013259</c:v>
                </c:pt>
                <c:pt idx="355">
                  <c:v>0.43063483341013259</c:v>
                </c:pt>
                <c:pt idx="356">
                  <c:v>0.43063483341013259</c:v>
                </c:pt>
                <c:pt idx="357">
                  <c:v>0.43063483341013259</c:v>
                </c:pt>
                <c:pt idx="358">
                  <c:v>0.43063483341013259</c:v>
                </c:pt>
                <c:pt idx="359">
                  <c:v>0.43063483341013259</c:v>
                </c:pt>
                <c:pt idx="360">
                  <c:v>0.43063483341013259</c:v>
                </c:pt>
                <c:pt idx="361">
                  <c:v>0.43063483341013259</c:v>
                </c:pt>
                <c:pt idx="362">
                  <c:v>0.43063483341013259</c:v>
                </c:pt>
                <c:pt idx="363">
                  <c:v>0.43063483341013259</c:v>
                </c:pt>
                <c:pt idx="364">
                  <c:v>0.43063483341013259</c:v>
                </c:pt>
                <c:pt idx="365">
                  <c:v>0.43063483341013259</c:v>
                </c:pt>
                <c:pt idx="366">
                  <c:v>0.43063483341013259</c:v>
                </c:pt>
                <c:pt idx="367">
                  <c:v>0.43063483341013259</c:v>
                </c:pt>
                <c:pt idx="368">
                  <c:v>0.43063483341013259</c:v>
                </c:pt>
                <c:pt idx="369">
                  <c:v>0.43063483341013259</c:v>
                </c:pt>
                <c:pt idx="370">
                  <c:v>0.43063483341013259</c:v>
                </c:pt>
                <c:pt idx="371">
                  <c:v>0.43063483341013259</c:v>
                </c:pt>
                <c:pt idx="372">
                  <c:v>0.43063483341013259</c:v>
                </c:pt>
                <c:pt idx="373">
                  <c:v>0.43063483341013259</c:v>
                </c:pt>
                <c:pt idx="374">
                  <c:v>0.43063483341013259</c:v>
                </c:pt>
                <c:pt idx="375">
                  <c:v>0.43063483341013259</c:v>
                </c:pt>
                <c:pt idx="376">
                  <c:v>0.43063483341013259</c:v>
                </c:pt>
                <c:pt idx="377">
                  <c:v>0.43063483341013259</c:v>
                </c:pt>
                <c:pt idx="378">
                  <c:v>0.43063483341013259</c:v>
                </c:pt>
                <c:pt idx="379">
                  <c:v>0.43063483341013259</c:v>
                </c:pt>
                <c:pt idx="380">
                  <c:v>0.43063483341013259</c:v>
                </c:pt>
                <c:pt idx="381">
                  <c:v>0.43063483341013259</c:v>
                </c:pt>
                <c:pt idx="382">
                  <c:v>0.43063483341013259</c:v>
                </c:pt>
                <c:pt idx="383">
                  <c:v>0.43063483341013259</c:v>
                </c:pt>
                <c:pt idx="384">
                  <c:v>0.43063483341013259</c:v>
                </c:pt>
                <c:pt idx="385">
                  <c:v>0.43063483341013259</c:v>
                </c:pt>
                <c:pt idx="386">
                  <c:v>0.43063483341013259</c:v>
                </c:pt>
                <c:pt idx="387">
                  <c:v>0.43063483341013259</c:v>
                </c:pt>
                <c:pt idx="388">
                  <c:v>0.43063483341013259</c:v>
                </c:pt>
                <c:pt idx="389">
                  <c:v>0.43063483341013259</c:v>
                </c:pt>
                <c:pt idx="390">
                  <c:v>0.43063483341013259</c:v>
                </c:pt>
                <c:pt idx="391">
                  <c:v>0.43063483341013259</c:v>
                </c:pt>
                <c:pt idx="392">
                  <c:v>0.43063483341013259</c:v>
                </c:pt>
                <c:pt idx="393">
                  <c:v>0.43063483341013259</c:v>
                </c:pt>
                <c:pt idx="394">
                  <c:v>0.43063483341013259</c:v>
                </c:pt>
                <c:pt idx="395">
                  <c:v>0.43063483341013259</c:v>
                </c:pt>
                <c:pt idx="396">
                  <c:v>0.43063483341013259</c:v>
                </c:pt>
                <c:pt idx="397">
                  <c:v>0.43063483341013259</c:v>
                </c:pt>
                <c:pt idx="398">
                  <c:v>0.43063483341013259</c:v>
                </c:pt>
                <c:pt idx="399">
                  <c:v>0.43063483341013259</c:v>
                </c:pt>
                <c:pt idx="400">
                  <c:v>0.43063483341013259</c:v>
                </c:pt>
                <c:pt idx="401">
                  <c:v>0.43063483341013259</c:v>
                </c:pt>
                <c:pt idx="402">
                  <c:v>0.43063483341013259</c:v>
                </c:pt>
                <c:pt idx="403">
                  <c:v>0.43063483341013259</c:v>
                </c:pt>
                <c:pt idx="404">
                  <c:v>0.43063483341013259</c:v>
                </c:pt>
                <c:pt idx="405">
                  <c:v>0.43063483341013259</c:v>
                </c:pt>
                <c:pt idx="406">
                  <c:v>0.43063483341013259</c:v>
                </c:pt>
                <c:pt idx="407">
                  <c:v>0.43063483341013259</c:v>
                </c:pt>
                <c:pt idx="408">
                  <c:v>0.43063483341013259</c:v>
                </c:pt>
                <c:pt idx="409">
                  <c:v>0.43063483341013259</c:v>
                </c:pt>
                <c:pt idx="410">
                  <c:v>0.43063483341013259</c:v>
                </c:pt>
                <c:pt idx="411">
                  <c:v>0.43063483341013259</c:v>
                </c:pt>
                <c:pt idx="412">
                  <c:v>0.43063483341013259</c:v>
                </c:pt>
                <c:pt idx="413">
                  <c:v>0.43063483341013259</c:v>
                </c:pt>
                <c:pt idx="414">
                  <c:v>0.43063483341013259</c:v>
                </c:pt>
                <c:pt idx="415">
                  <c:v>0.43063483341013259</c:v>
                </c:pt>
                <c:pt idx="416">
                  <c:v>0.43063483341013259</c:v>
                </c:pt>
                <c:pt idx="417">
                  <c:v>0.43063483341013259</c:v>
                </c:pt>
                <c:pt idx="418">
                  <c:v>0.43063483341013259</c:v>
                </c:pt>
                <c:pt idx="419">
                  <c:v>0.43063483341013259</c:v>
                </c:pt>
                <c:pt idx="420">
                  <c:v>0.43063483341013259</c:v>
                </c:pt>
                <c:pt idx="421">
                  <c:v>0.43063483341013259</c:v>
                </c:pt>
                <c:pt idx="422">
                  <c:v>0.43063483341013259</c:v>
                </c:pt>
                <c:pt idx="423">
                  <c:v>0.43063483341013259</c:v>
                </c:pt>
                <c:pt idx="424">
                  <c:v>0.43063483341013259</c:v>
                </c:pt>
                <c:pt idx="425">
                  <c:v>0.43063483341013259</c:v>
                </c:pt>
                <c:pt idx="426">
                  <c:v>0.43063483341013259</c:v>
                </c:pt>
                <c:pt idx="427">
                  <c:v>0.43063483341013259</c:v>
                </c:pt>
                <c:pt idx="428">
                  <c:v>0.43063483341013259</c:v>
                </c:pt>
                <c:pt idx="429">
                  <c:v>0.43063483341013259</c:v>
                </c:pt>
                <c:pt idx="430">
                  <c:v>0.43063483341013259</c:v>
                </c:pt>
                <c:pt idx="431">
                  <c:v>0.43063483341013259</c:v>
                </c:pt>
                <c:pt idx="432">
                  <c:v>0.43063483341013259</c:v>
                </c:pt>
                <c:pt idx="433">
                  <c:v>0.43063483341013259</c:v>
                </c:pt>
                <c:pt idx="434">
                  <c:v>0.43063483341013259</c:v>
                </c:pt>
                <c:pt idx="435">
                  <c:v>0.43063483341013259</c:v>
                </c:pt>
                <c:pt idx="436">
                  <c:v>0.43063483341013259</c:v>
                </c:pt>
                <c:pt idx="437">
                  <c:v>0.43063483341013259</c:v>
                </c:pt>
                <c:pt idx="438">
                  <c:v>0.43063483341013259</c:v>
                </c:pt>
                <c:pt idx="439">
                  <c:v>0.43063483341013259</c:v>
                </c:pt>
                <c:pt idx="440">
                  <c:v>0.43063483341013259</c:v>
                </c:pt>
                <c:pt idx="441">
                  <c:v>0.43063483341013259</c:v>
                </c:pt>
                <c:pt idx="442">
                  <c:v>0.43063483341013259</c:v>
                </c:pt>
                <c:pt idx="443">
                  <c:v>0.43063483341013259</c:v>
                </c:pt>
                <c:pt idx="444">
                  <c:v>0.43063483341013259</c:v>
                </c:pt>
                <c:pt idx="445">
                  <c:v>0.43063483341013259</c:v>
                </c:pt>
                <c:pt idx="446">
                  <c:v>0.43063483341013259</c:v>
                </c:pt>
                <c:pt idx="447">
                  <c:v>0.43063483341013259</c:v>
                </c:pt>
                <c:pt idx="448">
                  <c:v>0.43063483341013259</c:v>
                </c:pt>
                <c:pt idx="449">
                  <c:v>0.43063483341013259</c:v>
                </c:pt>
                <c:pt idx="450">
                  <c:v>0.43063483341013259</c:v>
                </c:pt>
                <c:pt idx="451">
                  <c:v>0.43063483341013259</c:v>
                </c:pt>
                <c:pt idx="452">
                  <c:v>0.43063483341013259</c:v>
                </c:pt>
                <c:pt idx="453">
                  <c:v>0.43063483341013259</c:v>
                </c:pt>
                <c:pt idx="454">
                  <c:v>0.43063483341013259</c:v>
                </c:pt>
                <c:pt idx="455">
                  <c:v>0.43063483341013259</c:v>
                </c:pt>
                <c:pt idx="456">
                  <c:v>0.43063483341013259</c:v>
                </c:pt>
                <c:pt idx="457">
                  <c:v>0.43063483341013259</c:v>
                </c:pt>
                <c:pt idx="458">
                  <c:v>0.43063483341013259</c:v>
                </c:pt>
                <c:pt idx="459">
                  <c:v>0.43063483341013259</c:v>
                </c:pt>
                <c:pt idx="460">
                  <c:v>0.43063483341013259</c:v>
                </c:pt>
                <c:pt idx="461">
                  <c:v>0.43063483341013259</c:v>
                </c:pt>
                <c:pt idx="462">
                  <c:v>0.43063483341013259</c:v>
                </c:pt>
                <c:pt idx="463">
                  <c:v>0.43063483341013259</c:v>
                </c:pt>
                <c:pt idx="464">
                  <c:v>0.43063483341013259</c:v>
                </c:pt>
                <c:pt idx="465">
                  <c:v>0.43063483341013259</c:v>
                </c:pt>
                <c:pt idx="466">
                  <c:v>0.43063483341013259</c:v>
                </c:pt>
                <c:pt idx="467">
                  <c:v>0.43063483341013259</c:v>
                </c:pt>
                <c:pt idx="468">
                  <c:v>0.43063483341013259</c:v>
                </c:pt>
                <c:pt idx="469">
                  <c:v>0.43063483341013259</c:v>
                </c:pt>
                <c:pt idx="470">
                  <c:v>0.43063483341013259</c:v>
                </c:pt>
                <c:pt idx="471">
                  <c:v>0.43063483341013259</c:v>
                </c:pt>
                <c:pt idx="472">
                  <c:v>0.43063483341013259</c:v>
                </c:pt>
                <c:pt idx="473">
                  <c:v>0.43063483341013259</c:v>
                </c:pt>
                <c:pt idx="474">
                  <c:v>0.43063483341013259</c:v>
                </c:pt>
                <c:pt idx="475">
                  <c:v>0.43063483341013259</c:v>
                </c:pt>
                <c:pt idx="476">
                  <c:v>0.43063483341013259</c:v>
                </c:pt>
                <c:pt idx="477">
                  <c:v>0.43063483341013259</c:v>
                </c:pt>
                <c:pt idx="478">
                  <c:v>0.43063483341013259</c:v>
                </c:pt>
                <c:pt idx="479">
                  <c:v>0.43063483341013259</c:v>
                </c:pt>
                <c:pt idx="480">
                  <c:v>0.43063483341013259</c:v>
                </c:pt>
                <c:pt idx="481">
                  <c:v>0.43063483341013259</c:v>
                </c:pt>
                <c:pt idx="482">
                  <c:v>0.43063483341013259</c:v>
                </c:pt>
                <c:pt idx="483">
                  <c:v>0.43063483341013259</c:v>
                </c:pt>
                <c:pt idx="484">
                  <c:v>0.43063483341013259</c:v>
                </c:pt>
                <c:pt idx="485">
                  <c:v>0.43063483341013259</c:v>
                </c:pt>
                <c:pt idx="486">
                  <c:v>0.43063483341013259</c:v>
                </c:pt>
                <c:pt idx="487">
                  <c:v>0.43063483341013259</c:v>
                </c:pt>
                <c:pt idx="488">
                  <c:v>0.43063483341013259</c:v>
                </c:pt>
                <c:pt idx="489">
                  <c:v>0.43063483341013259</c:v>
                </c:pt>
                <c:pt idx="490">
                  <c:v>0.43063483341013259</c:v>
                </c:pt>
                <c:pt idx="491">
                  <c:v>0.43063483341013259</c:v>
                </c:pt>
                <c:pt idx="492">
                  <c:v>0.43063483341013259</c:v>
                </c:pt>
                <c:pt idx="493">
                  <c:v>0.43063483341013259</c:v>
                </c:pt>
                <c:pt idx="494">
                  <c:v>0.43063483341013259</c:v>
                </c:pt>
                <c:pt idx="495">
                  <c:v>0.43063483341013259</c:v>
                </c:pt>
                <c:pt idx="496">
                  <c:v>0.43063483341013259</c:v>
                </c:pt>
                <c:pt idx="497">
                  <c:v>0.43063483341013259</c:v>
                </c:pt>
                <c:pt idx="498">
                  <c:v>0.43063483341013259</c:v>
                </c:pt>
                <c:pt idx="499">
                  <c:v>0.43063483341013259</c:v>
                </c:pt>
                <c:pt idx="500">
                  <c:v>0.43063483341013259</c:v>
                </c:pt>
                <c:pt idx="501">
                  <c:v>0.43063483341013259</c:v>
                </c:pt>
                <c:pt idx="502">
                  <c:v>0.43063483341013259</c:v>
                </c:pt>
                <c:pt idx="503">
                  <c:v>0.43063483341013259</c:v>
                </c:pt>
                <c:pt idx="504">
                  <c:v>0.43063483341013259</c:v>
                </c:pt>
                <c:pt idx="505">
                  <c:v>0.43063483341013259</c:v>
                </c:pt>
                <c:pt idx="506">
                  <c:v>0.43063483341013259</c:v>
                </c:pt>
                <c:pt idx="507">
                  <c:v>0.43063483341013259</c:v>
                </c:pt>
                <c:pt idx="508">
                  <c:v>0.43063483341013259</c:v>
                </c:pt>
                <c:pt idx="509">
                  <c:v>0.43063483341013259</c:v>
                </c:pt>
                <c:pt idx="510">
                  <c:v>0.43063483341013259</c:v>
                </c:pt>
                <c:pt idx="511">
                  <c:v>0.43063483341013259</c:v>
                </c:pt>
              </c:numCache>
            </c:numRef>
          </c:val>
        </c:ser>
        <c:marker val="1"/>
        <c:axId val="44045056"/>
        <c:axId val="44046592"/>
      </c:lineChart>
      <c:catAx>
        <c:axId val="44045056"/>
        <c:scaling>
          <c:orientation val="minMax"/>
        </c:scaling>
        <c:axPos val="b"/>
        <c:numFmt formatCode="dd/mm/yyyy" sourceLinked="0"/>
        <c:majorTickMark val="none"/>
        <c:tickLblPos val="nextTo"/>
        <c:spPr>
          <a:ln w="3175">
            <a:solidFill>
              <a:srgbClr val="000000"/>
            </a:solidFill>
            <a:prstDash val="solid"/>
          </a:ln>
        </c:spPr>
        <c:txPr>
          <a:bodyPr rot="-5400000" vert="horz"/>
          <a:lstStyle/>
          <a:p>
            <a:pPr>
              <a:defRPr sz="800" b="0" i="0" u="none" strike="noStrike" baseline="0">
                <a:solidFill>
                  <a:srgbClr val="000000"/>
                </a:solidFill>
                <a:latin typeface="Arial Narrow"/>
                <a:ea typeface="Arial Narrow"/>
                <a:cs typeface="Arial Narrow"/>
              </a:defRPr>
            </a:pPr>
            <a:endParaRPr lang="en-US"/>
          </a:p>
        </c:txPr>
        <c:crossAx val="44046592"/>
        <c:crosses val="autoZero"/>
        <c:lblAlgn val="ctr"/>
        <c:lblOffset val="100"/>
        <c:tickLblSkip val="2"/>
        <c:tickMarkSkip val="1"/>
      </c:catAx>
      <c:valAx>
        <c:axId val="44046592"/>
        <c:scaling>
          <c:orientation val="minMax"/>
          <c:max val="0.52612942457199163"/>
          <c:min val="0.39390614628791853"/>
        </c:scaling>
        <c:axPos val="l"/>
        <c:numFmt formatCode="0.00" sourceLinked="0"/>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44045056"/>
        <c:crosses val="autoZero"/>
        <c:crossBetween val="between"/>
      </c:valAx>
      <c:spPr>
        <a:noFill/>
        <a:ln w="25400">
          <a:noFill/>
        </a:ln>
      </c:spPr>
    </c:plotArea>
    <c:plotVisOnly val="1"/>
    <c:dispBlanksAs val="gap"/>
  </c:chart>
  <c:spPr>
    <a:no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0.71875</cdr:x>
      <cdr:y>0.01432</cdr:y>
    </cdr:from>
    <cdr:to>
      <cdr:x>0.88499</cdr:x>
      <cdr:y>0.11454</cdr:y>
    </cdr:to>
    <cdr:sp macro="" textlink="">
      <cdr:nvSpPr>
        <cdr:cNvPr id="2" name="TextBox 1"/>
        <cdr:cNvSpPr txBox="1"/>
      </cdr:nvSpPr>
      <cdr:spPr>
        <a:xfrm xmlns:a="http://schemas.openxmlformats.org/drawingml/2006/main">
          <a:off x="5915000" y="72008"/>
          <a:ext cx="1368152" cy="504056"/>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GB" sz="1100" dirty="0"/>
        </a:p>
      </cdr:txBody>
    </cdr:sp>
  </cdr:relSizeAnchor>
  <cdr:relSizeAnchor xmlns:cdr="http://schemas.openxmlformats.org/drawingml/2006/chartDrawing">
    <cdr:from>
      <cdr:x>0.74374</cdr:x>
      <cdr:y>0.08591</cdr:y>
    </cdr:from>
    <cdr:to>
      <cdr:x>0.93624</cdr:x>
      <cdr:y>0.12886</cdr:y>
    </cdr:to>
    <cdr:sp macro="" textlink="">
      <cdr:nvSpPr>
        <cdr:cNvPr id="3" name="TextBox 2"/>
        <cdr:cNvSpPr txBox="1"/>
      </cdr:nvSpPr>
      <cdr:spPr>
        <a:xfrm xmlns:a="http://schemas.openxmlformats.org/drawingml/2006/main">
          <a:off x="6120680" y="432048"/>
          <a:ext cx="1584176" cy="216024"/>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GB" sz="1800" dirty="0" smtClean="0"/>
            <a:t>Alarm limit , +3s</a:t>
          </a:r>
          <a:endParaRPr lang="en-GB" sz="1800" dirty="0"/>
        </a:p>
      </cdr:txBody>
    </cdr:sp>
  </cdr:relSizeAnchor>
  <cdr:relSizeAnchor xmlns:cdr="http://schemas.openxmlformats.org/drawingml/2006/chartDrawing">
    <cdr:from>
      <cdr:x>0.6575</cdr:x>
      <cdr:y>0.74454</cdr:y>
    </cdr:from>
    <cdr:to>
      <cdr:x>0.7275</cdr:x>
      <cdr:y>0.81613</cdr:y>
    </cdr:to>
    <cdr:sp macro="" textlink="">
      <cdr:nvSpPr>
        <cdr:cNvPr id="7" name="Straight Arrow Connector 6"/>
        <cdr:cNvSpPr/>
      </cdr:nvSpPr>
      <cdr:spPr>
        <a:xfrm xmlns:a="http://schemas.openxmlformats.org/drawingml/2006/main" rot="10800000">
          <a:off x="5410943" y="3744416"/>
          <a:ext cx="576065" cy="360041"/>
        </a:xfrm>
        <a:prstGeom xmlns:a="http://schemas.openxmlformats.org/drawingml/2006/main" prst="straightConnector1">
          <a:avLst/>
        </a:prstGeom>
        <a:ln xmlns:a="http://schemas.openxmlformats.org/drawingml/2006/main" w="25400">
          <a:solidFill>
            <a:srgbClr val="FF0000"/>
          </a:solidFill>
          <a:tailEnd type="arrow"/>
        </a:ln>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0.7275</cdr:x>
      <cdr:y>0.80181</cdr:y>
    </cdr:from>
    <cdr:to>
      <cdr:x>0.87499</cdr:x>
      <cdr:y>1</cdr:y>
    </cdr:to>
    <cdr:sp macro="" textlink="">
      <cdr:nvSpPr>
        <cdr:cNvPr id="9" name="TextBox 8"/>
        <cdr:cNvSpPr txBox="1"/>
      </cdr:nvSpPr>
      <cdr:spPr>
        <a:xfrm xmlns:a="http://schemas.openxmlformats.org/drawingml/2006/main">
          <a:off x="5987008" y="4032448"/>
          <a:ext cx="1213792" cy="996752"/>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GB" sz="1800" dirty="0" smtClean="0"/>
            <a:t>Alarm limit, -3s</a:t>
          </a:r>
          <a:endParaRPr lang="en-GB" sz="1800" dirty="0"/>
        </a:p>
      </cdr:txBody>
    </cdr:sp>
  </cdr:relSizeAnchor>
  <cdr:relSizeAnchor xmlns:cdr="http://schemas.openxmlformats.org/drawingml/2006/chartDrawing">
    <cdr:from>
      <cdr:x>0.29147</cdr:x>
      <cdr:y>0.19979</cdr:y>
    </cdr:from>
    <cdr:to>
      <cdr:x>0.33522</cdr:x>
      <cdr:y>0.32691</cdr:y>
    </cdr:to>
    <cdr:sp macro="" textlink="">
      <cdr:nvSpPr>
        <cdr:cNvPr id="14" name="Straight Arrow Connector 13"/>
        <cdr:cNvSpPr/>
      </cdr:nvSpPr>
      <cdr:spPr>
        <a:xfrm xmlns:a="http://schemas.openxmlformats.org/drawingml/2006/main" rot="5400000">
          <a:off x="2259061" y="1144411"/>
          <a:ext cx="639308" cy="360040"/>
        </a:xfrm>
        <a:prstGeom xmlns:a="http://schemas.openxmlformats.org/drawingml/2006/main" prst="straightConnector1">
          <a:avLst/>
        </a:prstGeom>
        <a:ln xmlns:a="http://schemas.openxmlformats.org/drawingml/2006/main">
          <a:prstDash val="dash"/>
          <a:tailEnd type="arrow"/>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dr:relSizeAnchor xmlns:cdr="http://schemas.openxmlformats.org/drawingml/2006/chartDrawing">
    <cdr:from>
      <cdr:x>0.34125</cdr:x>
      <cdr:y>0.14492</cdr:y>
    </cdr:from>
    <cdr:to>
      <cdr:x>0.45236</cdr:x>
      <cdr:y>0.32674</cdr:y>
    </cdr:to>
    <cdr:sp macro="" textlink="">
      <cdr:nvSpPr>
        <cdr:cNvPr id="15" name="TextBox 14"/>
        <cdr:cNvSpPr txBox="1"/>
      </cdr:nvSpPr>
      <cdr:spPr>
        <a:xfrm xmlns:a="http://schemas.openxmlformats.org/drawingml/2006/main">
          <a:off x="2808312" y="728844"/>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GB" sz="1800" dirty="0" smtClean="0"/>
            <a:t>Warning limit, +2s</a:t>
          </a:r>
          <a:endParaRPr lang="en-GB" sz="1800" dirty="0"/>
        </a:p>
      </cdr:txBody>
    </cdr:sp>
  </cdr:relSizeAnchor>
  <cdr:relSizeAnchor xmlns:cdr="http://schemas.openxmlformats.org/drawingml/2006/chartDrawing">
    <cdr:from>
      <cdr:x>0.2975</cdr:x>
      <cdr:y>0.78749</cdr:y>
    </cdr:from>
    <cdr:to>
      <cdr:x>0.40861</cdr:x>
      <cdr:y>0.96931</cdr:y>
    </cdr:to>
    <cdr:sp macro="" textlink="">
      <cdr:nvSpPr>
        <cdr:cNvPr id="17" name="TextBox 16"/>
        <cdr:cNvSpPr txBox="1"/>
      </cdr:nvSpPr>
      <cdr:spPr>
        <a:xfrm xmlns:a="http://schemas.openxmlformats.org/drawingml/2006/main">
          <a:off x="2448275" y="3960440"/>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r>
            <a:rPr lang="en-GB" sz="1800" dirty="0" smtClean="0"/>
            <a:t>Warning limit, -2s</a:t>
          </a:r>
          <a:endParaRPr lang="en-GB" sz="1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986894-91DC-4BF9-8150-D9D58C3350C0}" type="datetimeFigureOut">
              <a:rPr lang="en-GB" smtClean="0"/>
              <a:pPr/>
              <a:t>20/10/2010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A01369-81F1-4069-95E0-D0F51185980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en.wikipedia.org/wiki/Matrix_(chemical_analysis)" TargetMode="External"/><Relationship Id="rId2" Type="http://schemas.openxmlformats.org/officeDocument/2006/relationships/slide" Target="../slides/slide11.xml"/><Relationship Id="rId1" Type="http://schemas.openxmlformats.org/officeDocument/2006/relationships/notesMaster" Target="../notesMasters/notesMaster1.xml"/><Relationship Id="rId4" Type="http://schemas.openxmlformats.org/officeDocument/2006/relationships/hyperlink" Target="http://en.wikipedia.org/wiki/Standard_deviatio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At NILU we have control samples and charts</a:t>
            </a:r>
            <a:r>
              <a:rPr lang="en-GB" baseline="0" dirty="0" smtClean="0"/>
              <a:t> for </a:t>
            </a:r>
          </a:p>
          <a:p>
            <a:endParaRPr lang="en-GB" baseline="0" dirty="0" smtClean="0"/>
          </a:p>
          <a:p>
            <a:r>
              <a:rPr lang="en-GB" baseline="0" dirty="0" smtClean="0"/>
              <a:t>Scales:  control plumbs lots? , control filters</a:t>
            </a:r>
          </a:p>
          <a:p>
            <a:endParaRPr lang="en-GB" baseline="0" dirty="0" smtClean="0"/>
          </a:p>
          <a:p>
            <a:r>
              <a:rPr lang="en-GB" baseline="0" dirty="0" smtClean="0"/>
              <a:t>Pipettes: </a:t>
            </a:r>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precision</a:t>
            </a:r>
          </a:p>
          <a:p>
            <a:endParaRPr lang="en-GB" dirty="0" smtClean="0"/>
          </a:p>
          <a:p>
            <a:r>
              <a:rPr lang="en-GB" dirty="0" smtClean="0"/>
              <a:t> </a:t>
            </a:r>
            <a:r>
              <a:rPr lang="en-GB" dirty="0" err="1" smtClean="0"/>
              <a:t>presicion</a:t>
            </a:r>
            <a:endParaRPr lang="en-GB" dirty="0" smtClean="0"/>
          </a:p>
          <a:p>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a:p>
            <a:r>
              <a:rPr lang="en-GB" dirty="0" smtClean="0"/>
              <a:t>Field</a:t>
            </a:r>
            <a:r>
              <a:rPr lang="en-GB" baseline="0" dirty="0" smtClean="0"/>
              <a:t> blank is a sampler that is prepared as the ordinary samplers, sent to the sampling site, stored with the other samplers and sent back to the lab without being exposed.  The sample is then analysed together with the exposed filters.  The field blank samples are showing the contribution from sample handling and is the basis for computation of method LOD.</a:t>
            </a:r>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Control samples must be made from a different stock than the calibration standards.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control samples are</a:t>
            </a:r>
            <a:r>
              <a:rPr lang="en-GB" sz="1200" baseline="0" dirty="0" smtClean="0"/>
              <a:t> mainly used to control the precision, but</a:t>
            </a:r>
            <a:endParaRPr lang="en-GB"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if the control sample is traceable to CRM, it can be used as a measure for accuracy. </a:t>
            </a:r>
          </a:p>
          <a:p>
            <a:endParaRPr lang="en-GB" dirty="0" smtClean="0"/>
          </a:p>
          <a:p>
            <a:r>
              <a:rPr lang="en-GB" dirty="0" smtClean="0"/>
              <a:t>In </a:t>
            </a:r>
            <a:r>
              <a:rPr lang="en-GB" dirty="0" err="1" smtClean="0"/>
              <a:t>NILUs</a:t>
            </a:r>
            <a:r>
              <a:rPr lang="en-GB" dirty="0" smtClean="0"/>
              <a:t> </a:t>
            </a:r>
            <a:r>
              <a:rPr lang="en-GB" dirty="0" err="1" smtClean="0"/>
              <a:t>Ionchromatography</a:t>
            </a:r>
            <a:r>
              <a:rPr lang="en-GB" dirty="0" smtClean="0"/>
              <a:t> analysis we use to control samples to verify</a:t>
            </a:r>
            <a:r>
              <a:rPr lang="en-GB" baseline="0" dirty="0" smtClean="0"/>
              <a:t> the calibration curve.  One is in the low concentration area and the other on in the middle of the curve</a:t>
            </a:r>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8</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Trends</a:t>
            </a:r>
            <a:r>
              <a:rPr lang="en-GB" baseline="0" dirty="0" smtClean="0"/>
              <a:t> may be caused by: </a:t>
            </a:r>
            <a:r>
              <a:rPr lang="en-GB" baseline="0" dirty="0" err="1" smtClean="0"/>
              <a:t>Detorirating</a:t>
            </a:r>
            <a:r>
              <a:rPr lang="en-GB" baseline="0" dirty="0" smtClean="0"/>
              <a:t> column, need for </a:t>
            </a:r>
            <a:r>
              <a:rPr lang="en-GB" baseline="0" dirty="0" err="1" smtClean="0"/>
              <a:t>maintanance</a:t>
            </a:r>
            <a:r>
              <a:rPr lang="en-GB" baseline="0" dirty="0" smtClean="0"/>
              <a:t>, etc. </a:t>
            </a:r>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9</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figure illustrates the relationship between the blank, the </a:t>
            </a:r>
            <a:r>
              <a:rPr lang="en-US" i="1" dirty="0" smtClean="0"/>
              <a:t>limit of detection</a:t>
            </a:r>
            <a:r>
              <a:rPr lang="en-US" dirty="0" smtClean="0"/>
              <a:t> (LOD), and the </a:t>
            </a:r>
            <a:r>
              <a:rPr lang="en-US" i="1" dirty="0" smtClean="0"/>
              <a:t>limit of quantification</a:t>
            </a:r>
            <a:r>
              <a:rPr lang="en-US" dirty="0" smtClean="0"/>
              <a:t> (LOQ) by showing the probability density function for normally distributed measurements at the blank, at the LOD defined as 3 * standard deviation of the blank, and at the LOQ defined as 10 * standard deviation of the blank. For a signal at the LOD, the alpha error (probability of false positive) is small (1%). However, the beta error (probability of a false negative) is 50% for a sample that has a concentration at the LOD (red line). This means a sample could contain an impurity at the LOD, but there is a 50% chance that a measurement would give a result less than the LOD. At the LOQ (blue line), there is minimal chance of a false negative.</a:t>
            </a:r>
          </a:p>
          <a:p>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10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Most analytical instruments produce a signal even when a blank (</a:t>
            </a:r>
            <a:r>
              <a:rPr lang="en-US" dirty="0" smtClean="0">
                <a:hlinkClick r:id="rId3" action="ppaction://hlinkfile" tooltip="Matrix (chemical analysis)"/>
              </a:rPr>
              <a:t>matrix</a:t>
            </a:r>
            <a:r>
              <a:rPr lang="en-US" dirty="0" smtClean="0"/>
              <a:t> without </a:t>
            </a:r>
            <a:r>
              <a:rPr lang="en-US" dirty="0" err="1" smtClean="0"/>
              <a:t>analyte</a:t>
            </a:r>
            <a:r>
              <a:rPr lang="en-US" dirty="0" smtClean="0"/>
              <a:t>) is analyzed. This signal is referred to as the noise level. The IDL is the </a:t>
            </a:r>
            <a:r>
              <a:rPr lang="en-US" dirty="0" err="1" smtClean="0"/>
              <a:t>analyte</a:t>
            </a:r>
            <a:r>
              <a:rPr lang="en-US" dirty="0" smtClean="0"/>
              <a:t> concentration that is required to produce a signal greater than three times the </a:t>
            </a:r>
            <a:r>
              <a:rPr lang="en-US" dirty="0" smtClean="0">
                <a:hlinkClick r:id="rId4" action="ppaction://hlinkfile" tooltip="Standard deviation"/>
              </a:rPr>
              <a:t>standard deviation</a:t>
            </a:r>
            <a:r>
              <a:rPr lang="en-US" dirty="0" smtClean="0"/>
              <a:t> of the noise level. This may be practically measured by analyzing 8 or more standards at the estimated IDL then calculating the </a:t>
            </a:r>
            <a:r>
              <a:rPr lang="en-US" dirty="0" smtClean="0">
                <a:hlinkClick r:id="rId4" action="ppaction://hlinkfile" tooltip="Standard deviation"/>
              </a:rPr>
              <a:t>standard deviation</a:t>
            </a:r>
            <a:r>
              <a:rPr lang="en-US" dirty="0" smtClean="0"/>
              <a:t> from the measured concentrations of those standards.</a:t>
            </a:r>
          </a:p>
          <a:p>
            <a:endParaRPr lang="en-GB" dirty="0"/>
          </a:p>
        </p:txBody>
      </p:sp>
      <p:sp>
        <p:nvSpPr>
          <p:cNvPr id="4" name="Slide Number Placeholder 3"/>
          <p:cNvSpPr>
            <a:spLocks noGrp="1"/>
          </p:cNvSpPr>
          <p:nvPr>
            <p:ph type="sldNum" sz="quarter" idx="10"/>
          </p:nvPr>
        </p:nvSpPr>
        <p:spPr/>
        <p:txBody>
          <a:bodyPr/>
          <a:lstStyle/>
          <a:p>
            <a:fld id="{6CA01369-81F1-4069-95E0-D0F51185980E}" type="slidenum">
              <a:rPr lang="en-GB" smtClean="0"/>
              <a:pPr/>
              <a:t>11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457200" y="1295401"/>
            <a:ext cx="8001000" cy="1676399"/>
          </a:xfrm>
        </p:spPr>
        <p:txBody>
          <a:bodyPr anchor="t" anchorCtr="0"/>
          <a:lstStyle>
            <a:lvl1pPr algn="l">
              <a:defRPr>
                <a:solidFill>
                  <a:srgbClr val="000000"/>
                </a:solidFill>
              </a:defRPr>
            </a:lvl1pPr>
          </a:lstStyle>
          <a:p>
            <a:r>
              <a:rPr lang="nb-NO" dirty="0" smtClean="0"/>
              <a:t>Klikk for å redigere tittelstil</a:t>
            </a:r>
            <a:endParaRPr lang="nn-NO" dirty="0"/>
          </a:p>
        </p:txBody>
      </p:sp>
      <p:sp>
        <p:nvSpPr>
          <p:cNvPr id="3" name="Undertittel 2"/>
          <p:cNvSpPr>
            <a:spLocks noGrp="1"/>
          </p:cNvSpPr>
          <p:nvPr>
            <p:ph type="subTitle" idx="1"/>
          </p:nvPr>
        </p:nvSpPr>
        <p:spPr>
          <a:xfrm>
            <a:off x="457200" y="3048000"/>
            <a:ext cx="8001000" cy="2590800"/>
          </a:xfrm>
        </p:spPr>
        <p:txBody>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smtClean="0"/>
              <a:t>Klikk for å redigere undertittelstil i malen</a:t>
            </a:r>
            <a:endParaRPr lang="nn-N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n-NO"/>
          </a:p>
        </p:txBody>
      </p:sp>
      <p:sp>
        <p:nvSpPr>
          <p:cNvPr id="6" name="Plassholder for lysbildenummer 5"/>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smtClean="0"/>
              <a:t>Klikk for å redigere tittelstil</a:t>
            </a:r>
            <a:endParaRPr lang="nn-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n-NO"/>
          </a:p>
        </p:txBody>
      </p:sp>
      <p:sp>
        <p:nvSpPr>
          <p:cNvPr id="6" name="Plassholder for lysbildenummer 5"/>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n-NO"/>
          </a:p>
        </p:txBody>
      </p:sp>
      <p:sp>
        <p:nvSpPr>
          <p:cNvPr id="6" name="Plassholder for lysbildenummer 5"/>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n-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5" name="Plassholder for bunntekst 4"/>
          <p:cNvSpPr>
            <a:spLocks noGrp="1"/>
          </p:cNvSpPr>
          <p:nvPr>
            <p:ph type="ftr" sz="quarter" idx="11"/>
          </p:nvPr>
        </p:nvSpPr>
        <p:spPr>
          <a:xfrm>
            <a:off x="3124200" y="6356350"/>
            <a:ext cx="2895600" cy="365125"/>
          </a:xfrm>
          <a:prstGeom prst="rect">
            <a:avLst/>
          </a:prstGeom>
        </p:spPr>
        <p:txBody>
          <a:bodyPr/>
          <a:lstStyle/>
          <a:p>
            <a:endParaRPr lang="nn-NO"/>
          </a:p>
        </p:txBody>
      </p:sp>
      <p:sp>
        <p:nvSpPr>
          <p:cNvPr id="6" name="Plassholder for lysbildenummer 5"/>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5" name="Plassholder for dato 4"/>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6" name="Plassholder for bunntekst 5"/>
          <p:cNvSpPr>
            <a:spLocks noGrp="1"/>
          </p:cNvSpPr>
          <p:nvPr>
            <p:ph type="ftr" sz="quarter" idx="11"/>
          </p:nvPr>
        </p:nvSpPr>
        <p:spPr>
          <a:xfrm>
            <a:off x="3124200" y="6356350"/>
            <a:ext cx="2895600" cy="365125"/>
          </a:xfrm>
          <a:prstGeom prst="rect">
            <a:avLst/>
          </a:prstGeom>
        </p:spPr>
        <p:txBody>
          <a:bodyPr/>
          <a:lstStyle/>
          <a:p>
            <a:endParaRPr lang="nn-NO"/>
          </a:p>
        </p:txBody>
      </p:sp>
      <p:sp>
        <p:nvSpPr>
          <p:cNvPr id="7" name="Plassholder for lysbildenummer 6"/>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smtClean="0"/>
              <a:t>Klikk for å redigere tittelstil</a:t>
            </a:r>
            <a:endParaRPr lang="nn-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7" name="Plassholder for dato 6"/>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8" name="Plassholder for bunntekst 7"/>
          <p:cNvSpPr>
            <a:spLocks noGrp="1"/>
          </p:cNvSpPr>
          <p:nvPr>
            <p:ph type="ftr" sz="quarter" idx="11"/>
          </p:nvPr>
        </p:nvSpPr>
        <p:spPr>
          <a:xfrm>
            <a:off x="3124200" y="6356350"/>
            <a:ext cx="2895600" cy="365125"/>
          </a:xfrm>
          <a:prstGeom prst="rect">
            <a:avLst/>
          </a:prstGeom>
        </p:spPr>
        <p:txBody>
          <a:bodyPr/>
          <a:lstStyle/>
          <a:p>
            <a:endParaRPr lang="nn-NO"/>
          </a:p>
        </p:txBody>
      </p:sp>
      <p:sp>
        <p:nvSpPr>
          <p:cNvPr id="9" name="Plassholder for lysbildenummer 8"/>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n-NO"/>
          </a:p>
        </p:txBody>
      </p:sp>
      <p:sp>
        <p:nvSpPr>
          <p:cNvPr id="3" name="Plassholder for dato 2"/>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4" name="Plassholder for bunntekst 3"/>
          <p:cNvSpPr>
            <a:spLocks noGrp="1"/>
          </p:cNvSpPr>
          <p:nvPr>
            <p:ph type="ftr" sz="quarter" idx="11"/>
          </p:nvPr>
        </p:nvSpPr>
        <p:spPr>
          <a:xfrm>
            <a:off x="3124200" y="6356350"/>
            <a:ext cx="2895600" cy="365125"/>
          </a:xfrm>
          <a:prstGeom prst="rect">
            <a:avLst/>
          </a:prstGeom>
        </p:spPr>
        <p:txBody>
          <a:bodyPr/>
          <a:lstStyle/>
          <a:p>
            <a:endParaRPr lang="nn-NO"/>
          </a:p>
        </p:txBody>
      </p:sp>
      <p:sp>
        <p:nvSpPr>
          <p:cNvPr id="5" name="Plassholder for lysbildenummer 4"/>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3" name="Plassholder for bunntekst 2"/>
          <p:cNvSpPr>
            <a:spLocks noGrp="1"/>
          </p:cNvSpPr>
          <p:nvPr>
            <p:ph type="ftr" sz="quarter" idx="11"/>
          </p:nvPr>
        </p:nvSpPr>
        <p:spPr>
          <a:xfrm>
            <a:off x="3124200" y="6356350"/>
            <a:ext cx="2895600" cy="365125"/>
          </a:xfrm>
          <a:prstGeom prst="rect">
            <a:avLst/>
          </a:prstGeom>
        </p:spPr>
        <p:txBody>
          <a:bodyPr/>
          <a:lstStyle/>
          <a:p>
            <a:endParaRPr lang="nn-NO"/>
          </a:p>
        </p:txBody>
      </p:sp>
      <p:sp>
        <p:nvSpPr>
          <p:cNvPr id="4" name="Plassholder for lysbildenummer 3"/>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smtClean="0"/>
              <a:t>Klikk for å redigere tittelstil</a:t>
            </a:r>
            <a:endParaRPr lang="nn-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n-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6" name="Plassholder for bunntekst 5"/>
          <p:cNvSpPr>
            <a:spLocks noGrp="1"/>
          </p:cNvSpPr>
          <p:nvPr>
            <p:ph type="ftr" sz="quarter" idx="11"/>
          </p:nvPr>
        </p:nvSpPr>
        <p:spPr>
          <a:xfrm>
            <a:off x="3124200" y="6356350"/>
            <a:ext cx="2895600" cy="365125"/>
          </a:xfrm>
          <a:prstGeom prst="rect">
            <a:avLst/>
          </a:prstGeom>
        </p:spPr>
        <p:txBody>
          <a:bodyPr/>
          <a:lstStyle/>
          <a:p>
            <a:endParaRPr lang="nn-NO"/>
          </a:p>
        </p:txBody>
      </p:sp>
      <p:sp>
        <p:nvSpPr>
          <p:cNvPr id="7" name="Plassholder for lysbildenummer 6"/>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smtClean="0"/>
              <a:t>Klikk for å redigere tittelstil</a:t>
            </a:r>
            <a:endParaRPr lang="nn-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n-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a:xfrm>
            <a:off x="457200" y="6356350"/>
            <a:ext cx="2133600" cy="365125"/>
          </a:xfrm>
          <a:prstGeom prst="rect">
            <a:avLst/>
          </a:prstGeom>
        </p:spPr>
        <p:txBody>
          <a:bodyPr/>
          <a:lstStyle/>
          <a:p>
            <a:fld id="{06A2CFA8-7277-0F49-B4B5-20F3C1EF47DD}" type="datetimeFigureOut">
              <a:rPr lang="nn-NO" smtClean="0"/>
              <a:pPr/>
              <a:t>20.10.2010</a:t>
            </a:fld>
            <a:endParaRPr lang="nn-NO"/>
          </a:p>
        </p:txBody>
      </p:sp>
      <p:sp>
        <p:nvSpPr>
          <p:cNvPr id="6" name="Plassholder for bunntekst 5"/>
          <p:cNvSpPr>
            <a:spLocks noGrp="1"/>
          </p:cNvSpPr>
          <p:nvPr>
            <p:ph type="ftr" sz="quarter" idx="11"/>
          </p:nvPr>
        </p:nvSpPr>
        <p:spPr>
          <a:xfrm>
            <a:off x="3124200" y="6356350"/>
            <a:ext cx="2895600" cy="365125"/>
          </a:xfrm>
          <a:prstGeom prst="rect">
            <a:avLst/>
          </a:prstGeom>
        </p:spPr>
        <p:txBody>
          <a:bodyPr/>
          <a:lstStyle/>
          <a:p>
            <a:endParaRPr lang="nn-NO"/>
          </a:p>
        </p:txBody>
      </p:sp>
      <p:sp>
        <p:nvSpPr>
          <p:cNvPr id="7" name="Plassholder for lysbildenummer 6"/>
          <p:cNvSpPr>
            <a:spLocks noGrp="1"/>
          </p:cNvSpPr>
          <p:nvPr>
            <p:ph type="sldNum" sz="quarter" idx="12"/>
          </p:nvPr>
        </p:nvSpPr>
        <p:spPr>
          <a:xfrm>
            <a:off x="6553200" y="6356350"/>
            <a:ext cx="2133600" cy="365125"/>
          </a:xfrm>
          <a:prstGeom prst="rect">
            <a:avLst/>
          </a:prstGeom>
        </p:spPr>
        <p:txBody>
          <a:bodyPr/>
          <a:lstStyle/>
          <a:p>
            <a:fld id="{01F2B565-C7CC-0841-83FD-172F667B1DD0}" type="slidenum">
              <a:rPr lang="nn-NO" smtClean="0"/>
              <a:pPr/>
              <a:t>‹#›</a:t>
            </a:fld>
            <a:endParaRPr lang="nn-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3"/>
          <a:stretch>
            <a:fillRect/>
          </a:stretch>
        </a:blip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err="1" smtClean="0"/>
              <a:t>Klikk</a:t>
            </a:r>
            <a:r>
              <a:rPr lang="en-US" dirty="0" smtClean="0"/>
              <a:t> for </a:t>
            </a:r>
            <a:r>
              <a:rPr lang="en-US" dirty="0" err="1" smtClean="0"/>
              <a:t>å</a:t>
            </a:r>
            <a:r>
              <a:rPr lang="en-US" dirty="0" smtClean="0"/>
              <a:t> </a:t>
            </a:r>
            <a:r>
              <a:rPr lang="en-US" dirty="0" err="1" smtClean="0"/>
              <a:t>redigere</a:t>
            </a:r>
            <a:r>
              <a:rPr lang="en-US" dirty="0" smtClean="0"/>
              <a:t> </a:t>
            </a:r>
            <a:r>
              <a:rPr lang="en-US" dirty="0" err="1" smtClean="0"/>
              <a:t>tittelstil</a:t>
            </a:r>
            <a:endParaRPr lang="nn-NO" dirty="0"/>
          </a:p>
        </p:txBody>
      </p:sp>
      <p:sp>
        <p:nvSpPr>
          <p:cNvPr id="3" name="Plassholder for tekst 2"/>
          <p:cNvSpPr>
            <a:spLocks noGrp="1"/>
          </p:cNvSpPr>
          <p:nvPr>
            <p:ph type="body" idx="1"/>
          </p:nvPr>
        </p:nvSpPr>
        <p:spPr>
          <a:xfrm>
            <a:off x="457200" y="1600200"/>
            <a:ext cx="8229600" cy="5029200"/>
          </a:xfrm>
          <a:prstGeom prst="rect">
            <a:avLst/>
          </a:prstGeom>
        </p:spPr>
        <p:txBody>
          <a:bodyPr vert="horz" lIns="91440" tIns="45720" rIns="91440" bIns="45720" rtlCol="0">
            <a:normAutofit/>
          </a:bodyPr>
          <a:lstStyle/>
          <a:p>
            <a:pPr lvl="0"/>
            <a:r>
              <a:rPr lang="en-US" dirty="0" err="1" smtClean="0"/>
              <a:t>Klikk</a:t>
            </a:r>
            <a:r>
              <a:rPr lang="en-US" dirty="0" smtClean="0"/>
              <a:t> for </a:t>
            </a:r>
            <a:r>
              <a:rPr lang="en-US" dirty="0" err="1" smtClean="0"/>
              <a:t>å</a:t>
            </a:r>
            <a:r>
              <a:rPr lang="en-US" dirty="0" smtClean="0"/>
              <a:t> </a:t>
            </a:r>
            <a:r>
              <a:rPr lang="en-US" dirty="0" err="1" smtClean="0"/>
              <a:t>redigere</a:t>
            </a:r>
            <a:r>
              <a:rPr lang="en-US" dirty="0" smtClean="0"/>
              <a:t> </a:t>
            </a:r>
            <a:r>
              <a:rPr lang="en-US" dirty="0" err="1" smtClean="0"/>
              <a:t>tekststiler</a:t>
            </a:r>
            <a:r>
              <a:rPr lang="en-US" dirty="0" smtClean="0"/>
              <a:t> </a:t>
            </a:r>
            <a:r>
              <a:rPr lang="en-US" dirty="0" err="1" smtClean="0"/>
              <a:t>i</a:t>
            </a:r>
            <a:r>
              <a:rPr lang="en-US" dirty="0" smtClean="0"/>
              <a:t> </a:t>
            </a:r>
            <a:r>
              <a:rPr lang="en-US" dirty="0" err="1" smtClean="0"/>
              <a:t>malen</a:t>
            </a:r>
            <a:endParaRPr lang="en-US" dirty="0" smtClean="0"/>
          </a:p>
          <a:p>
            <a:pPr lvl="1"/>
            <a:r>
              <a:rPr lang="en-US" dirty="0" smtClean="0"/>
              <a:t>Andre </a:t>
            </a:r>
            <a:r>
              <a:rPr lang="en-US" dirty="0" err="1" smtClean="0"/>
              <a:t>nivå</a:t>
            </a:r>
            <a:endParaRPr lang="en-US" dirty="0" smtClean="0"/>
          </a:p>
          <a:p>
            <a:pPr lvl="2"/>
            <a:r>
              <a:rPr lang="en-US" dirty="0" err="1" smtClean="0"/>
              <a:t>Tredje</a:t>
            </a:r>
            <a:r>
              <a:rPr lang="en-US" dirty="0" smtClean="0"/>
              <a:t> </a:t>
            </a:r>
            <a:r>
              <a:rPr lang="en-US" dirty="0" err="1" smtClean="0"/>
              <a:t>nivå</a:t>
            </a:r>
            <a:endParaRPr lang="en-US" dirty="0" smtClean="0"/>
          </a:p>
          <a:p>
            <a:pPr lvl="3"/>
            <a:r>
              <a:rPr lang="en-US" dirty="0" err="1" smtClean="0"/>
              <a:t>Fjerde</a:t>
            </a:r>
            <a:r>
              <a:rPr lang="en-US" dirty="0" smtClean="0"/>
              <a:t> </a:t>
            </a:r>
            <a:r>
              <a:rPr lang="en-US" dirty="0" err="1" smtClean="0"/>
              <a:t>nivå</a:t>
            </a:r>
            <a:endParaRPr lang="en-US" dirty="0" smtClean="0"/>
          </a:p>
          <a:p>
            <a:pPr lvl="4"/>
            <a:r>
              <a:rPr lang="en-US" dirty="0" err="1" smtClean="0"/>
              <a:t>Femte</a:t>
            </a:r>
            <a:r>
              <a:rPr lang="en-US" dirty="0" smtClean="0"/>
              <a:t> </a:t>
            </a:r>
            <a:r>
              <a:rPr lang="en-US" dirty="0" err="1" smtClean="0"/>
              <a:t>nivå</a:t>
            </a:r>
            <a:endParaRPr lang="nn-NO"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4400" kern="1200">
          <a:solidFill>
            <a:schemeClr val="tx2">
              <a:lumMod val="60000"/>
              <a:lumOff val="40000"/>
            </a:schemeClr>
          </a:solidFill>
          <a:latin typeface="+mj-lt"/>
          <a:ea typeface="+mj-ea"/>
          <a:cs typeface="+mj-cs"/>
        </a:defRPr>
      </a:lvl1pPr>
    </p:titleStyle>
    <p:bodyStyle>
      <a:lvl1pPr marL="342900" indent="-34290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n-NO" dirty="0" err="1" smtClean="0"/>
              <a:t>Quality</a:t>
            </a:r>
            <a:r>
              <a:rPr lang="nn-NO" dirty="0" smtClean="0"/>
              <a:t> Control</a:t>
            </a:r>
            <a:endParaRPr lang="nn-NO" dirty="0"/>
          </a:p>
        </p:txBody>
      </p:sp>
      <p:sp>
        <p:nvSpPr>
          <p:cNvPr id="3" name="Undertittel 2"/>
          <p:cNvSpPr>
            <a:spLocks noGrp="1"/>
          </p:cNvSpPr>
          <p:nvPr>
            <p:ph type="subTitle" idx="1"/>
          </p:nvPr>
        </p:nvSpPr>
        <p:spPr/>
        <p:txBody>
          <a:bodyPr/>
          <a:lstStyle/>
          <a:p>
            <a:r>
              <a:rPr lang="nn-NO" dirty="0" err="1" smtClean="0"/>
              <a:t>Some</a:t>
            </a:r>
            <a:r>
              <a:rPr lang="nn-NO" dirty="0" smtClean="0"/>
              <a:t> </a:t>
            </a:r>
            <a:r>
              <a:rPr lang="nn-NO" dirty="0" err="1" smtClean="0"/>
              <a:t>examples</a:t>
            </a:r>
            <a:r>
              <a:rPr lang="nn-NO" dirty="0" smtClean="0"/>
              <a:t> from NILU</a:t>
            </a:r>
            <a:endParaRPr lang="nn-NO"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 of detection</a:t>
            </a:r>
            <a:endParaRPr lang="en-GB" dirty="0"/>
          </a:p>
        </p:txBody>
      </p:sp>
      <p:pic>
        <p:nvPicPr>
          <p:cNvPr id="4" name="Content Placeholder 3" descr="LOD.png"/>
          <p:cNvPicPr>
            <a:picLocks noGrp="1" noChangeAspect="1"/>
          </p:cNvPicPr>
          <p:nvPr>
            <p:ph idx="1"/>
          </p:nvPr>
        </p:nvPicPr>
        <p:blipFill>
          <a:blip r:embed="rId3"/>
          <a:stretch>
            <a:fillRect/>
          </a:stretch>
        </p:blipFill>
        <p:spPr>
          <a:xfrm>
            <a:off x="1320508" y="1700808"/>
            <a:ext cx="7823492" cy="4490557"/>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GB" dirty="0" smtClean="0"/>
              <a:t>Limit </a:t>
            </a:r>
            <a:r>
              <a:rPr lang="en-GB" smtClean="0"/>
              <a:t>of detection</a:t>
            </a:r>
            <a:endParaRPr lang="en-GB"/>
          </a:p>
        </p:txBody>
      </p:sp>
      <p:sp>
        <p:nvSpPr>
          <p:cNvPr id="3" name="Content Placeholder 2"/>
          <p:cNvSpPr>
            <a:spLocks noGrp="1"/>
          </p:cNvSpPr>
          <p:nvPr>
            <p:ph idx="1"/>
          </p:nvPr>
        </p:nvSpPr>
        <p:spPr>
          <a:xfrm>
            <a:off x="457200" y="1196752"/>
            <a:ext cx="8229600" cy="5432648"/>
          </a:xfrm>
        </p:spPr>
        <p:txBody>
          <a:bodyPr/>
          <a:lstStyle/>
          <a:p>
            <a:pPr>
              <a:buFont typeface="Arial" pitchFamily="34" charset="0"/>
              <a:buChar char="•"/>
            </a:pPr>
            <a:r>
              <a:rPr lang="en-GB" dirty="0" smtClean="0"/>
              <a:t>Instrument LOD</a:t>
            </a:r>
          </a:p>
          <a:p>
            <a:r>
              <a:rPr lang="en-GB" sz="2800" dirty="0" smtClean="0"/>
              <a:t>	(3*</a:t>
            </a:r>
            <a:r>
              <a:rPr lang="en-GB" sz="2800" dirty="0" err="1" smtClean="0"/>
              <a:t>s</a:t>
            </a:r>
            <a:r>
              <a:rPr lang="en-GB" sz="2800" dirty="0" smtClean="0"/>
              <a:t>) for 10 or more repetitive  measurement of   instrument noise or blank   </a:t>
            </a:r>
          </a:p>
          <a:p>
            <a:r>
              <a:rPr lang="en-GB" sz="2800" dirty="0" smtClean="0"/>
              <a:t>					</a:t>
            </a:r>
          </a:p>
          <a:p>
            <a:r>
              <a:rPr lang="en-GB" sz="2800" dirty="0" smtClean="0"/>
              <a:t>    (3*</a:t>
            </a:r>
            <a:r>
              <a:rPr lang="en-GB" sz="2800" dirty="0" err="1" smtClean="0"/>
              <a:t>s</a:t>
            </a:r>
            <a:r>
              <a:rPr lang="en-GB" sz="2800" dirty="0" smtClean="0"/>
              <a:t>) for  </a:t>
            </a:r>
            <a:r>
              <a:rPr lang="en-GB" sz="2800" dirty="0" err="1" smtClean="0"/>
              <a:t>y</a:t>
            </a:r>
            <a:r>
              <a:rPr lang="en-GB" sz="2800" dirty="0" smtClean="0"/>
              <a:t>-intercept from 8- 10 calibration curves</a:t>
            </a:r>
          </a:p>
          <a:p>
            <a:endParaRPr lang="en-GB" sz="2800" dirty="0" smtClean="0"/>
          </a:p>
          <a:p>
            <a:pPr>
              <a:buFont typeface="Arial" pitchFamily="34" charset="0"/>
              <a:buChar char="•"/>
            </a:pPr>
            <a:r>
              <a:rPr lang="en-GB" dirty="0" smtClean="0"/>
              <a:t>Method LOD</a:t>
            </a:r>
          </a:p>
          <a:p>
            <a:r>
              <a:rPr lang="en-GB" dirty="0" smtClean="0"/>
              <a:t>    </a:t>
            </a:r>
            <a:r>
              <a:rPr lang="en-GB" sz="2800" dirty="0" smtClean="0"/>
              <a:t>3 times std. dev for 10 or more repetitive </a:t>
            </a:r>
          </a:p>
          <a:p>
            <a:r>
              <a:rPr lang="en-GB" sz="2800" dirty="0" smtClean="0"/>
              <a:t>	measurement of procedure blank(3*</a:t>
            </a:r>
            <a:r>
              <a:rPr lang="en-GB" sz="2800" dirty="0" err="1" smtClean="0"/>
              <a:t>s</a:t>
            </a:r>
            <a:r>
              <a:rPr lang="en-GB" sz="2800" dirty="0" smtClean="0"/>
              <a:t>)</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 for your time!</a:t>
            </a:r>
            <a:endParaRPr lang="en-GB" dirty="0"/>
          </a:p>
        </p:txBody>
      </p:sp>
      <p:pic>
        <p:nvPicPr>
          <p:cNvPr id="4" name="Content Placeholder 3" descr="wallace-and-gromit.jpg"/>
          <p:cNvPicPr>
            <a:picLocks noGrp="1" noChangeAspect="1"/>
          </p:cNvPicPr>
          <p:nvPr>
            <p:ph idx="1"/>
          </p:nvPr>
        </p:nvPicPr>
        <p:blipFill>
          <a:blip r:embed="rId2"/>
          <a:stretch>
            <a:fillRect/>
          </a:stretch>
        </p:blipFill>
        <p:spPr>
          <a:xfrm>
            <a:off x="1401903" y="1600200"/>
            <a:ext cx="6340193" cy="50292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Main “enemies” of reliable analytical results</a:t>
            </a:r>
            <a:endParaRPr lang="en-GB" sz="3600" dirty="0"/>
          </a:p>
        </p:txBody>
      </p:sp>
      <p:sp>
        <p:nvSpPr>
          <p:cNvPr id="4" name="Text Placeholder 3"/>
          <p:cNvSpPr>
            <a:spLocks noGrp="1"/>
          </p:cNvSpPr>
          <p:nvPr>
            <p:ph type="body" idx="1"/>
          </p:nvPr>
        </p:nvSpPr>
        <p:spPr/>
        <p:txBody>
          <a:bodyPr/>
          <a:lstStyle/>
          <a:p>
            <a:r>
              <a:rPr lang="en-GB" dirty="0" smtClean="0">
                <a:solidFill>
                  <a:srgbClr val="FF0000"/>
                </a:solidFill>
              </a:rPr>
              <a:t>Deviations from true value</a:t>
            </a:r>
            <a:endParaRPr lang="en-GB" dirty="0">
              <a:solidFill>
                <a:srgbClr val="FF0000"/>
              </a:solidFill>
            </a:endParaRPr>
          </a:p>
        </p:txBody>
      </p:sp>
      <p:sp>
        <p:nvSpPr>
          <p:cNvPr id="3" name="Content Placeholder 2"/>
          <p:cNvSpPr>
            <a:spLocks noGrp="1"/>
          </p:cNvSpPr>
          <p:nvPr>
            <p:ph sz="half" idx="2"/>
          </p:nvPr>
        </p:nvSpPr>
        <p:spPr>
          <a:xfrm>
            <a:off x="457200" y="2174875"/>
            <a:ext cx="4040188" cy="3951288"/>
          </a:xfrm>
        </p:spPr>
        <p:txBody>
          <a:bodyPr>
            <a:normAutofit/>
          </a:bodyPr>
          <a:lstStyle/>
          <a:p>
            <a:pPr marL="514350" indent="-514350"/>
            <a:r>
              <a:rPr lang="en-GB" dirty="0" smtClean="0"/>
              <a:t>How to keep control:</a:t>
            </a:r>
          </a:p>
          <a:p>
            <a:pPr marL="514350" indent="-514350"/>
            <a:endParaRPr lang="en-GB" sz="2000" dirty="0" smtClean="0"/>
          </a:p>
          <a:p>
            <a:pPr marL="514350" indent="-514350"/>
            <a:r>
              <a:rPr lang="en-GB" dirty="0" smtClean="0"/>
              <a:t>Certified Reference Materials</a:t>
            </a:r>
          </a:p>
          <a:p>
            <a:pPr marL="514350" indent="-514350"/>
            <a:r>
              <a:rPr lang="en-GB" dirty="0" smtClean="0"/>
              <a:t>Laboratory </a:t>
            </a:r>
            <a:r>
              <a:rPr lang="en-GB" dirty="0" err="1" smtClean="0"/>
              <a:t>intercomparisons</a:t>
            </a:r>
            <a:endParaRPr lang="en-GB" dirty="0"/>
          </a:p>
        </p:txBody>
      </p:sp>
      <p:sp>
        <p:nvSpPr>
          <p:cNvPr id="5" name="Text Placeholder 4"/>
          <p:cNvSpPr>
            <a:spLocks noGrp="1"/>
          </p:cNvSpPr>
          <p:nvPr>
            <p:ph type="body" sz="quarter" idx="3"/>
          </p:nvPr>
        </p:nvSpPr>
        <p:spPr/>
        <p:txBody>
          <a:bodyPr/>
          <a:lstStyle/>
          <a:p>
            <a:r>
              <a:rPr lang="en-GB" dirty="0" smtClean="0">
                <a:solidFill>
                  <a:srgbClr val="FF0000"/>
                </a:solidFill>
              </a:rPr>
              <a:t>Excessive variability</a:t>
            </a:r>
            <a:endParaRPr lang="en-GB" dirty="0">
              <a:solidFill>
                <a:srgbClr val="FF0000"/>
              </a:solidFill>
            </a:endParaRPr>
          </a:p>
        </p:txBody>
      </p:sp>
      <p:sp>
        <p:nvSpPr>
          <p:cNvPr id="6" name="Content Placeholder 5"/>
          <p:cNvSpPr>
            <a:spLocks noGrp="1"/>
          </p:cNvSpPr>
          <p:nvPr>
            <p:ph sz="quarter" idx="4"/>
          </p:nvPr>
        </p:nvSpPr>
        <p:spPr/>
        <p:txBody>
          <a:bodyPr/>
          <a:lstStyle/>
          <a:p>
            <a:r>
              <a:rPr lang="en-GB" dirty="0" smtClean="0"/>
              <a:t>How to keep control:</a:t>
            </a:r>
          </a:p>
          <a:p>
            <a:endParaRPr lang="en-GB" dirty="0" smtClean="0"/>
          </a:p>
          <a:p>
            <a:r>
              <a:rPr lang="en-GB" dirty="0" smtClean="0"/>
              <a:t>Daily pipette check</a:t>
            </a:r>
          </a:p>
          <a:p>
            <a:r>
              <a:rPr lang="en-GB" dirty="0" smtClean="0"/>
              <a:t>Daily scale check</a:t>
            </a:r>
          </a:p>
          <a:p>
            <a:r>
              <a:rPr lang="en-GB" dirty="0" smtClean="0"/>
              <a:t>Blank control</a:t>
            </a:r>
          </a:p>
          <a:p>
            <a:r>
              <a:rPr lang="en-GB" dirty="0" smtClean="0"/>
              <a:t>Control samples</a:t>
            </a:r>
          </a:p>
          <a:p>
            <a:r>
              <a:rPr lang="en-GB" dirty="0" smtClean="0"/>
              <a:t>Control charts</a:t>
            </a:r>
          </a:p>
          <a:p>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3569" y="2105025"/>
          <a:ext cx="6888555" cy="3291840"/>
        </p:xfrm>
        <a:graphic>
          <a:graphicData uri="http://schemas.openxmlformats.org/drawingml/2006/table">
            <a:tbl>
              <a:tblPr/>
              <a:tblGrid>
                <a:gridCol w="903703"/>
                <a:gridCol w="755117"/>
                <a:gridCol w="699032"/>
                <a:gridCol w="755117"/>
                <a:gridCol w="755117"/>
                <a:gridCol w="766642"/>
                <a:gridCol w="743593"/>
                <a:gridCol w="755117"/>
                <a:gridCol w="755117"/>
              </a:tblGrid>
              <a:tr h="238125">
                <a:tc>
                  <a:txBody>
                    <a:bodyPr/>
                    <a:lstStyle/>
                    <a:p>
                      <a:pPr algn="ctr" fontAlgn="b"/>
                      <a:r>
                        <a:rPr lang="en-US" sz="1800" b="1" i="0" u="none" strike="noStrike" dirty="0" smtClean="0">
                          <a:solidFill>
                            <a:srgbClr val="000000"/>
                          </a:solidFill>
                          <a:latin typeface="Calibri"/>
                        </a:rPr>
                        <a:t>Pipette no</a:t>
                      </a:r>
                      <a:endParaRPr lang="en-US" sz="1800" b="1"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800" b="0" i="0" u="none" strike="noStrike" dirty="0">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800" b="1" i="0" u="none" strike="noStrike" dirty="0" err="1">
                          <a:solidFill>
                            <a:srgbClr val="000000"/>
                          </a:solidFill>
                          <a:latin typeface="Calibri"/>
                        </a:rPr>
                        <a:t>Volum</a:t>
                      </a:r>
                      <a:endParaRPr lang="en-US" sz="1800" b="1" i="0" u="none" strike="noStrike" dirty="0">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l" fontAlgn="b"/>
                      <a:r>
                        <a:rPr lang="en-US" sz="1800" b="1" i="0" u="none" strike="noStrike" dirty="0" smtClean="0">
                          <a:solidFill>
                            <a:srgbClr val="000000"/>
                          </a:solidFill>
                          <a:latin typeface="Calibri"/>
                        </a:rPr>
                        <a:t>Approved</a:t>
                      </a:r>
                      <a:r>
                        <a:rPr lang="en-US" sz="1800" b="1" i="0" u="none" strike="noStrike" baseline="0" dirty="0" smtClean="0">
                          <a:solidFill>
                            <a:srgbClr val="000000"/>
                          </a:solidFill>
                          <a:latin typeface="Calibri"/>
                        </a:rPr>
                        <a:t> area</a:t>
                      </a:r>
                      <a:endParaRPr lang="en-US" sz="1800" b="1" i="0" u="none" strike="noStrike" dirty="0">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a:txBody>
                    <a:bodyPr/>
                    <a:lstStyle/>
                    <a:p>
                      <a:pPr algn="l" fontAlgn="b"/>
                      <a:r>
                        <a:rPr lang="en-US" sz="1800" b="1"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l" fontAlgn="b"/>
                      <a:r>
                        <a:rPr lang="en-US" sz="1800" b="1" i="0" u="none" strike="noStrike" dirty="0" smtClean="0">
                          <a:solidFill>
                            <a:srgbClr val="000000"/>
                          </a:solidFill>
                          <a:latin typeface="Calibri"/>
                        </a:rPr>
                        <a:t>Approved</a:t>
                      </a:r>
                    </a:p>
                    <a:p>
                      <a:pPr algn="l" fontAlgn="b"/>
                      <a:r>
                        <a:rPr lang="en-US" sz="1800" b="1" i="0" u="none" strike="noStrike" dirty="0" smtClean="0">
                          <a:solidFill>
                            <a:srgbClr val="000000"/>
                          </a:solidFill>
                          <a:latin typeface="Calibri"/>
                        </a:rPr>
                        <a:t>precision</a:t>
                      </a:r>
                      <a:endParaRPr lang="en-US" sz="1800" b="1" i="0" u="none" strike="noStrike" dirty="0">
                        <a:solidFill>
                          <a:srgbClr val="000000"/>
                        </a:solidFill>
                        <a:latin typeface="Calibri"/>
                      </a:endParaRPr>
                    </a:p>
                  </a:txBody>
                  <a:tcPr marL="0" marR="0"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GB"/>
                    </a:p>
                  </a:txBody>
                  <a:tcPr/>
                </a:tc>
                <a:tc>
                  <a:txBody>
                    <a:bodyPr/>
                    <a:lstStyle/>
                    <a:p>
                      <a:pPr algn="l" fontAlgn="b"/>
                      <a:r>
                        <a:rPr lang="en-US" sz="1800" b="0" i="0" u="none" strike="noStrike" dirty="0">
                          <a:solidFill>
                            <a:srgbClr val="000000"/>
                          </a:solidFill>
                          <a:latin typeface="Calibri"/>
                        </a:rPr>
                        <a:t> </a:t>
                      </a: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38125">
                <a:tc>
                  <a:txBody>
                    <a:bodyPr/>
                    <a:lstStyle/>
                    <a:p>
                      <a:pPr algn="ctr" fontAlgn="b"/>
                      <a:r>
                        <a:rPr lang="en-US" sz="18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800" b="0" i="0" u="none" strike="noStrike">
                        <a:solidFill>
                          <a:srgbClr val="000000"/>
                        </a:solidFill>
                        <a:latin typeface="Calibri"/>
                      </a:endParaRPr>
                    </a:p>
                  </a:txBody>
                  <a:tcPr marL="0" marR="0" marT="0" marB="0" anchor="b">
                    <a:lnL>
                      <a:noFill/>
                    </a:lnL>
                    <a:lnR>
                      <a:noFill/>
                    </a:lnR>
                    <a:lnT>
                      <a:noFill/>
                    </a:lnT>
                    <a:lnB>
                      <a:noFill/>
                    </a:lnB>
                  </a:tcPr>
                </a:tc>
                <a:tc>
                  <a:txBody>
                    <a:bodyPr/>
                    <a:lstStyle/>
                    <a:p>
                      <a:pPr algn="ctr" fontAlgn="b"/>
                      <a:r>
                        <a:rPr lang="en-US" sz="1800" b="1" i="0" u="none" strike="noStrike">
                          <a:solidFill>
                            <a:srgbClr val="000000"/>
                          </a:solidFill>
                          <a:latin typeface="Calibri"/>
                        </a:rPr>
                        <a:t> (ml)</a:t>
                      </a:r>
                    </a:p>
                  </a:txBody>
                  <a:tcPr marL="0" marR="0" marT="0" marB="0" anchor="b">
                    <a:lnL>
                      <a:noFill/>
                    </a:lnL>
                    <a:lnR>
                      <a:noFill/>
                    </a:lnR>
                    <a:lnT>
                      <a:noFill/>
                    </a:lnT>
                    <a:lnB>
                      <a:noFill/>
                    </a:lnB>
                  </a:tcPr>
                </a:tc>
                <a:tc>
                  <a:txBody>
                    <a:bodyPr/>
                    <a:lstStyle/>
                    <a:p>
                      <a:pPr algn="ctr" fontAlgn="b"/>
                      <a:r>
                        <a:rPr lang="en-US" sz="1800" b="1" i="0" u="none" strike="noStrike" dirty="0">
                          <a:solidFill>
                            <a:srgbClr val="000000"/>
                          </a:solidFill>
                          <a:latin typeface="Calibri"/>
                        </a:rPr>
                        <a:t>(g)</a:t>
                      </a:r>
                    </a:p>
                  </a:txBody>
                  <a:tcPr marL="0" marR="0" marT="0" marB="0" anchor="b">
                    <a:lnL>
                      <a:noFill/>
                    </a:lnL>
                    <a:lnR>
                      <a:noFill/>
                    </a:lnR>
                    <a:lnT>
                      <a:noFill/>
                    </a:lnT>
                    <a:lnB>
                      <a:noFill/>
                    </a:lnB>
                  </a:tcPr>
                </a:tc>
                <a:tc>
                  <a:txBody>
                    <a:bodyPr/>
                    <a:lstStyle/>
                    <a:p>
                      <a:pPr algn="ctr" fontAlgn="b"/>
                      <a:endParaRPr lang="en-US" sz="18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8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8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ctr" fontAlgn="b"/>
                      <a:endParaRPr lang="en-US" sz="18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a:noFill/>
                    </a:lnB>
                  </a:tcPr>
                </a:tc>
              </a:tr>
              <a:tr h="247650">
                <a:tc>
                  <a:txBody>
                    <a:bodyPr/>
                    <a:lstStyle/>
                    <a:p>
                      <a:pPr algn="ctr" fontAlgn="b"/>
                      <a:r>
                        <a:rPr lang="en-US" sz="18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238125">
                <a:tc>
                  <a:txBody>
                    <a:bodyPr/>
                    <a:lstStyle/>
                    <a:p>
                      <a:pPr algn="ctr" fontAlgn="b"/>
                      <a:r>
                        <a:rPr lang="en-US" sz="1800" b="1" i="0" u="none" strike="noStrike">
                          <a:solidFill>
                            <a:srgbClr val="000000"/>
                          </a:solidFill>
                          <a:latin typeface="Calibri"/>
                        </a:rPr>
                        <a:t>1</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dirty="0">
                          <a:solidFill>
                            <a:srgbClr val="000000"/>
                          </a:solidFill>
                          <a:latin typeface="Calibri"/>
                        </a:rPr>
                        <a:t>0.100</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dirty="0">
                          <a:solidFill>
                            <a:srgbClr val="FF0000"/>
                          </a:solidFill>
                          <a:latin typeface="Calibri"/>
                        </a:rPr>
                        <a:t>0.098</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dirty="0">
                          <a:solidFill>
                            <a:srgbClr val="FF0000"/>
                          </a:solidFill>
                          <a:latin typeface="Calibri"/>
                        </a:rPr>
                        <a:t>0.102</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0" i="0" u="none" strike="noStrike" dirty="0">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dirty="0">
                          <a:solidFill>
                            <a:srgbClr val="FF0000"/>
                          </a:solidFill>
                          <a:latin typeface="Calibri"/>
                        </a:rPr>
                        <a:t>1.00 %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38125">
                <a:tc>
                  <a:txBody>
                    <a:bodyPr/>
                    <a:lstStyle/>
                    <a:p>
                      <a:pPr algn="ctr" fontAlgn="b"/>
                      <a:r>
                        <a:rPr lang="en-US" sz="18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000000"/>
                          </a:solidFill>
                          <a:latin typeface="Calibri"/>
                        </a:rPr>
                        <a:t>0.050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0.049</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0.051</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0" i="0" u="none" strike="noStrike" dirty="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dirty="0">
                          <a:solidFill>
                            <a:srgbClr val="FF0000"/>
                          </a:solidFill>
                          <a:latin typeface="Calibri"/>
                        </a:rPr>
                        <a:t>2.00 %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8125">
                <a:tc>
                  <a:txBody>
                    <a:bodyPr/>
                    <a:lstStyle/>
                    <a:p>
                      <a:pPr algn="ctr" fontAlgn="b"/>
                      <a:r>
                        <a:rPr lang="en-US" sz="18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000000"/>
                          </a:solidFill>
                          <a:latin typeface="Calibri"/>
                        </a:rPr>
                        <a:t>0.010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0.009</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0.011</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dirty="0">
                          <a:solidFill>
                            <a:srgbClr val="FF0000"/>
                          </a:solidFill>
                          <a:latin typeface="Calibri"/>
                        </a:rPr>
                        <a:t>5.0 %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47650">
                <a:tc>
                  <a:txBody>
                    <a:bodyPr/>
                    <a:lstStyle/>
                    <a:p>
                      <a:pPr algn="ctr" fontAlgn="b"/>
                      <a:r>
                        <a:rPr lang="en-US" sz="18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r h="238125">
                <a:tc>
                  <a:txBody>
                    <a:bodyPr/>
                    <a:lstStyle/>
                    <a:p>
                      <a:pPr algn="ctr" fontAlgn="b"/>
                      <a:r>
                        <a:rPr lang="en-US" sz="1800" b="1" i="0" u="none" strike="noStrike">
                          <a:solidFill>
                            <a:srgbClr val="000000"/>
                          </a:solidFill>
                          <a:latin typeface="Calibri"/>
                        </a:rPr>
                        <a:t>2</a:t>
                      </a: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000000"/>
                          </a:solidFill>
                          <a:latin typeface="Calibri"/>
                        </a:rPr>
                        <a:t>1.000</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0.994</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1.006</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0.40 %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38125">
                <a:tc>
                  <a:txBody>
                    <a:bodyPr/>
                    <a:lstStyle/>
                    <a:p>
                      <a:pPr algn="ctr" fontAlgn="b"/>
                      <a:r>
                        <a:rPr lang="en-US" sz="18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000000"/>
                          </a:solidFill>
                          <a:latin typeface="Calibri"/>
                        </a:rPr>
                        <a:t>0.500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0.497</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0.503</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dirty="0">
                          <a:solidFill>
                            <a:srgbClr val="FF0000"/>
                          </a:solidFill>
                          <a:latin typeface="Calibri"/>
                        </a:rPr>
                        <a:t>0.50 %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8125">
                <a:tc>
                  <a:txBody>
                    <a:bodyPr/>
                    <a:lstStyle/>
                    <a:p>
                      <a:pPr algn="ctr" fontAlgn="b"/>
                      <a:r>
                        <a:rPr lang="en-US" sz="18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000000"/>
                          </a:solidFill>
                          <a:latin typeface="Calibri"/>
                        </a:rPr>
                        <a:t>0.100</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0.098</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a:solidFill>
                            <a:srgbClr val="FF0000"/>
                          </a:solidFill>
                          <a:latin typeface="Calibri"/>
                        </a:rPr>
                        <a:t>0.102</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800" b="1" i="0" u="none" strike="noStrike" dirty="0">
                          <a:solidFill>
                            <a:srgbClr val="FF0000"/>
                          </a:solidFill>
                          <a:latin typeface="Calibri"/>
                        </a:rPr>
                        <a:t>1.0 %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47650">
                <a:tc>
                  <a:txBody>
                    <a:bodyPr/>
                    <a:lstStyle/>
                    <a:p>
                      <a:pPr algn="ctr" fontAlgn="b"/>
                      <a:r>
                        <a:rPr lang="en-US" sz="18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b"/>
                      <a:r>
                        <a:rPr lang="en-US" sz="1800" b="0" i="0" u="none" strike="noStrike">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b"/>
                      <a:r>
                        <a:rPr lang="en-US" sz="1800" b="0" i="0" u="none" strike="noStrike" dirty="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1800" b="0" i="0" u="none" strike="noStrike" dirty="0">
                          <a:solidFill>
                            <a:srgbClr val="000000"/>
                          </a:solidFill>
                          <a:latin typeface="Calibri"/>
                        </a:rPr>
                        <a:t> </a:t>
                      </a:r>
                    </a:p>
                  </a:txBody>
                  <a:tcPr marL="0" marR="0" marT="0"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en-US" sz="1800" b="0" i="0" u="none" strike="noStrike" dirty="0">
                          <a:solidFill>
                            <a:srgbClr val="000000"/>
                          </a:solidFill>
                          <a:latin typeface="Calibri"/>
                        </a:rPr>
                        <a:t> </a:t>
                      </a:r>
                    </a:p>
                  </a:txBody>
                  <a:tcPr marL="0" marR="0" marT="0"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r>
            </a:tbl>
          </a:graphicData>
        </a:graphic>
      </p:graphicFrame>
      <p:pic>
        <p:nvPicPr>
          <p:cNvPr id="5" name="Picture 4" descr="NILU_logo_075"/>
          <p:cNvPicPr>
            <a:picLocks noChangeAspect="1" noChangeArrowheads="1"/>
          </p:cNvPicPr>
          <p:nvPr/>
        </p:nvPicPr>
        <p:blipFill>
          <a:blip r:embed="rId3"/>
          <a:srcRect/>
          <a:stretch>
            <a:fillRect/>
          </a:stretch>
        </p:blipFill>
        <p:spPr bwMode="auto">
          <a:xfrm>
            <a:off x="6057900" y="95250"/>
            <a:ext cx="419100" cy="4667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Blank control</a:t>
            </a:r>
            <a:endParaRPr lang="en-GB" dirty="0"/>
          </a:p>
        </p:txBody>
      </p:sp>
      <p:sp>
        <p:nvSpPr>
          <p:cNvPr id="3" name="Content Placeholder 2"/>
          <p:cNvSpPr>
            <a:spLocks noGrp="1"/>
          </p:cNvSpPr>
          <p:nvPr>
            <p:ph idx="1"/>
          </p:nvPr>
        </p:nvSpPr>
        <p:spPr>
          <a:xfrm>
            <a:off x="457200" y="1828800"/>
            <a:ext cx="8229600" cy="5029200"/>
          </a:xfrm>
        </p:spPr>
        <p:txBody>
          <a:bodyPr/>
          <a:lstStyle/>
          <a:p>
            <a:r>
              <a:rPr lang="en-GB" dirty="0" smtClean="0">
                <a:solidFill>
                  <a:srgbClr val="FF0000"/>
                </a:solidFill>
              </a:rPr>
              <a:t>Sample type								Purpose</a:t>
            </a:r>
          </a:p>
          <a:p>
            <a:r>
              <a:rPr lang="en-GB" sz="2800" dirty="0" smtClean="0"/>
              <a:t>Calibration blank		     Instrument background signal</a:t>
            </a:r>
          </a:p>
          <a:p>
            <a:r>
              <a:rPr lang="en-GB" sz="2800" dirty="0" smtClean="0"/>
              <a:t>Matrix blank				     Contamination control</a:t>
            </a:r>
          </a:p>
          <a:p>
            <a:r>
              <a:rPr lang="en-GB" sz="2800" dirty="0" smtClean="0"/>
              <a:t>Filter blank				     Contamination control</a:t>
            </a:r>
          </a:p>
          <a:p>
            <a:r>
              <a:rPr lang="en-GB" sz="2800" dirty="0" smtClean="0"/>
              <a:t>Field blank				     Sample handling control</a:t>
            </a:r>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Field blank</a:t>
            </a:r>
            <a:endParaRPr lang="en-GB" dirty="0"/>
          </a:p>
        </p:txBody>
      </p:sp>
      <p:graphicFrame>
        <p:nvGraphicFramePr>
          <p:cNvPr id="4" name="Content Placeholder 3"/>
          <p:cNvGraphicFramePr>
            <a:graphicFrameLocks noGrp="1"/>
          </p:cNvGraphicFramePr>
          <p:nvPr>
            <p:ph idx="1"/>
          </p:nvPr>
        </p:nvGraphicFramePr>
        <p:xfrm>
          <a:off x="457200" y="1600200"/>
          <a:ext cx="8507288" cy="5029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Control sample</a:t>
            </a:r>
            <a:endParaRPr lang="en-GB" dirty="0"/>
          </a:p>
        </p:txBody>
      </p:sp>
      <p:sp>
        <p:nvSpPr>
          <p:cNvPr id="8" name="Content Placeholder 7"/>
          <p:cNvSpPr>
            <a:spLocks noGrp="1"/>
          </p:cNvSpPr>
          <p:nvPr>
            <p:ph idx="1"/>
          </p:nvPr>
        </p:nvSpPr>
        <p:spPr>
          <a:xfrm>
            <a:off x="457200" y="1417638"/>
            <a:ext cx="8229600" cy="5029200"/>
          </a:xfrm>
        </p:spPr>
        <p:txBody>
          <a:bodyPr/>
          <a:lstStyle/>
          <a:p>
            <a:endParaRPr lang="en-GB" dirty="0" smtClean="0"/>
          </a:p>
          <a:p>
            <a:pPr>
              <a:buFont typeface="Arial" pitchFamily="34" charset="0"/>
              <a:buChar char="•"/>
            </a:pPr>
            <a:r>
              <a:rPr lang="en-GB" dirty="0" smtClean="0"/>
              <a:t>Independent of the calibration standards</a:t>
            </a:r>
          </a:p>
          <a:p>
            <a:pPr>
              <a:buFont typeface="Arial" pitchFamily="34" charset="0"/>
              <a:buChar char="•"/>
            </a:pPr>
            <a:r>
              <a:rPr lang="en-GB" dirty="0" smtClean="0"/>
              <a:t>Stable</a:t>
            </a:r>
          </a:p>
          <a:p>
            <a:pPr>
              <a:buFont typeface="Arial" pitchFamily="34" charset="0"/>
              <a:buChar char="•"/>
            </a:pPr>
            <a:r>
              <a:rPr lang="en-GB" dirty="0" smtClean="0"/>
              <a:t>Matrix matched</a:t>
            </a:r>
          </a:p>
          <a:p>
            <a:endParaRPr lang="en-GB" dirty="0" smtClean="0"/>
          </a:p>
        </p:txBody>
      </p:sp>
      <p:sp>
        <p:nvSpPr>
          <p:cNvPr id="9" name="Rectangle 8"/>
          <p:cNvSpPr/>
          <p:nvPr/>
        </p:nvSpPr>
        <p:spPr>
          <a:xfrm>
            <a:off x="457200" y="4293096"/>
            <a:ext cx="7859216" cy="1200329"/>
          </a:xfrm>
          <a:prstGeom prst="rect">
            <a:avLst/>
          </a:prstGeom>
        </p:spPr>
        <p:txBody>
          <a:bodyPr wrap="square">
            <a:spAutoFit/>
          </a:bodyPr>
          <a:lstStyle/>
          <a:p>
            <a:pPr defTabSz="914400">
              <a:defRPr/>
            </a:pPr>
            <a:r>
              <a:rPr lang="en-GB" sz="2400" dirty="0" smtClean="0"/>
              <a:t>The control samples are mainly used to monitor the precision, but if the control sample is traceable to a CRM, it can be used as a measure for accuracy of the method.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GB" sz="3600" dirty="0" smtClean="0"/>
              <a:t>IC: Typical sequence of analysis</a:t>
            </a:r>
            <a:endParaRPr lang="en-GB" sz="3600" dirty="0"/>
          </a:p>
        </p:txBody>
      </p:sp>
      <p:sp>
        <p:nvSpPr>
          <p:cNvPr id="3" name="Content Placeholder 2"/>
          <p:cNvSpPr>
            <a:spLocks noGrp="1"/>
          </p:cNvSpPr>
          <p:nvPr>
            <p:ph idx="1"/>
          </p:nvPr>
        </p:nvSpPr>
        <p:spPr>
          <a:xfrm>
            <a:off x="457200" y="1052736"/>
            <a:ext cx="8229600" cy="5576664"/>
          </a:xfrm>
        </p:spPr>
        <p:txBody>
          <a:bodyPr>
            <a:normAutofit lnSpcReduction="10000"/>
          </a:bodyPr>
          <a:lstStyle/>
          <a:p>
            <a:r>
              <a:rPr lang="en-GB" dirty="0" smtClean="0">
                <a:solidFill>
                  <a:srgbClr val="FF0000"/>
                </a:solidFill>
              </a:rPr>
              <a:t>Tube No		Sample	 Id		Sample definition</a:t>
            </a:r>
          </a:p>
          <a:p>
            <a:r>
              <a:rPr lang="en-GB" sz="2800" dirty="0" smtClean="0"/>
              <a:t>1-3		 		Blank				Calibration Blank</a:t>
            </a:r>
          </a:p>
          <a:p>
            <a:r>
              <a:rPr lang="en-GB" sz="2800" dirty="0" smtClean="0"/>
              <a:t>4-12				Standards		Calibration standards</a:t>
            </a:r>
          </a:p>
          <a:p>
            <a:r>
              <a:rPr lang="en-GB" sz="2800" dirty="0" smtClean="0"/>
              <a:t>13					QS (K1)			Unknown</a:t>
            </a:r>
          </a:p>
          <a:p>
            <a:r>
              <a:rPr lang="en-GB" sz="2800" dirty="0" smtClean="0"/>
              <a:t>14					Water				Unknown</a:t>
            </a:r>
          </a:p>
          <a:p>
            <a:r>
              <a:rPr lang="en-GB" sz="2800" dirty="0" smtClean="0"/>
              <a:t>15					QS (K2)			Unknown</a:t>
            </a:r>
          </a:p>
          <a:p>
            <a:r>
              <a:rPr lang="en-GB" sz="2800" dirty="0" smtClean="0"/>
              <a:t>16-46				Samples			Unknown</a:t>
            </a:r>
          </a:p>
          <a:p>
            <a:r>
              <a:rPr lang="en-GB" sz="2800" dirty="0" smtClean="0"/>
              <a:t>47					QS (K1)			Unknown</a:t>
            </a:r>
          </a:p>
          <a:p>
            <a:r>
              <a:rPr lang="en-GB" sz="2800" dirty="0" smtClean="0"/>
              <a:t>48					Water				Unknown</a:t>
            </a:r>
          </a:p>
          <a:p>
            <a:r>
              <a:rPr lang="en-GB" sz="2800" dirty="0" smtClean="0"/>
              <a:t>49					QS (K2)			Unknown 					</a:t>
            </a:r>
            <a:endParaRPr lang="en-GB"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78098"/>
          </a:xfrm>
        </p:spPr>
        <p:txBody>
          <a:bodyPr>
            <a:normAutofit/>
          </a:bodyPr>
          <a:lstStyle/>
          <a:p>
            <a:r>
              <a:rPr lang="nn-NO" sz="2800" dirty="0" err="1" smtClean="0"/>
              <a:t>Ionchromtograph</a:t>
            </a:r>
            <a:r>
              <a:rPr lang="nn-NO" sz="2800" dirty="0" smtClean="0"/>
              <a:t> 1, </a:t>
            </a:r>
            <a:r>
              <a:rPr lang="nn-NO" sz="2800" dirty="0" err="1" smtClean="0"/>
              <a:t>Chloride</a:t>
            </a:r>
            <a:r>
              <a:rPr lang="nn-NO" sz="2800" dirty="0" smtClean="0"/>
              <a:t>, QC –sample K2</a:t>
            </a:r>
            <a:endParaRPr lang="nn-NO" sz="2800" dirty="0"/>
          </a:p>
        </p:txBody>
      </p:sp>
      <p:graphicFrame>
        <p:nvGraphicFramePr>
          <p:cNvPr id="4" name="Content Placeholder 3"/>
          <p:cNvGraphicFramePr>
            <a:graphicFrameLocks noGrp="1"/>
          </p:cNvGraphicFramePr>
          <p:nvPr>
            <p:ph idx="1"/>
          </p:nvPr>
        </p:nvGraphicFramePr>
        <p:xfrm>
          <a:off x="683568" y="1556792"/>
          <a:ext cx="8229600" cy="5029200"/>
        </p:xfrm>
        <a:graphic>
          <a:graphicData uri="http://schemas.openxmlformats.org/drawingml/2006/chart">
            <c:chart xmlns:c="http://schemas.openxmlformats.org/drawingml/2006/chart" xmlns:r="http://schemas.openxmlformats.org/officeDocument/2006/relationships" r:id="rId3"/>
          </a:graphicData>
        </a:graphic>
      </p:graphicFrame>
      <p:cxnSp>
        <p:nvCxnSpPr>
          <p:cNvPr id="11" name="Straight Arrow Connector 10"/>
          <p:cNvCxnSpPr/>
          <p:nvPr/>
        </p:nvCxnSpPr>
        <p:spPr>
          <a:xfrm rot="5400000">
            <a:off x="6587584" y="2357644"/>
            <a:ext cx="432048" cy="28803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10800000">
            <a:off x="2483770" y="4869160"/>
            <a:ext cx="648073" cy="648072"/>
          </a:xfrm>
          <a:prstGeom prst="straightConnector1">
            <a:avLst/>
          </a:prstGeom>
          <a:ln>
            <a:prstDash val="dash"/>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Out-of-control process</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QS outside alarm limit:  Results not approved</a:t>
            </a:r>
          </a:p>
          <a:p>
            <a:pPr marL="514350" indent="-514350"/>
            <a:r>
              <a:rPr lang="en-GB" sz="2800" dirty="0" smtClean="0"/>
              <a:t>      </a:t>
            </a:r>
            <a:r>
              <a:rPr lang="en-GB" sz="2400" dirty="0" smtClean="0"/>
              <a:t>Actions: Check calibration, standards, instrument, software etc and reanalyze  all samples</a:t>
            </a:r>
          </a:p>
          <a:p>
            <a:pPr marL="514350" indent="-514350"/>
            <a:endParaRPr lang="en-GB" sz="2400" dirty="0" smtClean="0"/>
          </a:p>
          <a:p>
            <a:pPr marL="514350" indent="-514350"/>
            <a:r>
              <a:rPr lang="en-GB" dirty="0" smtClean="0"/>
              <a:t>2.	&gt; 10 QS in a row outside warning limit:</a:t>
            </a:r>
          </a:p>
          <a:p>
            <a:pPr marL="914400" lvl="1" indent="-514350">
              <a:buNone/>
            </a:pPr>
            <a:r>
              <a:rPr lang="en-GB" sz="2400" dirty="0" smtClean="0"/>
              <a:t>  Do as above!</a:t>
            </a:r>
          </a:p>
          <a:p>
            <a:pPr marL="914400" lvl="1" indent="-514350">
              <a:buNone/>
            </a:pPr>
            <a:endParaRPr lang="en-GB" sz="2400" dirty="0" smtClean="0"/>
          </a:p>
          <a:p>
            <a:pPr marL="514350" indent="-514350"/>
            <a:r>
              <a:rPr lang="en-GB" dirty="0" smtClean="0"/>
              <a:t>3.	 Look for trends    </a:t>
            </a:r>
            <a:endParaRPr lang="en-GB" dirty="0"/>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667</Words>
  <Application>Microsoft Office PowerPoint</Application>
  <PresentationFormat>On-screen Show (4:3)</PresentationFormat>
  <Paragraphs>191</Paragraphs>
  <Slides>12</Slides>
  <Notes>9</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Office-tema</vt:lpstr>
      <vt:lpstr>Quality Control</vt:lpstr>
      <vt:lpstr>Main “enemies” of reliable analytical results</vt:lpstr>
      <vt:lpstr>Slide 3</vt:lpstr>
      <vt:lpstr>Blank control</vt:lpstr>
      <vt:lpstr>Field blank</vt:lpstr>
      <vt:lpstr>Control sample</vt:lpstr>
      <vt:lpstr>IC: Typical sequence of analysis</vt:lpstr>
      <vt:lpstr>Ionchromtograph 1, Chloride, QC –sample K2</vt:lpstr>
      <vt:lpstr>Out-of-control process</vt:lpstr>
      <vt:lpstr>Limit of detection</vt:lpstr>
      <vt:lpstr>Limit of detection</vt:lpstr>
      <vt:lpstr>Thank you for your time!</vt:lpstr>
    </vt:vector>
  </TitlesOfParts>
  <Company>Melkeveien Designkontor 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Stian Berger</dc:creator>
  <cp:lastModifiedBy>Hilde Thelle Uggerud</cp:lastModifiedBy>
  <cp:revision>64</cp:revision>
  <dcterms:created xsi:type="dcterms:W3CDTF">2009-04-15T11:14:56Z</dcterms:created>
  <dcterms:modified xsi:type="dcterms:W3CDTF">2010-10-20T11:02:14Z</dcterms:modified>
</cp:coreProperties>
</file>